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151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79BF3-9632-4539-9490-0335A9549273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8A8A5-910E-49DA-8C81-703E21E67F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55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7836AC-0774-4083-850B-EE44FB880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0885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04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94F5C-DB6F-4A7A-8053-1D2248938F0D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43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400W</a:t>
            </a:r>
            <a:r>
              <a:rPr lang="zh-CN" altLang="en-US" dirty="0"/>
              <a:t>和</a:t>
            </a:r>
            <a:r>
              <a:rPr lang="en-US" altLang="zh-CN" dirty="0"/>
              <a:t>800W</a:t>
            </a:r>
            <a:r>
              <a:rPr lang="zh-CN" altLang="en-US" dirty="0"/>
              <a:t>效果比较，可以明显看出</a:t>
            </a:r>
            <a:r>
              <a:rPr lang="en-US" altLang="zh-CN" dirty="0"/>
              <a:t>800W</a:t>
            </a:r>
            <a:r>
              <a:rPr lang="zh-CN" altLang="en-US" dirty="0"/>
              <a:t>比</a:t>
            </a:r>
            <a:r>
              <a:rPr lang="en-US" altLang="zh-CN" dirty="0"/>
              <a:t>400W</a:t>
            </a:r>
            <a:r>
              <a:rPr lang="zh-CN" altLang="en-US" dirty="0"/>
              <a:t>能看到更多的细节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7E5E5-BFA7-4BE1-B4D2-71C51EAAA29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0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836AC-0774-4083-850B-EE44FB8809A8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2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78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7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42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87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99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481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71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63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1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1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28588-C57A-4051-A0EF-A24C92A7070E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8BBDA-7F2B-4616-A93D-CF669FF21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38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9" y="2234671"/>
            <a:ext cx="9786401" cy="2357318"/>
          </a:xfrm>
          <a:prstGeom prst="rect">
            <a:avLst/>
          </a:prstGeom>
          <a:solidFill>
            <a:srgbClr val="BF232E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5" name="Rectangle 29"/>
          <p:cNvSpPr>
            <a:spLocks noChangeArrowheads="1"/>
          </p:cNvSpPr>
          <p:nvPr/>
        </p:nvSpPr>
        <p:spPr bwMode="auto">
          <a:xfrm>
            <a:off x="1739992" y="2874409"/>
            <a:ext cx="9110730" cy="3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914217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0" name="Rectangle 34"/>
          <p:cNvSpPr>
            <a:spLocks noChangeArrowheads="1"/>
          </p:cNvSpPr>
          <p:nvPr/>
        </p:nvSpPr>
        <p:spPr bwMode="auto">
          <a:xfrm>
            <a:off x="1739992" y="2874409"/>
            <a:ext cx="9110730" cy="3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914217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1739992" y="2874409"/>
            <a:ext cx="9110730" cy="3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914217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0" name="Rectangle 50"/>
          <p:cNvSpPr>
            <a:spLocks noChangeArrowheads="1"/>
          </p:cNvSpPr>
          <p:nvPr/>
        </p:nvSpPr>
        <p:spPr bwMode="auto">
          <a:xfrm>
            <a:off x="1739992" y="2874409"/>
            <a:ext cx="9110730" cy="3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914217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1" name="Rectangle 57"/>
          <p:cNvSpPr>
            <a:spLocks noChangeArrowheads="1"/>
          </p:cNvSpPr>
          <p:nvPr/>
        </p:nvSpPr>
        <p:spPr bwMode="auto">
          <a:xfrm>
            <a:off x="1739992" y="2874409"/>
            <a:ext cx="9110730" cy="36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914217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98" y="2234670"/>
            <a:ext cx="4221067" cy="23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-26015" y="3000785"/>
            <a:ext cx="9786401" cy="78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zh-CN" altLang="en-US" sz="4499" b="1" dirty="0">
                <a:solidFill>
                  <a:prstClr val="white"/>
                </a:solidFill>
                <a:cs typeface="+mn-ea"/>
                <a:sym typeface="+mn-lt"/>
              </a:rPr>
              <a:t>防高空抛物解决方案</a:t>
            </a:r>
            <a:r>
              <a:rPr lang="en-US" altLang="zh-CN" sz="4499" b="1" dirty="0">
                <a:solidFill>
                  <a:prstClr val="white"/>
                </a:solidFill>
                <a:cs typeface="+mn-ea"/>
                <a:sym typeface="+mn-lt"/>
              </a:rPr>
              <a:t>V1.0</a:t>
            </a:r>
            <a:r>
              <a:rPr lang="zh-CN" altLang="en-US" sz="4499" b="1" dirty="0">
                <a:solidFill>
                  <a:prstClr val="white"/>
                </a:solidFill>
                <a:cs typeface="+mn-ea"/>
                <a:sym typeface="+mn-lt"/>
              </a:rPr>
              <a:t>外宣版</a:t>
            </a:r>
            <a:endParaRPr lang="en-US" altLang="zh-CN" sz="4499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21A0DA3F-EC4B-40E9-8412-B26EFB8172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0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68"/>
    </mc:Choice>
    <mc:Fallback xmlns="">
      <p:transition advTm="121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/>
          <p:cNvCxnSpPr/>
          <p:nvPr/>
        </p:nvCxnSpPr>
        <p:spPr>
          <a:xfrm>
            <a:off x="4277270" y="3857062"/>
            <a:ext cx="8396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15900" y="368300"/>
            <a:ext cx="4047490" cy="485914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部署设计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立杆示意图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057736" y="745824"/>
            <a:ext cx="89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俯视图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299571" y="748127"/>
            <a:ext cx="994264" cy="29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正视图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066072" y="3251208"/>
            <a:ext cx="875274" cy="29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左视图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7200" y="5566410"/>
            <a:ext cx="5509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立杆距离</a:t>
            </a:r>
            <a:r>
              <a:rPr lang="en-US" altLang="zh-CN" dirty="0"/>
              <a:t>D</a:t>
            </a:r>
            <a:r>
              <a:rPr lang="zh-CN" altLang="en-US" dirty="0"/>
              <a:t>建议在</a:t>
            </a:r>
            <a:r>
              <a:rPr lang="en-US" altLang="zh-CN" dirty="0"/>
              <a:t>20~30</a:t>
            </a:r>
            <a:r>
              <a:rPr lang="zh-CN" altLang="en-US" dirty="0"/>
              <a:t>米之间，立杆高度</a:t>
            </a:r>
            <a:r>
              <a:rPr lang="en-US" altLang="zh-CN" dirty="0"/>
              <a:t>2.5~3</a:t>
            </a:r>
            <a:r>
              <a:rPr lang="zh-CN" altLang="en-US" dirty="0"/>
              <a:t>米。</a:t>
            </a:r>
            <a:endParaRPr lang="en-US" altLang="zh-CN" dirty="0"/>
          </a:p>
          <a:p>
            <a:r>
              <a:rPr lang="zh-CN" altLang="en-US" dirty="0"/>
              <a:t>摄像机通过万向节固定到立杆，采用向上仰角拍摄。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0568" y="1465853"/>
            <a:ext cx="5885892" cy="3488918"/>
            <a:chOff x="4737966" y="1430834"/>
            <a:chExt cx="7443656" cy="4412298"/>
          </a:xfrm>
        </p:grpSpPr>
        <p:grpSp>
          <p:nvGrpSpPr>
            <p:cNvPr id="21" name="组合 20"/>
            <p:cNvGrpSpPr/>
            <p:nvPr/>
          </p:nvGrpSpPr>
          <p:grpSpPr>
            <a:xfrm>
              <a:off x="5569407" y="1430834"/>
              <a:ext cx="6612215" cy="4412298"/>
              <a:chOff x="2772016" y="776474"/>
              <a:chExt cx="7745913" cy="5170067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3505193" y="776474"/>
                <a:ext cx="7012736" cy="4946807"/>
                <a:chOff x="1646896" y="-226416"/>
                <a:chExt cx="7012736" cy="4946807"/>
              </a:xfrm>
            </p:grpSpPr>
            <p:sp>
              <p:nvSpPr>
                <p:cNvPr id="37" name="building_24681"/>
                <p:cNvSpPr>
                  <a:spLocks noChangeAspect="1"/>
                </p:cNvSpPr>
                <p:nvPr/>
              </p:nvSpPr>
              <p:spPr bwMode="auto">
                <a:xfrm>
                  <a:off x="3782323" y="-112380"/>
                  <a:ext cx="2411870" cy="3739256"/>
                </a:xfrm>
                <a:custGeom>
                  <a:avLst/>
                  <a:gdLst>
                    <a:gd name="connsiteX0" fmla="*/ 259580 w 385334"/>
                    <a:gd name="connsiteY0" fmla="*/ 544139 h 597404"/>
                    <a:gd name="connsiteX1" fmla="*/ 282039 w 385334"/>
                    <a:gd name="connsiteY1" fmla="*/ 559065 h 597404"/>
                    <a:gd name="connsiteX2" fmla="*/ 282039 w 385334"/>
                    <a:gd name="connsiteY2" fmla="*/ 568563 h 597404"/>
                    <a:gd name="connsiteX3" fmla="*/ 293609 w 385334"/>
                    <a:gd name="connsiteY3" fmla="*/ 577383 h 597404"/>
                    <a:gd name="connsiteX4" fmla="*/ 293609 w 385334"/>
                    <a:gd name="connsiteY4" fmla="*/ 584167 h 597404"/>
                    <a:gd name="connsiteX5" fmla="*/ 259580 w 385334"/>
                    <a:gd name="connsiteY5" fmla="*/ 560422 h 597404"/>
                    <a:gd name="connsiteX6" fmla="*/ 198441 w 385334"/>
                    <a:gd name="connsiteY6" fmla="*/ 508850 h 597404"/>
                    <a:gd name="connsiteX7" fmla="*/ 182136 w 385334"/>
                    <a:gd name="connsiteY7" fmla="*/ 514958 h 597404"/>
                    <a:gd name="connsiteX8" fmla="*/ 182136 w 385334"/>
                    <a:gd name="connsiteY8" fmla="*/ 559748 h 597404"/>
                    <a:gd name="connsiteX9" fmla="*/ 198441 w 385334"/>
                    <a:gd name="connsiteY9" fmla="*/ 552283 h 597404"/>
                    <a:gd name="connsiteX10" fmla="*/ 345229 w 385334"/>
                    <a:gd name="connsiteY10" fmla="*/ 502039 h 597404"/>
                    <a:gd name="connsiteX11" fmla="*/ 373099 w 385334"/>
                    <a:gd name="connsiteY11" fmla="*/ 517657 h 597404"/>
                    <a:gd name="connsiteX12" fmla="*/ 373099 w 385334"/>
                    <a:gd name="connsiteY12" fmla="*/ 526484 h 597404"/>
                    <a:gd name="connsiteX13" fmla="*/ 385334 w 385334"/>
                    <a:gd name="connsiteY13" fmla="*/ 533275 h 597404"/>
                    <a:gd name="connsiteX14" fmla="*/ 385334 w 385334"/>
                    <a:gd name="connsiteY14" fmla="*/ 540744 h 597404"/>
                    <a:gd name="connsiteX15" fmla="*/ 297646 w 385334"/>
                    <a:gd name="connsiteY15" fmla="*/ 586239 h 597404"/>
                    <a:gd name="connsiteX16" fmla="*/ 297646 w 385334"/>
                    <a:gd name="connsiteY16" fmla="*/ 576054 h 597404"/>
                    <a:gd name="connsiteX17" fmla="*/ 286090 w 385334"/>
                    <a:gd name="connsiteY17" fmla="*/ 567226 h 597404"/>
                    <a:gd name="connsiteX18" fmla="*/ 286090 w 385334"/>
                    <a:gd name="connsiteY18" fmla="*/ 556362 h 597404"/>
                    <a:gd name="connsiteX19" fmla="*/ 259580 w 385334"/>
                    <a:gd name="connsiteY19" fmla="*/ 539386 h 597404"/>
                    <a:gd name="connsiteX20" fmla="*/ 116235 w 385334"/>
                    <a:gd name="connsiteY20" fmla="*/ 494599 h 597404"/>
                    <a:gd name="connsiteX21" fmla="*/ 116235 w 385334"/>
                    <a:gd name="connsiteY21" fmla="*/ 532603 h 597404"/>
                    <a:gd name="connsiteX22" fmla="*/ 127105 w 385334"/>
                    <a:gd name="connsiteY22" fmla="*/ 540746 h 597404"/>
                    <a:gd name="connsiteX23" fmla="*/ 127105 w 385334"/>
                    <a:gd name="connsiteY23" fmla="*/ 502064 h 597404"/>
                    <a:gd name="connsiteX24" fmla="*/ 377154 w 385334"/>
                    <a:gd name="connsiteY24" fmla="*/ 489169 h 597404"/>
                    <a:gd name="connsiteX25" fmla="*/ 377154 w 385334"/>
                    <a:gd name="connsiteY25" fmla="*/ 505456 h 597404"/>
                    <a:gd name="connsiteX26" fmla="*/ 373089 w 385334"/>
                    <a:gd name="connsiteY26" fmla="*/ 507492 h 597404"/>
                    <a:gd name="connsiteX27" fmla="*/ 354795 w 385334"/>
                    <a:gd name="connsiteY27" fmla="*/ 497313 h 597404"/>
                    <a:gd name="connsiteX28" fmla="*/ 221515 w 385334"/>
                    <a:gd name="connsiteY28" fmla="*/ 488515 h 597404"/>
                    <a:gd name="connsiteX29" fmla="*/ 262960 w 385334"/>
                    <a:gd name="connsiteY29" fmla="*/ 529197 h 597404"/>
                    <a:gd name="connsiteX30" fmla="*/ 221515 w 385334"/>
                    <a:gd name="connsiteY30" fmla="*/ 501398 h 597404"/>
                    <a:gd name="connsiteX31" fmla="*/ 65960 w 385334"/>
                    <a:gd name="connsiteY31" fmla="*/ 462024 h 597404"/>
                    <a:gd name="connsiteX32" fmla="*/ 65960 w 385334"/>
                    <a:gd name="connsiteY32" fmla="*/ 500028 h 597404"/>
                    <a:gd name="connsiteX33" fmla="*/ 76830 w 385334"/>
                    <a:gd name="connsiteY33" fmla="*/ 507493 h 597404"/>
                    <a:gd name="connsiteX34" fmla="*/ 76830 w 385334"/>
                    <a:gd name="connsiteY34" fmla="*/ 469489 h 597404"/>
                    <a:gd name="connsiteX35" fmla="*/ 326913 w 385334"/>
                    <a:gd name="connsiteY35" fmla="*/ 447833 h 597404"/>
                    <a:gd name="connsiteX36" fmla="*/ 363630 w 385334"/>
                    <a:gd name="connsiteY36" fmla="*/ 486504 h 597404"/>
                    <a:gd name="connsiteX37" fmla="*/ 267078 w 385334"/>
                    <a:gd name="connsiteY37" fmla="*/ 527888 h 597404"/>
                    <a:gd name="connsiteX38" fmla="*/ 224242 w 385334"/>
                    <a:gd name="connsiteY38" fmla="*/ 484468 h 597404"/>
                    <a:gd name="connsiteX39" fmla="*/ 220206 w 385334"/>
                    <a:gd name="connsiteY39" fmla="*/ 440962 h 597404"/>
                    <a:gd name="connsiteX40" fmla="*/ 220206 w 385334"/>
                    <a:gd name="connsiteY40" fmla="*/ 478974 h 597404"/>
                    <a:gd name="connsiteX41" fmla="*/ 165182 w 385334"/>
                    <a:gd name="connsiteY41" fmla="*/ 498658 h 597404"/>
                    <a:gd name="connsiteX42" fmla="*/ 133934 w 385334"/>
                    <a:gd name="connsiteY42" fmla="*/ 479652 h 597404"/>
                    <a:gd name="connsiteX43" fmla="*/ 133934 w 385334"/>
                    <a:gd name="connsiteY43" fmla="*/ 441641 h 597404"/>
                    <a:gd name="connsiteX44" fmla="*/ 165182 w 385334"/>
                    <a:gd name="connsiteY44" fmla="*/ 460647 h 597404"/>
                    <a:gd name="connsiteX45" fmla="*/ 23158 w 385334"/>
                    <a:gd name="connsiteY45" fmla="*/ 434879 h 597404"/>
                    <a:gd name="connsiteX46" fmla="*/ 23158 w 385334"/>
                    <a:gd name="connsiteY46" fmla="*/ 472882 h 597404"/>
                    <a:gd name="connsiteX47" fmla="*/ 34029 w 385334"/>
                    <a:gd name="connsiteY47" fmla="*/ 480347 h 597404"/>
                    <a:gd name="connsiteX48" fmla="*/ 34029 w 385334"/>
                    <a:gd name="connsiteY48" fmla="*/ 442344 h 597404"/>
                    <a:gd name="connsiteX49" fmla="*/ 375845 w 385334"/>
                    <a:gd name="connsiteY49" fmla="*/ 433545 h 597404"/>
                    <a:gd name="connsiteX50" fmla="*/ 375845 w 385334"/>
                    <a:gd name="connsiteY50" fmla="*/ 484479 h 597404"/>
                    <a:gd name="connsiteX51" fmla="*/ 337126 w 385334"/>
                    <a:gd name="connsiteY51" fmla="*/ 446448 h 597404"/>
                    <a:gd name="connsiteX52" fmla="*/ 345278 w 385334"/>
                    <a:gd name="connsiteY52" fmla="*/ 443732 h 597404"/>
                    <a:gd name="connsiteX53" fmla="*/ 356825 w 385334"/>
                    <a:gd name="connsiteY53" fmla="*/ 439657 h 597404"/>
                    <a:gd name="connsiteX54" fmla="*/ 1418 w 385334"/>
                    <a:gd name="connsiteY54" fmla="*/ 409769 h 597404"/>
                    <a:gd name="connsiteX55" fmla="*/ 164472 w 385334"/>
                    <a:gd name="connsiteY55" fmla="*/ 507493 h 597404"/>
                    <a:gd name="connsiteX56" fmla="*/ 215426 w 385334"/>
                    <a:gd name="connsiteY56" fmla="*/ 488491 h 597404"/>
                    <a:gd name="connsiteX57" fmla="*/ 215426 w 385334"/>
                    <a:gd name="connsiteY57" fmla="*/ 506136 h 597404"/>
                    <a:gd name="connsiteX58" fmla="*/ 253472 w 385334"/>
                    <a:gd name="connsiteY58" fmla="*/ 531924 h 597404"/>
                    <a:gd name="connsiteX59" fmla="*/ 252113 w 385334"/>
                    <a:gd name="connsiteY59" fmla="*/ 567892 h 597404"/>
                    <a:gd name="connsiteX60" fmla="*/ 180777 w 385334"/>
                    <a:gd name="connsiteY60" fmla="*/ 595037 h 597404"/>
                    <a:gd name="connsiteX61" fmla="*/ 150204 w 385334"/>
                    <a:gd name="connsiteY61" fmla="*/ 592323 h 597404"/>
                    <a:gd name="connsiteX62" fmla="*/ 1418 w 385334"/>
                    <a:gd name="connsiteY62" fmla="*/ 502064 h 597404"/>
                    <a:gd name="connsiteX63" fmla="*/ 345197 w 385334"/>
                    <a:gd name="connsiteY63" fmla="*/ 398316 h 597404"/>
                    <a:gd name="connsiteX64" fmla="*/ 345197 w 385334"/>
                    <a:gd name="connsiteY64" fmla="*/ 436314 h 597404"/>
                    <a:gd name="connsiteX65" fmla="*/ 232422 w 385334"/>
                    <a:gd name="connsiteY65" fmla="*/ 474990 h 597404"/>
                    <a:gd name="connsiteX66" fmla="*/ 232422 w 385334"/>
                    <a:gd name="connsiteY66" fmla="*/ 436992 h 597404"/>
                    <a:gd name="connsiteX67" fmla="*/ 51698 w 385334"/>
                    <a:gd name="connsiteY67" fmla="*/ 391445 h 597404"/>
                    <a:gd name="connsiteX68" fmla="*/ 122373 w 385334"/>
                    <a:gd name="connsiteY68" fmla="*/ 434897 h 597404"/>
                    <a:gd name="connsiteX69" fmla="*/ 122373 w 385334"/>
                    <a:gd name="connsiteY69" fmla="*/ 472918 h 597404"/>
                    <a:gd name="connsiteX70" fmla="*/ 51698 w 385334"/>
                    <a:gd name="connsiteY70" fmla="*/ 429466 h 597404"/>
                    <a:gd name="connsiteX71" fmla="*/ 220206 w 385334"/>
                    <a:gd name="connsiteY71" fmla="*/ 390791 h 597404"/>
                    <a:gd name="connsiteX72" fmla="*/ 220206 w 385334"/>
                    <a:gd name="connsiteY72" fmla="*/ 428819 h 597404"/>
                    <a:gd name="connsiteX73" fmla="*/ 165182 w 385334"/>
                    <a:gd name="connsiteY73" fmla="*/ 447833 h 597404"/>
                    <a:gd name="connsiteX74" fmla="*/ 133934 w 385334"/>
                    <a:gd name="connsiteY74" fmla="*/ 429498 h 597404"/>
                    <a:gd name="connsiteX75" fmla="*/ 133934 w 385334"/>
                    <a:gd name="connsiteY75" fmla="*/ 391470 h 597404"/>
                    <a:gd name="connsiteX76" fmla="*/ 165182 w 385334"/>
                    <a:gd name="connsiteY76" fmla="*/ 409805 h 597404"/>
                    <a:gd name="connsiteX77" fmla="*/ 375082 w 385334"/>
                    <a:gd name="connsiteY77" fmla="*/ 388719 h 597404"/>
                    <a:gd name="connsiteX78" fmla="*/ 375082 w 385334"/>
                    <a:gd name="connsiteY78" fmla="*/ 426797 h 597404"/>
                    <a:gd name="connsiteX79" fmla="*/ 358831 w 385334"/>
                    <a:gd name="connsiteY79" fmla="*/ 432237 h 597404"/>
                    <a:gd name="connsiteX80" fmla="*/ 358831 w 385334"/>
                    <a:gd name="connsiteY80" fmla="*/ 394159 h 597404"/>
                    <a:gd name="connsiteX81" fmla="*/ 0 w 385334"/>
                    <a:gd name="connsiteY81" fmla="*/ 360252 h 597404"/>
                    <a:gd name="connsiteX82" fmla="*/ 40137 w 385334"/>
                    <a:gd name="connsiteY82" fmla="*/ 384706 h 597404"/>
                    <a:gd name="connsiteX83" fmla="*/ 40137 w 385334"/>
                    <a:gd name="connsiteY83" fmla="*/ 422747 h 597404"/>
                    <a:gd name="connsiteX84" fmla="*/ 0 w 385334"/>
                    <a:gd name="connsiteY84" fmla="*/ 398292 h 597404"/>
                    <a:gd name="connsiteX85" fmla="*/ 345197 w 385334"/>
                    <a:gd name="connsiteY85" fmla="*/ 347382 h 597404"/>
                    <a:gd name="connsiteX86" fmla="*/ 345197 w 385334"/>
                    <a:gd name="connsiteY86" fmla="*/ 385368 h 597404"/>
                    <a:gd name="connsiteX87" fmla="*/ 232422 w 385334"/>
                    <a:gd name="connsiteY87" fmla="*/ 424711 h 597404"/>
                    <a:gd name="connsiteX88" fmla="*/ 232422 w 385334"/>
                    <a:gd name="connsiteY88" fmla="*/ 386725 h 597404"/>
                    <a:gd name="connsiteX89" fmla="*/ 51698 w 385334"/>
                    <a:gd name="connsiteY89" fmla="*/ 341274 h 597404"/>
                    <a:gd name="connsiteX90" fmla="*/ 122373 w 385334"/>
                    <a:gd name="connsiteY90" fmla="*/ 384681 h 597404"/>
                    <a:gd name="connsiteX91" fmla="*/ 122373 w 385334"/>
                    <a:gd name="connsiteY91" fmla="*/ 421984 h 597404"/>
                    <a:gd name="connsiteX92" fmla="*/ 51698 w 385334"/>
                    <a:gd name="connsiteY92" fmla="*/ 379255 h 597404"/>
                    <a:gd name="connsiteX93" fmla="*/ 220206 w 385334"/>
                    <a:gd name="connsiteY93" fmla="*/ 338548 h 597404"/>
                    <a:gd name="connsiteX94" fmla="*/ 220206 w 385334"/>
                    <a:gd name="connsiteY94" fmla="*/ 376576 h 597404"/>
                    <a:gd name="connsiteX95" fmla="*/ 165182 w 385334"/>
                    <a:gd name="connsiteY95" fmla="*/ 395590 h 597404"/>
                    <a:gd name="connsiteX96" fmla="*/ 133934 w 385334"/>
                    <a:gd name="connsiteY96" fmla="*/ 377255 h 597404"/>
                    <a:gd name="connsiteX97" fmla="*/ 133934 w 385334"/>
                    <a:gd name="connsiteY97" fmla="*/ 339227 h 597404"/>
                    <a:gd name="connsiteX98" fmla="*/ 165182 w 385334"/>
                    <a:gd name="connsiteY98" fmla="*/ 357562 h 597404"/>
                    <a:gd name="connsiteX99" fmla="*/ 375082 w 385334"/>
                    <a:gd name="connsiteY99" fmla="*/ 337893 h 597404"/>
                    <a:gd name="connsiteX100" fmla="*/ 375082 w 385334"/>
                    <a:gd name="connsiteY100" fmla="*/ 375876 h 597404"/>
                    <a:gd name="connsiteX101" fmla="*/ 358831 w 385334"/>
                    <a:gd name="connsiteY101" fmla="*/ 381302 h 597404"/>
                    <a:gd name="connsiteX102" fmla="*/ 358831 w 385334"/>
                    <a:gd name="connsiteY102" fmla="*/ 343997 h 597404"/>
                    <a:gd name="connsiteX103" fmla="*/ 0 w 385334"/>
                    <a:gd name="connsiteY103" fmla="*/ 310081 h 597404"/>
                    <a:gd name="connsiteX104" fmla="*/ 40137 w 385334"/>
                    <a:gd name="connsiteY104" fmla="*/ 334502 h 597404"/>
                    <a:gd name="connsiteX105" fmla="*/ 40137 w 385334"/>
                    <a:gd name="connsiteY105" fmla="*/ 371813 h 597404"/>
                    <a:gd name="connsiteX106" fmla="*/ 0 w 385334"/>
                    <a:gd name="connsiteY106" fmla="*/ 348070 h 597404"/>
                    <a:gd name="connsiteX107" fmla="*/ 345197 w 385334"/>
                    <a:gd name="connsiteY107" fmla="*/ 295139 h 597404"/>
                    <a:gd name="connsiteX108" fmla="*/ 345197 w 385334"/>
                    <a:gd name="connsiteY108" fmla="*/ 333125 h 597404"/>
                    <a:gd name="connsiteX109" fmla="*/ 232422 w 385334"/>
                    <a:gd name="connsiteY109" fmla="*/ 372468 h 597404"/>
                    <a:gd name="connsiteX110" fmla="*/ 232422 w 385334"/>
                    <a:gd name="connsiteY110" fmla="*/ 334482 h 597404"/>
                    <a:gd name="connsiteX111" fmla="*/ 51698 w 385334"/>
                    <a:gd name="connsiteY111" fmla="*/ 289031 h 597404"/>
                    <a:gd name="connsiteX112" fmla="*/ 122373 w 385334"/>
                    <a:gd name="connsiteY112" fmla="*/ 332438 h 597404"/>
                    <a:gd name="connsiteX113" fmla="*/ 122373 w 385334"/>
                    <a:gd name="connsiteY113" fmla="*/ 369741 h 597404"/>
                    <a:gd name="connsiteX114" fmla="*/ 51698 w 385334"/>
                    <a:gd name="connsiteY114" fmla="*/ 327012 h 597404"/>
                    <a:gd name="connsiteX115" fmla="*/ 220206 w 385334"/>
                    <a:gd name="connsiteY115" fmla="*/ 286959 h 597404"/>
                    <a:gd name="connsiteX116" fmla="*/ 220206 w 385334"/>
                    <a:gd name="connsiteY116" fmla="*/ 324987 h 597404"/>
                    <a:gd name="connsiteX117" fmla="*/ 165182 w 385334"/>
                    <a:gd name="connsiteY117" fmla="*/ 344001 h 597404"/>
                    <a:gd name="connsiteX118" fmla="*/ 133934 w 385334"/>
                    <a:gd name="connsiteY118" fmla="*/ 325666 h 597404"/>
                    <a:gd name="connsiteX119" fmla="*/ 133934 w 385334"/>
                    <a:gd name="connsiteY119" fmla="*/ 287638 h 597404"/>
                    <a:gd name="connsiteX120" fmla="*/ 165182 w 385334"/>
                    <a:gd name="connsiteY120" fmla="*/ 305973 h 597404"/>
                    <a:gd name="connsiteX121" fmla="*/ 375082 w 385334"/>
                    <a:gd name="connsiteY121" fmla="*/ 285650 h 597404"/>
                    <a:gd name="connsiteX122" fmla="*/ 375082 w 385334"/>
                    <a:gd name="connsiteY122" fmla="*/ 323633 h 597404"/>
                    <a:gd name="connsiteX123" fmla="*/ 358831 w 385334"/>
                    <a:gd name="connsiteY123" fmla="*/ 329059 h 597404"/>
                    <a:gd name="connsiteX124" fmla="*/ 358831 w 385334"/>
                    <a:gd name="connsiteY124" fmla="*/ 291754 h 597404"/>
                    <a:gd name="connsiteX125" fmla="*/ 0 w 385334"/>
                    <a:gd name="connsiteY125" fmla="*/ 257838 h 597404"/>
                    <a:gd name="connsiteX126" fmla="*/ 40137 w 385334"/>
                    <a:gd name="connsiteY126" fmla="*/ 282259 h 597404"/>
                    <a:gd name="connsiteX127" fmla="*/ 40137 w 385334"/>
                    <a:gd name="connsiteY127" fmla="*/ 319570 h 597404"/>
                    <a:gd name="connsiteX128" fmla="*/ 0 w 385334"/>
                    <a:gd name="connsiteY128" fmla="*/ 295827 h 597404"/>
                    <a:gd name="connsiteX129" fmla="*/ 345197 w 385334"/>
                    <a:gd name="connsiteY129" fmla="*/ 243550 h 597404"/>
                    <a:gd name="connsiteX130" fmla="*/ 345197 w 385334"/>
                    <a:gd name="connsiteY130" fmla="*/ 281536 h 597404"/>
                    <a:gd name="connsiteX131" fmla="*/ 232422 w 385334"/>
                    <a:gd name="connsiteY131" fmla="*/ 320879 h 597404"/>
                    <a:gd name="connsiteX132" fmla="*/ 232422 w 385334"/>
                    <a:gd name="connsiteY132" fmla="*/ 282893 h 597404"/>
                    <a:gd name="connsiteX133" fmla="*/ 51698 w 385334"/>
                    <a:gd name="connsiteY133" fmla="*/ 237442 h 597404"/>
                    <a:gd name="connsiteX134" fmla="*/ 122373 w 385334"/>
                    <a:gd name="connsiteY134" fmla="*/ 280228 h 597404"/>
                    <a:gd name="connsiteX135" fmla="*/ 122373 w 385334"/>
                    <a:gd name="connsiteY135" fmla="*/ 318261 h 597404"/>
                    <a:gd name="connsiteX136" fmla="*/ 51698 w 385334"/>
                    <a:gd name="connsiteY136" fmla="*/ 275474 h 597404"/>
                    <a:gd name="connsiteX137" fmla="*/ 220206 w 385334"/>
                    <a:gd name="connsiteY137" fmla="*/ 234716 h 597404"/>
                    <a:gd name="connsiteX138" fmla="*/ 220206 w 385334"/>
                    <a:gd name="connsiteY138" fmla="*/ 272744 h 597404"/>
                    <a:gd name="connsiteX139" fmla="*/ 165182 w 385334"/>
                    <a:gd name="connsiteY139" fmla="*/ 291758 h 597404"/>
                    <a:gd name="connsiteX140" fmla="*/ 133934 w 385334"/>
                    <a:gd name="connsiteY140" fmla="*/ 273423 h 597404"/>
                    <a:gd name="connsiteX141" fmla="*/ 133934 w 385334"/>
                    <a:gd name="connsiteY141" fmla="*/ 235395 h 597404"/>
                    <a:gd name="connsiteX142" fmla="*/ 165182 w 385334"/>
                    <a:gd name="connsiteY142" fmla="*/ 253730 h 597404"/>
                    <a:gd name="connsiteX143" fmla="*/ 375082 w 385334"/>
                    <a:gd name="connsiteY143" fmla="*/ 234061 h 597404"/>
                    <a:gd name="connsiteX144" fmla="*/ 375082 w 385334"/>
                    <a:gd name="connsiteY144" fmla="*/ 272044 h 597404"/>
                    <a:gd name="connsiteX145" fmla="*/ 358831 w 385334"/>
                    <a:gd name="connsiteY145" fmla="*/ 277470 h 597404"/>
                    <a:gd name="connsiteX146" fmla="*/ 358831 w 385334"/>
                    <a:gd name="connsiteY146" fmla="*/ 239487 h 597404"/>
                    <a:gd name="connsiteX147" fmla="*/ 0 w 385334"/>
                    <a:gd name="connsiteY147" fmla="*/ 206249 h 597404"/>
                    <a:gd name="connsiteX148" fmla="*/ 40137 w 385334"/>
                    <a:gd name="connsiteY148" fmla="*/ 229992 h 597404"/>
                    <a:gd name="connsiteX149" fmla="*/ 40137 w 385334"/>
                    <a:gd name="connsiteY149" fmla="*/ 267981 h 597404"/>
                    <a:gd name="connsiteX150" fmla="*/ 0 w 385334"/>
                    <a:gd name="connsiteY150" fmla="*/ 243559 h 597404"/>
                    <a:gd name="connsiteX151" fmla="*/ 345197 w 385334"/>
                    <a:gd name="connsiteY151" fmla="*/ 191307 h 597404"/>
                    <a:gd name="connsiteX152" fmla="*/ 345197 w 385334"/>
                    <a:gd name="connsiteY152" fmla="*/ 229293 h 597404"/>
                    <a:gd name="connsiteX153" fmla="*/ 232422 w 385334"/>
                    <a:gd name="connsiteY153" fmla="*/ 268636 h 597404"/>
                    <a:gd name="connsiteX154" fmla="*/ 232422 w 385334"/>
                    <a:gd name="connsiteY154" fmla="*/ 230650 h 597404"/>
                    <a:gd name="connsiteX155" fmla="*/ 51698 w 385334"/>
                    <a:gd name="connsiteY155" fmla="*/ 185199 h 597404"/>
                    <a:gd name="connsiteX156" fmla="*/ 122373 w 385334"/>
                    <a:gd name="connsiteY156" fmla="*/ 227985 h 597404"/>
                    <a:gd name="connsiteX157" fmla="*/ 122373 w 385334"/>
                    <a:gd name="connsiteY157" fmla="*/ 266018 h 597404"/>
                    <a:gd name="connsiteX158" fmla="*/ 51698 w 385334"/>
                    <a:gd name="connsiteY158" fmla="*/ 223231 h 597404"/>
                    <a:gd name="connsiteX159" fmla="*/ 375082 w 385334"/>
                    <a:gd name="connsiteY159" fmla="*/ 181818 h 597404"/>
                    <a:gd name="connsiteX160" fmla="*/ 375082 w 385334"/>
                    <a:gd name="connsiteY160" fmla="*/ 219801 h 597404"/>
                    <a:gd name="connsiteX161" fmla="*/ 358831 w 385334"/>
                    <a:gd name="connsiteY161" fmla="*/ 225227 h 597404"/>
                    <a:gd name="connsiteX162" fmla="*/ 358831 w 385334"/>
                    <a:gd name="connsiteY162" fmla="*/ 187244 h 597404"/>
                    <a:gd name="connsiteX163" fmla="*/ 133934 w 385334"/>
                    <a:gd name="connsiteY163" fmla="*/ 177783 h 597404"/>
                    <a:gd name="connsiteX164" fmla="*/ 165182 w 385334"/>
                    <a:gd name="connsiteY164" fmla="*/ 196761 h 597404"/>
                    <a:gd name="connsiteX165" fmla="*/ 220206 w 385334"/>
                    <a:gd name="connsiteY165" fmla="*/ 177783 h 597404"/>
                    <a:gd name="connsiteX166" fmla="*/ 220206 w 385334"/>
                    <a:gd name="connsiteY166" fmla="*/ 215060 h 597404"/>
                    <a:gd name="connsiteX167" fmla="*/ 165182 w 385334"/>
                    <a:gd name="connsiteY167" fmla="*/ 234716 h 597404"/>
                    <a:gd name="connsiteX168" fmla="*/ 133934 w 385334"/>
                    <a:gd name="connsiteY168" fmla="*/ 215738 h 597404"/>
                    <a:gd name="connsiteX169" fmla="*/ 0 w 385334"/>
                    <a:gd name="connsiteY169" fmla="*/ 154006 h 597404"/>
                    <a:gd name="connsiteX170" fmla="*/ 40137 w 385334"/>
                    <a:gd name="connsiteY170" fmla="*/ 177749 h 597404"/>
                    <a:gd name="connsiteX171" fmla="*/ 40137 w 385334"/>
                    <a:gd name="connsiteY171" fmla="*/ 215738 h 597404"/>
                    <a:gd name="connsiteX172" fmla="*/ 0 w 385334"/>
                    <a:gd name="connsiteY172" fmla="*/ 191316 h 597404"/>
                    <a:gd name="connsiteX173" fmla="*/ 345197 w 385334"/>
                    <a:gd name="connsiteY173" fmla="*/ 134374 h 597404"/>
                    <a:gd name="connsiteX174" fmla="*/ 345197 w 385334"/>
                    <a:gd name="connsiteY174" fmla="*/ 172372 h 597404"/>
                    <a:gd name="connsiteX175" fmla="*/ 232422 w 385334"/>
                    <a:gd name="connsiteY175" fmla="*/ 211048 h 597404"/>
                    <a:gd name="connsiteX176" fmla="*/ 232422 w 385334"/>
                    <a:gd name="connsiteY176" fmla="*/ 173729 h 597404"/>
                    <a:gd name="connsiteX177" fmla="*/ 51698 w 385334"/>
                    <a:gd name="connsiteY177" fmla="*/ 128266 h 597404"/>
                    <a:gd name="connsiteX178" fmla="*/ 122373 w 385334"/>
                    <a:gd name="connsiteY178" fmla="*/ 170995 h 597404"/>
                    <a:gd name="connsiteX179" fmla="*/ 122373 w 385334"/>
                    <a:gd name="connsiteY179" fmla="*/ 208976 h 597404"/>
                    <a:gd name="connsiteX180" fmla="*/ 51698 w 385334"/>
                    <a:gd name="connsiteY180" fmla="*/ 165569 h 597404"/>
                    <a:gd name="connsiteX181" fmla="*/ 375082 w 385334"/>
                    <a:gd name="connsiteY181" fmla="*/ 124885 h 597404"/>
                    <a:gd name="connsiteX182" fmla="*/ 375082 w 385334"/>
                    <a:gd name="connsiteY182" fmla="*/ 162868 h 597404"/>
                    <a:gd name="connsiteX183" fmla="*/ 358831 w 385334"/>
                    <a:gd name="connsiteY183" fmla="*/ 168294 h 597404"/>
                    <a:gd name="connsiteX184" fmla="*/ 358831 w 385334"/>
                    <a:gd name="connsiteY184" fmla="*/ 130311 h 597404"/>
                    <a:gd name="connsiteX185" fmla="*/ 0 w 385334"/>
                    <a:gd name="connsiteY185" fmla="*/ 96310 h 597404"/>
                    <a:gd name="connsiteX186" fmla="*/ 40137 w 385334"/>
                    <a:gd name="connsiteY186" fmla="*/ 120764 h 597404"/>
                    <a:gd name="connsiteX187" fmla="*/ 40137 w 385334"/>
                    <a:gd name="connsiteY187" fmla="*/ 158805 h 597404"/>
                    <a:gd name="connsiteX188" fmla="*/ 0 w 385334"/>
                    <a:gd name="connsiteY188" fmla="*/ 134350 h 597404"/>
                    <a:gd name="connsiteX189" fmla="*/ 192340 w 385334"/>
                    <a:gd name="connsiteY189" fmla="*/ 13596 h 597404"/>
                    <a:gd name="connsiteX190" fmla="*/ 35341 w 385334"/>
                    <a:gd name="connsiteY190" fmla="*/ 54304 h 597404"/>
                    <a:gd name="connsiteX191" fmla="*/ 33302 w 385334"/>
                    <a:gd name="connsiteY191" fmla="*/ 57018 h 597404"/>
                    <a:gd name="connsiteX192" fmla="*/ 34662 w 385334"/>
                    <a:gd name="connsiteY192" fmla="*/ 60410 h 597404"/>
                    <a:gd name="connsiteX193" fmla="*/ 156319 w 385334"/>
                    <a:gd name="connsiteY193" fmla="*/ 123506 h 597404"/>
                    <a:gd name="connsiteX194" fmla="*/ 173310 w 385334"/>
                    <a:gd name="connsiteY194" fmla="*/ 124863 h 597404"/>
                    <a:gd name="connsiteX195" fmla="*/ 330988 w 385334"/>
                    <a:gd name="connsiteY195" fmla="*/ 72622 h 597404"/>
                    <a:gd name="connsiteX196" fmla="*/ 333027 w 385334"/>
                    <a:gd name="connsiteY196" fmla="*/ 69908 h 597404"/>
                    <a:gd name="connsiteX197" fmla="*/ 330988 w 385334"/>
                    <a:gd name="connsiteY197" fmla="*/ 66516 h 597404"/>
                    <a:gd name="connsiteX198" fmla="*/ 207972 w 385334"/>
                    <a:gd name="connsiteY198" fmla="*/ 14953 h 597404"/>
                    <a:gd name="connsiteX199" fmla="*/ 192340 w 385334"/>
                    <a:gd name="connsiteY199" fmla="*/ 13596 h 597404"/>
                    <a:gd name="connsiteX200" fmla="*/ 194379 w 385334"/>
                    <a:gd name="connsiteY200" fmla="*/ 706 h 597404"/>
                    <a:gd name="connsiteX201" fmla="*/ 211370 w 385334"/>
                    <a:gd name="connsiteY201" fmla="*/ 2063 h 597404"/>
                    <a:gd name="connsiteX202" fmla="*/ 358854 w 385334"/>
                    <a:gd name="connsiteY202" fmla="*/ 62445 h 597404"/>
                    <a:gd name="connsiteX203" fmla="*/ 375845 w 385334"/>
                    <a:gd name="connsiteY203" fmla="*/ 84156 h 597404"/>
                    <a:gd name="connsiteX204" fmla="*/ 375845 w 385334"/>
                    <a:gd name="connsiteY204" fmla="*/ 104510 h 597404"/>
                    <a:gd name="connsiteX205" fmla="*/ 165154 w 385334"/>
                    <a:gd name="connsiteY205" fmla="*/ 177783 h 597404"/>
                    <a:gd name="connsiteX206" fmla="*/ 0 w 385334"/>
                    <a:gd name="connsiteY206" fmla="*/ 82121 h 597404"/>
                    <a:gd name="connsiteX207" fmla="*/ 0 w 385334"/>
                    <a:gd name="connsiteY207" fmla="*/ 65159 h 597404"/>
                    <a:gd name="connsiteX208" fmla="*/ 17671 w 385334"/>
                    <a:gd name="connsiteY208" fmla="*/ 44805 h 597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</a:cxnLst>
                  <a:rect l="l" t="t" r="r" b="b"/>
                  <a:pathLst>
                    <a:path w="385334" h="597404">
                      <a:moveTo>
                        <a:pt x="259580" y="544139"/>
                      </a:moveTo>
                      <a:lnTo>
                        <a:pt x="282039" y="559065"/>
                      </a:lnTo>
                      <a:lnTo>
                        <a:pt x="282039" y="568563"/>
                      </a:lnTo>
                      <a:lnTo>
                        <a:pt x="293609" y="577383"/>
                      </a:lnTo>
                      <a:lnTo>
                        <a:pt x="293609" y="584167"/>
                      </a:lnTo>
                      <a:lnTo>
                        <a:pt x="259580" y="560422"/>
                      </a:lnTo>
                      <a:close/>
                      <a:moveTo>
                        <a:pt x="198441" y="508850"/>
                      </a:moveTo>
                      <a:lnTo>
                        <a:pt x="182136" y="514958"/>
                      </a:lnTo>
                      <a:lnTo>
                        <a:pt x="182136" y="559748"/>
                      </a:lnTo>
                      <a:lnTo>
                        <a:pt x="198441" y="552283"/>
                      </a:lnTo>
                      <a:close/>
                      <a:moveTo>
                        <a:pt x="345229" y="502039"/>
                      </a:moveTo>
                      <a:lnTo>
                        <a:pt x="373099" y="517657"/>
                      </a:lnTo>
                      <a:lnTo>
                        <a:pt x="373099" y="526484"/>
                      </a:lnTo>
                      <a:lnTo>
                        <a:pt x="385334" y="533275"/>
                      </a:lnTo>
                      <a:lnTo>
                        <a:pt x="385334" y="540744"/>
                      </a:lnTo>
                      <a:lnTo>
                        <a:pt x="297646" y="586239"/>
                      </a:lnTo>
                      <a:lnTo>
                        <a:pt x="297646" y="576054"/>
                      </a:lnTo>
                      <a:lnTo>
                        <a:pt x="286090" y="567226"/>
                      </a:lnTo>
                      <a:lnTo>
                        <a:pt x="286090" y="556362"/>
                      </a:lnTo>
                      <a:lnTo>
                        <a:pt x="259580" y="539386"/>
                      </a:lnTo>
                      <a:close/>
                      <a:moveTo>
                        <a:pt x="116235" y="494599"/>
                      </a:moveTo>
                      <a:lnTo>
                        <a:pt x="116235" y="532603"/>
                      </a:lnTo>
                      <a:lnTo>
                        <a:pt x="127105" y="540746"/>
                      </a:lnTo>
                      <a:lnTo>
                        <a:pt x="127105" y="502064"/>
                      </a:lnTo>
                      <a:close/>
                      <a:moveTo>
                        <a:pt x="377154" y="489169"/>
                      </a:moveTo>
                      <a:lnTo>
                        <a:pt x="377154" y="505456"/>
                      </a:lnTo>
                      <a:lnTo>
                        <a:pt x="373089" y="507492"/>
                      </a:lnTo>
                      <a:lnTo>
                        <a:pt x="354795" y="497313"/>
                      </a:lnTo>
                      <a:close/>
                      <a:moveTo>
                        <a:pt x="221515" y="488515"/>
                      </a:moveTo>
                      <a:lnTo>
                        <a:pt x="262960" y="529197"/>
                      </a:lnTo>
                      <a:lnTo>
                        <a:pt x="221515" y="501398"/>
                      </a:lnTo>
                      <a:close/>
                      <a:moveTo>
                        <a:pt x="65960" y="462024"/>
                      </a:moveTo>
                      <a:lnTo>
                        <a:pt x="65960" y="500028"/>
                      </a:lnTo>
                      <a:lnTo>
                        <a:pt x="76830" y="507493"/>
                      </a:lnTo>
                      <a:lnTo>
                        <a:pt x="76830" y="469489"/>
                      </a:lnTo>
                      <a:close/>
                      <a:moveTo>
                        <a:pt x="326913" y="447833"/>
                      </a:moveTo>
                      <a:lnTo>
                        <a:pt x="363630" y="486504"/>
                      </a:lnTo>
                      <a:lnTo>
                        <a:pt x="267078" y="527888"/>
                      </a:lnTo>
                      <a:lnTo>
                        <a:pt x="224242" y="484468"/>
                      </a:lnTo>
                      <a:close/>
                      <a:moveTo>
                        <a:pt x="220206" y="440962"/>
                      </a:moveTo>
                      <a:lnTo>
                        <a:pt x="220206" y="478974"/>
                      </a:lnTo>
                      <a:lnTo>
                        <a:pt x="165182" y="498658"/>
                      </a:lnTo>
                      <a:lnTo>
                        <a:pt x="133934" y="479652"/>
                      </a:lnTo>
                      <a:lnTo>
                        <a:pt x="133934" y="441641"/>
                      </a:lnTo>
                      <a:lnTo>
                        <a:pt x="165182" y="460647"/>
                      </a:lnTo>
                      <a:close/>
                      <a:moveTo>
                        <a:pt x="23158" y="434879"/>
                      </a:moveTo>
                      <a:lnTo>
                        <a:pt x="23158" y="472882"/>
                      </a:lnTo>
                      <a:lnTo>
                        <a:pt x="34029" y="480347"/>
                      </a:lnTo>
                      <a:lnTo>
                        <a:pt x="34029" y="442344"/>
                      </a:lnTo>
                      <a:close/>
                      <a:moveTo>
                        <a:pt x="375845" y="433545"/>
                      </a:moveTo>
                      <a:lnTo>
                        <a:pt x="375845" y="484479"/>
                      </a:lnTo>
                      <a:lnTo>
                        <a:pt x="337126" y="446448"/>
                      </a:lnTo>
                      <a:lnTo>
                        <a:pt x="345278" y="443732"/>
                      </a:lnTo>
                      <a:lnTo>
                        <a:pt x="356825" y="439657"/>
                      </a:lnTo>
                      <a:close/>
                      <a:moveTo>
                        <a:pt x="1418" y="409769"/>
                      </a:moveTo>
                      <a:lnTo>
                        <a:pt x="164472" y="507493"/>
                      </a:lnTo>
                      <a:lnTo>
                        <a:pt x="215426" y="488491"/>
                      </a:lnTo>
                      <a:lnTo>
                        <a:pt x="215426" y="506136"/>
                      </a:lnTo>
                      <a:lnTo>
                        <a:pt x="253472" y="531924"/>
                      </a:lnTo>
                      <a:lnTo>
                        <a:pt x="252113" y="567892"/>
                      </a:lnTo>
                      <a:lnTo>
                        <a:pt x="180777" y="595037"/>
                      </a:lnTo>
                      <a:cubicBezTo>
                        <a:pt x="171945" y="599109"/>
                        <a:pt x="158357" y="597752"/>
                        <a:pt x="150204" y="592323"/>
                      </a:cubicBezTo>
                      <a:cubicBezTo>
                        <a:pt x="150204" y="592323"/>
                        <a:pt x="2777" y="503421"/>
                        <a:pt x="1418" y="502064"/>
                      </a:cubicBezTo>
                      <a:close/>
                      <a:moveTo>
                        <a:pt x="345197" y="398316"/>
                      </a:moveTo>
                      <a:lnTo>
                        <a:pt x="345197" y="436314"/>
                      </a:lnTo>
                      <a:lnTo>
                        <a:pt x="232422" y="474990"/>
                      </a:lnTo>
                      <a:lnTo>
                        <a:pt x="232422" y="436992"/>
                      </a:lnTo>
                      <a:close/>
                      <a:moveTo>
                        <a:pt x="51698" y="391445"/>
                      </a:moveTo>
                      <a:lnTo>
                        <a:pt x="122373" y="434897"/>
                      </a:lnTo>
                      <a:lnTo>
                        <a:pt x="122373" y="472918"/>
                      </a:lnTo>
                      <a:lnTo>
                        <a:pt x="51698" y="429466"/>
                      </a:lnTo>
                      <a:close/>
                      <a:moveTo>
                        <a:pt x="220206" y="390791"/>
                      </a:moveTo>
                      <a:lnTo>
                        <a:pt x="220206" y="428819"/>
                      </a:lnTo>
                      <a:lnTo>
                        <a:pt x="165182" y="447833"/>
                      </a:lnTo>
                      <a:lnTo>
                        <a:pt x="133934" y="429498"/>
                      </a:lnTo>
                      <a:lnTo>
                        <a:pt x="133934" y="391470"/>
                      </a:lnTo>
                      <a:lnTo>
                        <a:pt x="165182" y="409805"/>
                      </a:lnTo>
                      <a:close/>
                      <a:moveTo>
                        <a:pt x="375082" y="388719"/>
                      </a:moveTo>
                      <a:lnTo>
                        <a:pt x="375082" y="426797"/>
                      </a:lnTo>
                      <a:lnTo>
                        <a:pt x="358831" y="432237"/>
                      </a:lnTo>
                      <a:lnTo>
                        <a:pt x="358831" y="394159"/>
                      </a:lnTo>
                      <a:close/>
                      <a:moveTo>
                        <a:pt x="0" y="360252"/>
                      </a:moveTo>
                      <a:lnTo>
                        <a:pt x="40137" y="384706"/>
                      </a:lnTo>
                      <a:lnTo>
                        <a:pt x="40137" y="422747"/>
                      </a:lnTo>
                      <a:lnTo>
                        <a:pt x="0" y="398292"/>
                      </a:lnTo>
                      <a:close/>
                      <a:moveTo>
                        <a:pt x="345197" y="347382"/>
                      </a:moveTo>
                      <a:lnTo>
                        <a:pt x="345197" y="385368"/>
                      </a:lnTo>
                      <a:lnTo>
                        <a:pt x="232422" y="424711"/>
                      </a:lnTo>
                      <a:lnTo>
                        <a:pt x="232422" y="386725"/>
                      </a:lnTo>
                      <a:close/>
                      <a:moveTo>
                        <a:pt x="51698" y="341274"/>
                      </a:moveTo>
                      <a:lnTo>
                        <a:pt x="122373" y="384681"/>
                      </a:lnTo>
                      <a:lnTo>
                        <a:pt x="122373" y="421984"/>
                      </a:lnTo>
                      <a:lnTo>
                        <a:pt x="51698" y="379255"/>
                      </a:lnTo>
                      <a:close/>
                      <a:moveTo>
                        <a:pt x="220206" y="338548"/>
                      </a:moveTo>
                      <a:lnTo>
                        <a:pt x="220206" y="376576"/>
                      </a:lnTo>
                      <a:lnTo>
                        <a:pt x="165182" y="395590"/>
                      </a:lnTo>
                      <a:lnTo>
                        <a:pt x="133934" y="377255"/>
                      </a:lnTo>
                      <a:lnTo>
                        <a:pt x="133934" y="339227"/>
                      </a:lnTo>
                      <a:lnTo>
                        <a:pt x="165182" y="357562"/>
                      </a:lnTo>
                      <a:close/>
                      <a:moveTo>
                        <a:pt x="375082" y="337893"/>
                      </a:moveTo>
                      <a:lnTo>
                        <a:pt x="375082" y="375876"/>
                      </a:lnTo>
                      <a:lnTo>
                        <a:pt x="358831" y="381302"/>
                      </a:lnTo>
                      <a:lnTo>
                        <a:pt x="358831" y="343997"/>
                      </a:lnTo>
                      <a:close/>
                      <a:moveTo>
                        <a:pt x="0" y="310081"/>
                      </a:moveTo>
                      <a:lnTo>
                        <a:pt x="40137" y="334502"/>
                      </a:lnTo>
                      <a:lnTo>
                        <a:pt x="40137" y="371813"/>
                      </a:lnTo>
                      <a:lnTo>
                        <a:pt x="0" y="348070"/>
                      </a:lnTo>
                      <a:close/>
                      <a:moveTo>
                        <a:pt x="345197" y="295139"/>
                      </a:moveTo>
                      <a:lnTo>
                        <a:pt x="345197" y="333125"/>
                      </a:lnTo>
                      <a:lnTo>
                        <a:pt x="232422" y="372468"/>
                      </a:lnTo>
                      <a:lnTo>
                        <a:pt x="232422" y="334482"/>
                      </a:lnTo>
                      <a:close/>
                      <a:moveTo>
                        <a:pt x="51698" y="289031"/>
                      </a:moveTo>
                      <a:lnTo>
                        <a:pt x="122373" y="332438"/>
                      </a:lnTo>
                      <a:lnTo>
                        <a:pt x="122373" y="369741"/>
                      </a:lnTo>
                      <a:lnTo>
                        <a:pt x="51698" y="327012"/>
                      </a:lnTo>
                      <a:close/>
                      <a:moveTo>
                        <a:pt x="220206" y="286959"/>
                      </a:moveTo>
                      <a:lnTo>
                        <a:pt x="220206" y="324987"/>
                      </a:lnTo>
                      <a:lnTo>
                        <a:pt x="165182" y="344001"/>
                      </a:lnTo>
                      <a:lnTo>
                        <a:pt x="133934" y="325666"/>
                      </a:lnTo>
                      <a:lnTo>
                        <a:pt x="133934" y="287638"/>
                      </a:lnTo>
                      <a:lnTo>
                        <a:pt x="165182" y="305973"/>
                      </a:lnTo>
                      <a:close/>
                      <a:moveTo>
                        <a:pt x="375082" y="285650"/>
                      </a:moveTo>
                      <a:lnTo>
                        <a:pt x="375082" y="323633"/>
                      </a:lnTo>
                      <a:lnTo>
                        <a:pt x="358831" y="329059"/>
                      </a:lnTo>
                      <a:lnTo>
                        <a:pt x="358831" y="291754"/>
                      </a:lnTo>
                      <a:close/>
                      <a:moveTo>
                        <a:pt x="0" y="257838"/>
                      </a:moveTo>
                      <a:lnTo>
                        <a:pt x="40137" y="282259"/>
                      </a:lnTo>
                      <a:lnTo>
                        <a:pt x="40137" y="319570"/>
                      </a:lnTo>
                      <a:lnTo>
                        <a:pt x="0" y="295827"/>
                      </a:lnTo>
                      <a:close/>
                      <a:moveTo>
                        <a:pt x="345197" y="243550"/>
                      </a:moveTo>
                      <a:lnTo>
                        <a:pt x="345197" y="281536"/>
                      </a:lnTo>
                      <a:lnTo>
                        <a:pt x="232422" y="320879"/>
                      </a:lnTo>
                      <a:lnTo>
                        <a:pt x="232422" y="282893"/>
                      </a:lnTo>
                      <a:close/>
                      <a:moveTo>
                        <a:pt x="51698" y="237442"/>
                      </a:moveTo>
                      <a:lnTo>
                        <a:pt x="122373" y="280228"/>
                      </a:lnTo>
                      <a:lnTo>
                        <a:pt x="122373" y="318261"/>
                      </a:lnTo>
                      <a:lnTo>
                        <a:pt x="51698" y="275474"/>
                      </a:lnTo>
                      <a:close/>
                      <a:moveTo>
                        <a:pt x="220206" y="234716"/>
                      </a:moveTo>
                      <a:lnTo>
                        <a:pt x="220206" y="272744"/>
                      </a:lnTo>
                      <a:lnTo>
                        <a:pt x="165182" y="291758"/>
                      </a:lnTo>
                      <a:lnTo>
                        <a:pt x="133934" y="273423"/>
                      </a:lnTo>
                      <a:lnTo>
                        <a:pt x="133934" y="235395"/>
                      </a:lnTo>
                      <a:lnTo>
                        <a:pt x="165182" y="253730"/>
                      </a:lnTo>
                      <a:close/>
                      <a:moveTo>
                        <a:pt x="375082" y="234061"/>
                      </a:moveTo>
                      <a:lnTo>
                        <a:pt x="375082" y="272044"/>
                      </a:lnTo>
                      <a:lnTo>
                        <a:pt x="358831" y="277470"/>
                      </a:lnTo>
                      <a:lnTo>
                        <a:pt x="358831" y="239487"/>
                      </a:lnTo>
                      <a:close/>
                      <a:moveTo>
                        <a:pt x="0" y="206249"/>
                      </a:moveTo>
                      <a:lnTo>
                        <a:pt x="40137" y="229992"/>
                      </a:lnTo>
                      <a:lnTo>
                        <a:pt x="40137" y="267981"/>
                      </a:lnTo>
                      <a:lnTo>
                        <a:pt x="0" y="243559"/>
                      </a:lnTo>
                      <a:close/>
                      <a:moveTo>
                        <a:pt x="345197" y="191307"/>
                      </a:moveTo>
                      <a:lnTo>
                        <a:pt x="345197" y="229293"/>
                      </a:lnTo>
                      <a:lnTo>
                        <a:pt x="232422" y="268636"/>
                      </a:lnTo>
                      <a:lnTo>
                        <a:pt x="232422" y="230650"/>
                      </a:lnTo>
                      <a:close/>
                      <a:moveTo>
                        <a:pt x="51698" y="185199"/>
                      </a:moveTo>
                      <a:lnTo>
                        <a:pt x="122373" y="227985"/>
                      </a:lnTo>
                      <a:lnTo>
                        <a:pt x="122373" y="266018"/>
                      </a:lnTo>
                      <a:lnTo>
                        <a:pt x="51698" y="223231"/>
                      </a:lnTo>
                      <a:close/>
                      <a:moveTo>
                        <a:pt x="375082" y="181818"/>
                      </a:moveTo>
                      <a:lnTo>
                        <a:pt x="375082" y="219801"/>
                      </a:lnTo>
                      <a:lnTo>
                        <a:pt x="358831" y="225227"/>
                      </a:lnTo>
                      <a:lnTo>
                        <a:pt x="358831" y="187244"/>
                      </a:lnTo>
                      <a:close/>
                      <a:moveTo>
                        <a:pt x="133934" y="177783"/>
                      </a:moveTo>
                      <a:lnTo>
                        <a:pt x="165182" y="196761"/>
                      </a:lnTo>
                      <a:lnTo>
                        <a:pt x="220206" y="177783"/>
                      </a:lnTo>
                      <a:lnTo>
                        <a:pt x="220206" y="215060"/>
                      </a:lnTo>
                      <a:lnTo>
                        <a:pt x="165182" y="234716"/>
                      </a:lnTo>
                      <a:lnTo>
                        <a:pt x="133934" y="215738"/>
                      </a:lnTo>
                      <a:close/>
                      <a:moveTo>
                        <a:pt x="0" y="154006"/>
                      </a:moveTo>
                      <a:lnTo>
                        <a:pt x="40137" y="177749"/>
                      </a:lnTo>
                      <a:lnTo>
                        <a:pt x="40137" y="215738"/>
                      </a:lnTo>
                      <a:lnTo>
                        <a:pt x="0" y="191316"/>
                      </a:lnTo>
                      <a:close/>
                      <a:moveTo>
                        <a:pt x="345197" y="134374"/>
                      </a:moveTo>
                      <a:lnTo>
                        <a:pt x="345197" y="172372"/>
                      </a:lnTo>
                      <a:lnTo>
                        <a:pt x="232422" y="211048"/>
                      </a:lnTo>
                      <a:lnTo>
                        <a:pt x="232422" y="173729"/>
                      </a:lnTo>
                      <a:close/>
                      <a:moveTo>
                        <a:pt x="51698" y="128266"/>
                      </a:moveTo>
                      <a:lnTo>
                        <a:pt x="122373" y="170995"/>
                      </a:lnTo>
                      <a:lnTo>
                        <a:pt x="122373" y="208976"/>
                      </a:lnTo>
                      <a:lnTo>
                        <a:pt x="51698" y="165569"/>
                      </a:lnTo>
                      <a:close/>
                      <a:moveTo>
                        <a:pt x="375082" y="124885"/>
                      </a:moveTo>
                      <a:lnTo>
                        <a:pt x="375082" y="162868"/>
                      </a:lnTo>
                      <a:lnTo>
                        <a:pt x="358831" y="168294"/>
                      </a:lnTo>
                      <a:lnTo>
                        <a:pt x="358831" y="130311"/>
                      </a:lnTo>
                      <a:close/>
                      <a:moveTo>
                        <a:pt x="0" y="96310"/>
                      </a:moveTo>
                      <a:lnTo>
                        <a:pt x="40137" y="120764"/>
                      </a:lnTo>
                      <a:lnTo>
                        <a:pt x="40137" y="158805"/>
                      </a:lnTo>
                      <a:lnTo>
                        <a:pt x="0" y="134350"/>
                      </a:lnTo>
                      <a:close/>
                      <a:moveTo>
                        <a:pt x="192340" y="13596"/>
                      </a:moveTo>
                      <a:lnTo>
                        <a:pt x="35341" y="54304"/>
                      </a:lnTo>
                      <a:cubicBezTo>
                        <a:pt x="33982" y="54304"/>
                        <a:pt x="33302" y="55661"/>
                        <a:pt x="33302" y="57018"/>
                      </a:cubicBezTo>
                      <a:cubicBezTo>
                        <a:pt x="32623" y="58375"/>
                        <a:pt x="33302" y="59731"/>
                        <a:pt x="34662" y="60410"/>
                      </a:cubicBezTo>
                      <a:lnTo>
                        <a:pt x="156319" y="123506"/>
                      </a:lnTo>
                      <a:cubicBezTo>
                        <a:pt x="161076" y="126220"/>
                        <a:pt x="167873" y="126220"/>
                        <a:pt x="173310" y="124863"/>
                      </a:cubicBezTo>
                      <a:lnTo>
                        <a:pt x="330988" y="72622"/>
                      </a:lnTo>
                      <a:cubicBezTo>
                        <a:pt x="331668" y="71944"/>
                        <a:pt x="333027" y="71265"/>
                        <a:pt x="333027" y="69908"/>
                      </a:cubicBezTo>
                      <a:cubicBezTo>
                        <a:pt x="333027" y="68551"/>
                        <a:pt x="332347" y="67194"/>
                        <a:pt x="330988" y="66516"/>
                      </a:cubicBezTo>
                      <a:lnTo>
                        <a:pt x="207972" y="14953"/>
                      </a:lnTo>
                      <a:cubicBezTo>
                        <a:pt x="203214" y="12918"/>
                        <a:pt x="197097" y="12240"/>
                        <a:pt x="192340" y="13596"/>
                      </a:cubicBezTo>
                      <a:close/>
                      <a:moveTo>
                        <a:pt x="194379" y="706"/>
                      </a:moveTo>
                      <a:cubicBezTo>
                        <a:pt x="199816" y="-651"/>
                        <a:pt x="205933" y="27"/>
                        <a:pt x="211370" y="2063"/>
                      </a:cubicBezTo>
                      <a:lnTo>
                        <a:pt x="358854" y="62445"/>
                      </a:lnTo>
                      <a:cubicBezTo>
                        <a:pt x="368369" y="65159"/>
                        <a:pt x="375845" y="74658"/>
                        <a:pt x="375845" y="84156"/>
                      </a:cubicBezTo>
                      <a:lnTo>
                        <a:pt x="375845" y="104510"/>
                      </a:lnTo>
                      <a:lnTo>
                        <a:pt x="165154" y="177783"/>
                      </a:lnTo>
                      <a:lnTo>
                        <a:pt x="0" y="82121"/>
                      </a:lnTo>
                      <a:lnTo>
                        <a:pt x="0" y="65159"/>
                      </a:lnTo>
                      <a:cubicBezTo>
                        <a:pt x="0" y="55661"/>
                        <a:pt x="7476" y="46162"/>
                        <a:pt x="17671" y="448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cxnSp>
              <p:nvCxnSpPr>
                <p:cNvPr id="38" name="直接连接符 37"/>
                <p:cNvCxnSpPr/>
                <p:nvPr/>
              </p:nvCxnSpPr>
              <p:spPr>
                <a:xfrm>
                  <a:off x="6105567" y="2010813"/>
                  <a:ext cx="11453" cy="583821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V="1">
                  <a:off x="4794229" y="2586651"/>
                  <a:ext cx="1340570" cy="462846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37" idx="207"/>
                </p:cNvCxnSpPr>
                <p:nvPr/>
              </p:nvCxnSpPr>
              <p:spPr>
                <a:xfrm>
                  <a:off x="3782323" y="295462"/>
                  <a:ext cx="0" cy="154552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>
                  <a:endCxn id="53" idx="0"/>
                </p:cNvCxnSpPr>
                <p:nvPr/>
              </p:nvCxnSpPr>
              <p:spPr>
                <a:xfrm>
                  <a:off x="3796606" y="1851060"/>
                  <a:ext cx="1003225" cy="59498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>
                  <a:endCxn id="60" idx="1"/>
                </p:cNvCxnSpPr>
                <p:nvPr/>
              </p:nvCxnSpPr>
              <p:spPr>
                <a:xfrm>
                  <a:off x="6115050" y="2001251"/>
                  <a:ext cx="1260784" cy="2287033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>
                  <a:endCxn id="49" idx="0"/>
                </p:cNvCxnSpPr>
                <p:nvPr/>
              </p:nvCxnSpPr>
              <p:spPr>
                <a:xfrm flipV="1">
                  <a:off x="1657994" y="696687"/>
                  <a:ext cx="3175263" cy="293019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V="1">
                  <a:off x="1657994" y="235815"/>
                  <a:ext cx="2173314" cy="339106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stCxn id="53" idx="1"/>
                  <a:endCxn id="37" idx="55"/>
                </p:cNvCxnSpPr>
                <p:nvPr/>
              </p:nvCxnSpPr>
              <p:spPr>
                <a:xfrm flipV="1">
                  <a:off x="1657994" y="3064107"/>
                  <a:ext cx="3153787" cy="578460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endCxn id="53" idx="0"/>
                </p:cNvCxnSpPr>
                <p:nvPr/>
              </p:nvCxnSpPr>
              <p:spPr>
                <a:xfrm flipV="1">
                  <a:off x="1667519" y="2446041"/>
                  <a:ext cx="3132312" cy="115755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endCxn id="37" idx="103"/>
                </p:cNvCxnSpPr>
                <p:nvPr/>
              </p:nvCxnSpPr>
              <p:spPr>
                <a:xfrm flipV="1">
                  <a:off x="1657994" y="1828471"/>
                  <a:ext cx="2124329" cy="178314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>
                  <a:endCxn id="55" idx="0"/>
                </p:cNvCxnSpPr>
                <p:nvPr/>
              </p:nvCxnSpPr>
              <p:spPr>
                <a:xfrm>
                  <a:off x="3801373" y="2519683"/>
                  <a:ext cx="1004882" cy="552878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等腰三角形 28"/>
                <p:cNvSpPr/>
                <p:nvPr/>
              </p:nvSpPr>
              <p:spPr>
                <a:xfrm rot="13350124">
                  <a:off x="2459628" y="-226416"/>
                  <a:ext cx="1050062" cy="4326468"/>
                </a:xfrm>
                <a:custGeom>
                  <a:avLst/>
                  <a:gdLst>
                    <a:gd name="connsiteX0" fmla="*/ 0 w 1099058"/>
                    <a:gd name="connsiteY0" fmla="*/ 4036689 h 4036689"/>
                    <a:gd name="connsiteX1" fmla="*/ 406168 w 1099058"/>
                    <a:gd name="connsiteY1" fmla="*/ 0 h 4036689"/>
                    <a:gd name="connsiteX2" fmla="*/ 1099058 w 1099058"/>
                    <a:gd name="connsiteY2" fmla="*/ 4036689 h 4036689"/>
                    <a:gd name="connsiteX3" fmla="*/ 0 w 1099058"/>
                    <a:gd name="connsiteY3" fmla="*/ 4036689 h 4036689"/>
                    <a:gd name="connsiteX0-1" fmla="*/ 0 w 1050062"/>
                    <a:gd name="connsiteY0-2" fmla="*/ 4326468 h 4326468"/>
                    <a:gd name="connsiteX1-3" fmla="*/ 357172 w 1050062"/>
                    <a:gd name="connsiteY1-4" fmla="*/ 0 h 4326468"/>
                    <a:gd name="connsiteX2-5" fmla="*/ 1050062 w 1050062"/>
                    <a:gd name="connsiteY2-6" fmla="*/ 4036689 h 4326468"/>
                    <a:gd name="connsiteX3-7" fmla="*/ 0 w 1050062"/>
                    <a:gd name="connsiteY3-8" fmla="*/ 4326468 h 43264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050062" h="4326468">
                      <a:moveTo>
                        <a:pt x="0" y="4326468"/>
                      </a:moveTo>
                      <a:lnTo>
                        <a:pt x="357172" y="0"/>
                      </a:lnTo>
                      <a:lnTo>
                        <a:pt x="1050062" y="4036689"/>
                      </a:lnTo>
                      <a:lnTo>
                        <a:pt x="0" y="4326468"/>
                      </a:lnTo>
                      <a:close/>
                    </a:path>
                  </a:pathLst>
                </a:custGeom>
                <a:solidFill>
                  <a:srgbClr val="FF0000">
                    <a:alpha val="6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0" name="直接连接符 49"/>
                <p:cNvCxnSpPr>
                  <a:stCxn id="49" idx="1"/>
                </p:cNvCxnSpPr>
                <p:nvPr/>
              </p:nvCxnSpPr>
              <p:spPr>
                <a:xfrm flipV="1">
                  <a:off x="1646896" y="1840987"/>
                  <a:ext cx="2144952" cy="1804090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等腰三角形 28"/>
                <p:cNvSpPr/>
                <p:nvPr/>
              </p:nvSpPr>
              <p:spPr>
                <a:xfrm rot="13350124">
                  <a:off x="2441992" y="1539106"/>
                  <a:ext cx="1530295" cy="3020007"/>
                </a:xfrm>
                <a:custGeom>
                  <a:avLst/>
                  <a:gdLst>
                    <a:gd name="connsiteX0" fmla="*/ 0 w 1099058"/>
                    <a:gd name="connsiteY0" fmla="*/ 4036689 h 4036689"/>
                    <a:gd name="connsiteX1" fmla="*/ 406168 w 1099058"/>
                    <a:gd name="connsiteY1" fmla="*/ 0 h 4036689"/>
                    <a:gd name="connsiteX2" fmla="*/ 1099058 w 1099058"/>
                    <a:gd name="connsiteY2" fmla="*/ 4036689 h 4036689"/>
                    <a:gd name="connsiteX3" fmla="*/ 0 w 1099058"/>
                    <a:gd name="connsiteY3" fmla="*/ 4036689 h 4036689"/>
                    <a:gd name="connsiteX0-1" fmla="*/ 0 w 1050062"/>
                    <a:gd name="connsiteY0-2" fmla="*/ 4326468 h 4326468"/>
                    <a:gd name="connsiteX1-3" fmla="*/ 357172 w 1050062"/>
                    <a:gd name="connsiteY1-4" fmla="*/ 0 h 4326468"/>
                    <a:gd name="connsiteX2-5" fmla="*/ 1050062 w 1050062"/>
                    <a:gd name="connsiteY2-6" fmla="*/ 4036689 h 4326468"/>
                    <a:gd name="connsiteX3-7" fmla="*/ 0 w 1050062"/>
                    <a:gd name="connsiteY3-8" fmla="*/ 4326468 h 4326468"/>
                    <a:gd name="connsiteX0-9" fmla="*/ 34995 w 692890"/>
                    <a:gd name="connsiteY0-10" fmla="*/ 3372787 h 4036689"/>
                    <a:gd name="connsiteX1-11" fmla="*/ 0 w 692890"/>
                    <a:gd name="connsiteY1-12" fmla="*/ 0 h 4036689"/>
                    <a:gd name="connsiteX2-13" fmla="*/ 692890 w 692890"/>
                    <a:gd name="connsiteY2-14" fmla="*/ 4036689 h 4036689"/>
                    <a:gd name="connsiteX3-15" fmla="*/ 34995 w 692890"/>
                    <a:gd name="connsiteY3-16" fmla="*/ 3372787 h 4036689"/>
                    <a:gd name="connsiteX0-17" fmla="*/ 0 w 1890501"/>
                    <a:gd name="connsiteY0-18" fmla="*/ 2540470 h 3204372"/>
                    <a:gd name="connsiteX1-19" fmla="*/ 1890501 w 1890501"/>
                    <a:gd name="connsiteY1-20" fmla="*/ 0 h 3204372"/>
                    <a:gd name="connsiteX2-21" fmla="*/ 657895 w 1890501"/>
                    <a:gd name="connsiteY2-22" fmla="*/ 3204372 h 3204372"/>
                    <a:gd name="connsiteX3-23" fmla="*/ 0 w 1890501"/>
                    <a:gd name="connsiteY3-24" fmla="*/ 2540470 h 3204372"/>
                    <a:gd name="connsiteX0-25" fmla="*/ 0 w 1890501"/>
                    <a:gd name="connsiteY0-26" fmla="*/ 2540470 h 3231106"/>
                    <a:gd name="connsiteX1-27" fmla="*/ 1890501 w 1890501"/>
                    <a:gd name="connsiteY1-28" fmla="*/ 0 h 3231106"/>
                    <a:gd name="connsiteX2-29" fmla="*/ 564273 w 1890501"/>
                    <a:gd name="connsiteY2-30" fmla="*/ 3231106 h 3231106"/>
                    <a:gd name="connsiteX3-31" fmla="*/ 0 w 1890501"/>
                    <a:gd name="connsiteY3-32" fmla="*/ 2540470 h 3231106"/>
                    <a:gd name="connsiteX0-33" fmla="*/ 0 w 1890501"/>
                    <a:gd name="connsiteY0-34" fmla="*/ 2540470 h 3211800"/>
                    <a:gd name="connsiteX1-35" fmla="*/ 1890501 w 1890501"/>
                    <a:gd name="connsiteY1-36" fmla="*/ 0 h 3211800"/>
                    <a:gd name="connsiteX2-37" fmla="*/ 585340 w 1890501"/>
                    <a:gd name="connsiteY2-38" fmla="*/ 3211800 h 3211800"/>
                    <a:gd name="connsiteX3-39" fmla="*/ 0 w 1890501"/>
                    <a:gd name="connsiteY3-40" fmla="*/ 2540470 h 3211800"/>
                    <a:gd name="connsiteX0-41" fmla="*/ 0 w 1890501"/>
                    <a:gd name="connsiteY0-42" fmla="*/ 2540470 h 3200094"/>
                    <a:gd name="connsiteX1-43" fmla="*/ 1890501 w 1890501"/>
                    <a:gd name="connsiteY1-44" fmla="*/ 0 h 3200094"/>
                    <a:gd name="connsiteX2-45" fmla="*/ 564278 w 1890501"/>
                    <a:gd name="connsiteY2-46" fmla="*/ 3200094 h 3200094"/>
                    <a:gd name="connsiteX3-47" fmla="*/ 0 w 1890501"/>
                    <a:gd name="connsiteY3-48" fmla="*/ 2540470 h 3200094"/>
                    <a:gd name="connsiteX0-49" fmla="*/ 0 w 1890501"/>
                    <a:gd name="connsiteY0-50" fmla="*/ 2540470 h 2779423"/>
                    <a:gd name="connsiteX1-51" fmla="*/ 1890501 w 1890501"/>
                    <a:gd name="connsiteY1-52" fmla="*/ 0 h 2779423"/>
                    <a:gd name="connsiteX2-53" fmla="*/ 1553420 w 1890501"/>
                    <a:gd name="connsiteY2-54" fmla="*/ 2779423 h 2779423"/>
                    <a:gd name="connsiteX3-55" fmla="*/ 0 w 1890501"/>
                    <a:gd name="connsiteY3-56" fmla="*/ 2540470 h 2779423"/>
                    <a:gd name="connsiteX0-57" fmla="*/ 0 w 1342462"/>
                    <a:gd name="connsiteY0-58" fmla="*/ 3206178 h 3206178"/>
                    <a:gd name="connsiteX1-59" fmla="*/ 1342462 w 1342462"/>
                    <a:gd name="connsiteY1-60" fmla="*/ 0 h 3206178"/>
                    <a:gd name="connsiteX2-61" fmla="*/ 1005381 w 1342462"/>
                    <a:gd name="connsiteY2-62" fmla="*/ 2779423 h 3206178"/>
                    <a:gd name="connsiteX3-63" fmla="*/ 0 w 1342462"/>
                    <a:gd name="connsiteY3-64" fmla="*/ 3206178 h 3206178"/>
                    <a:gd name="connsiteX0-65" fmla="*/ 0 w 1385995"/>
                    <a:gd name="connsiteY0-66" fmla="*/ 3215066 h 3215066"/>
                    <a:gd name="connsiteX1-67" fmla="*/ 1385995 w 1385995"/>
                    <a:gd name="connsiteY1-68" fmla="*/ 0 h 3215066"/>
                    <a:gd name="connsiteX2-69" fmla="*/ 1005381 w 1385995"/>
                    <a:gd name="connsiteY2-70" fmla="*/ 2788311 h 3215066"/>
                    <a:gd name="connsiteX3-71" fmla="*/ 0 w 1385995"/>
                    <a:gd name="connsiteY3-72" fmla="*/ 3215066 h 3215066"/>
                    <a:gd name="connsiteX0-73" fmla="*/ 0 w 1530295"/>
                    <a:gd name="connsiteY0-74" fmla="*/ 3020007 h 3020007"/>
                    <a:gd name="connsiteX1-75" fmla="*/ 1530295 w 1530295"/>
                    <a:gd name="connsiteY1-76" fmla="*/ 0 h 3020007"/>
                    <a:gd name="connsiteX2-77" fmla="*/ 1149681 w 1530295"/>
                    <a:gd name="connsiteY2-78" fmla="*/ 2788311 h 3020007"/>
                    <a:gd name="connsiteX3-79" fmla="*/ 0 w 1530295"/>
                    <a:gd name="connsiteY3-80" fmla="*/ 3020007 h 302000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530295" h="3020007">
                      <a:moveTo>
                        <a:pt x="0" y="3020007"/>
                      </a:moveTo>
                      <a:lnTo>
                        <a:pt x="1530295" y="0"/>
                      </a:lnTo>
                      <a:lnTo>
                        <a:pt x="1149681" y="2788311"/>
                      </a:lnTo>
                      <a:lnTo>
                        <a:pt x="0" y="3020007"/>
                      </a:lnTo>
                      <a:close/>
                    </a:path>
                  </a:pathLst>
                </a:custGeom>
                <a:solidFill>
                  <a:srgbClr val="92D050">
                    <a:alpha val="62000"/>
                  </a:srgbClr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2" name="直接连接符 51"/>
                <p:cNvCxnSpPr>
                  <a:stCxn id="53" idx="1"/>
                </p:cNvCxnSpPr>
                <p:nvPr/>
              </p:nvCxnSpPr>
              <p:spPr>
                <a:xfrm flipV="1">
                  <a:off x="1657994" y="2511659"/>
                  <a:ext cx="2133854" cy="1130908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等腰三角形 28"/>
                <p:cNvSpPr/>
                <p:nvPr/>
              </p:nvSpPr>
              <p:spPr>
                <a:xfrm rot="13350124">
                  <a:off x="2921530" y="393563"/>
                  <a:ext cx="1507936" cy="4326828"/>
                </a:xfrm>
                <a:custGeom>
                  <a:avLst/>
                  <a:gdLst>
                    <a:gd name="connsiteX0" fmla="*/ 0 w 1099058"/>
                    <a:gd name="connsiteY0" fmla="*/ 4036689 h 4036689"/>
                    <a:gd name="connsiteX1" fmla="*/ 406168 w 1099058"/>
                    <a:gd name="connsiteY1" fmla="*/ 0 h 4036689"/>
                    <a:gd name="connsiteX2" fmla="*/ 1099058 w 1099058"/>
                    <a:gd name="connsiteY2" fmla="*/ 4036689 h 4036689"/>
                    <a:gd name="connsiteX3" fmla="*/ 0 w 1099058"/>
                    <a:gd name="connsiteY3" fmla="*/ 4036689 h 4036689"/>
                    <a:gd name="connsiteX0-1" fmla="*/ 0 w 1050062"/>
                    <a:gd name="connsiteY0-2" fmla="*/ 4326468 h 4326468"/>
                    <a:gd name="connsiteX1-3" fmla="*/ 357172 w 1050062"/>
                    <a:gd name="connsiteY1-4" fmla="*/ 0 h 4326468"/>
                    <a:gd name="connsiteX2-5" fmla="*/ 1050062 w 1050062"/>
                    <a:gd name="connsiteY2-6" fmla="*/ 4036689 h 4326468"/>
                    <a:gd name="connsiteX3-7" fmla="*/ 0 w 1050062"/>
                    <a:gd name="connsiteY3-8" fmla="*/ 4326468 h 4326468"/>
                    <a:gd name="connsiteX0-9" fmla="*/ 0 w 1417332"/>
                    <a:gd name="connsiteY0-10" fmla="*/ 4608952 h 4608952"/>
                    <a:gd name="connsiteX1-11" fmla="*/ 1417332 w 1417332"/>
                    <a:gd name="connsiteY1-12" fmla="*/ 0 h 4608952"/>
                    <a:gd name="connsiteX2-13" fmla="*/ 1050062 w 1417332"/>
                    <a:gd name="connsiteY2-14" fmla="*/ 4319173 h 4608952"/>
                    <a:gd name="connsiteX3-15" fmla="*/ 0 w 1417332"/>
                    <a:gd name="connsiteY3-16" fmla="*/ 4608952 h 4608952"/>
                    <a:gd name="connsiteX0-17" fmla="*/ 0 w 1245949"/>
                    <a:gd name="connsiteY0-18" fmla="*/ 3270678 h 4319173"/>
                    <a:gd name="connsiteX1-19" fmla="*/ 1245949 w 1245949"/>
                    <a:gd name="connsiteY1-20" fmla="*/ 0 h 4319173"/>
                    <a:gd name="connsiteX2-21" fmla="*/ 878679 w 1245949"/>
                    <a:gd name="connsiteY2-22" fmla="*/ 4319173 h 4319173"/>
                    <a:gd name="connsiteX3-23" fmla="*/ 0 w 1245949"/>
                    <a:gd name="connsiteY3-24" fmla="*/ 3270678 h 4319173"/>
                    <a:gd name="connsiteX0-25" fmla="*/ 0 w 1368990"/>
                    <a:gd name="connsiteY0-26" fmla="*/ 3265320 h 4319173"/>
                    <a:gd name="connsiteX1-27" fmla="*/ 1368990 w 1368990"/>
                    <a:gd name="connsiteY1-28" fmla="*/ 0 h 4319173"/>
                    <a:gd name="connsiteX2-29" fmla="*/ 1001720 w 1368990"/>
                    <a:gd name="connsiteY2-30" fmla="*/ 4319173 h 4319173"/>
                    <a:gd name="connsiteX3-31" fmla="*/ 0 w 1368990"/>
                    <a:gd name="connsiteY3-32" fmla="*/ 3265320 h 4319173"/>
                    <a:gd name="connsiteX0-33" fmla="*/ 0 w 1374251"/>
                    <a:gd name="connsiteY0-34" fmla="*/ 3231443 h 4319173"/>
                    <a:gd name="connsiteX1-35" fmla="*/ 1374251 w 1374251"/>
                    <a:gd name="connsiteY1-36" fmla="*/ 0 h 4319173"/>
                    <a:gd name="connsiteX2-37" fmla="*/ 1006981 w 1374251"/>
                    <a:gd name="connsiteY2-38" fmla="*/ 4319173 h 4319173"/>
                    <a:gd name="connsiteX3-39" fmla="*/ 0 w 1374251"/>
                    <a:gd name="connsiteY3-40" fmla="*/ 3231443 h 4319173"/>
                    <a:gd name="connsiteX0-41" fmla="*/ 0 w 1373782"/>
                    <a:gd name="connsiteY0-42" fmla="*/ 3220696 h 4319173"/>
                    <a:gd name="connsiteX1-43" fmla="*/ 1373782 w 1373782"/>
                    <a:gd name="connsiteY1-44" fmla="*/ 0 h 4319173"/>
                    <a:gd name="connsiteX2-45" fmla="*/ 1006512 w 1373782"/>
                    <a:gd name="connsiteY2-46" fmla="*/ 4319173 h 4319173"/>
                    <a:gd name="connsiteX3-47" fmla="*/ 0 w 1373782"/>
                    <a:gd name="connsiteY3-48" fmla="*/ 3220696 h 4319173"/>
                    <a:gd name="connsiteX0-49" fmla="*/ 0 w 1507936"/>
                    <a:gd name="connsiteY0-50" fmla="*/ 2999504 h 4319173"/>
                    <a:gd name="connsiteX1-51" fmla="*/ 1507936 w 1507936"/>
                    <a:gd name="connsiteY1-52" fmla="*/ 0 h 4319173"/>
                    <a:gd name="connsiteX2-53" fmla="*/ 1140666 w 1507936"/>
                    <a:gd name="connsiteY2-54" fmla="*/ 4319173 h 4319173"/>
                    <a:gd name="connsiteX3-55" fmla="*/ 0 w 1507936"/>
                    <a:gd name="connsiteY3-56" fmla="*/ 2999504 h 43191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507936" h="4319173">
                      <a:moveTo>
                        <a:pt x="0" y="2999504"/>
                      </a:moveTo>
                      <a:lnTo>
                        <a:pt x="1507936" y="0"/>
                      </a:lnTo>
                      <a:lnTo>
                        <a:pt x="1140666" y="4319173"/>
                      </a:lnTo>
                      <a:lnTo>
                        <a:pt x="0" y="2999504"/>
                      </a:lnTo>
                      <a:close/>
                    </a:path>
                  </a:pathLst>
                </a:custGeom>
                <a:solidFill>
                  <a:srgbClr val="FF0000">
                    <a:alpha val="6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4" name="直接连接符 53"/>
                <p:cNvCxnSpPr>
                  <a:stCxn id="53" idx="1"/>
                  <a:endCxn id="37" idx="76"/>
                </p:cNvCxnSpPr>
                <p:nvPr/>
              </p:nvCxnSpPr>
              <p:spPr>
                <a:xfrm flipV="1">
                  <a:off x="1657994" y="2452661"/>
                  <a:ext cx="3158231" cy="1189906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等腰三角形 28"/>
                <p:cNvSpPr/>
                <p:nvPr/>
              </p:nvSpPr>
              <p:spPr>
                <a:xfrm rot="13350124">
                  <a:off x="2466020" y="1688518"/>
                  <a:ext cx="1890501" cy="3014397"/>
                </a:xfrm>
                <a:custGeom>
                  <a:avLst/>
                  <a:gdLst>
                    <a:gd name="connsiteX0" fmla="*/ 0 w 1099058"/>
                    <a:gd name="connsiteY0" fmla="*/ 4036689 h 4036689"/>
                    <a:gd name="connsiteX1" fmla="*/ 406168 w 1099058"/>
                    <a:gd name="connsiteY1" fmla="*/ 0 h 4036689"/>
                    <a:gd name="connsiteX2" fmla="*/ 1099058 w 1099058"/>
                    <a:gd name="connsiteY2" fmla="*/ 4036689 h 4036689"/>
                    <a:gd name="connsiteX3" fmla="*/ 0 w 1099058"/>
                    <a:gd name="connsiteY3" fmla="*/ 4036689 h 4036689"/>
                    <a:gd name="connsiteX0-1" fmla="*/ 0 w 1050062"/>
                    <a:gd name="connsiteY0-2" fmla="*/ 4326468 h 4326468"/>
                    <a:gd name="connsiteX1-3" fmla="*/ 357172 w 1050062"/>
                    <a:gd name="connsiteY1-4" fmla="*/ 0 h 4326468"/>
                    <a:gd name="connsiteX2-5" fmla="*/ 1050062 w 1050062"/>
                    <a:gd name="connsiteY2-6" fmla="*/ 4036689 h 4326468"/>
                    <a:gd name="connsiteX3-7" fmla="*/ 0 w 1050062"/>
                    <a:gd name="connsiteY3-8" fmla="*/ 4326468 h 4326468"/>
                    <a:gd name="connsiteX0-9" fmla="*/ 34995 w 692890"/>
                    <a:gd name="connsiteY0-10" fmla="*/ 3372787 h 4036689"/>
                    <a:gd name="connsiteX1-11" fmla="*/ 0 w 692890"/>
                    <a:gd name="connsiteY1-12" fmla="*/ 0 h 4036689"/>
                    <a:gd name="connsiteX2-13" fmla="*/ 692890 w 692890"/>
                    <a:gd name="connsiteY2-14" fmla="*/ 4036689 h 4036689"/>
                    <a:gd name="connsiteX3-15" fmla="*/ 34995 w 692890"/>
                    <a:gd name="connsiteY3-16" fmla="*/ 3372787 h 4036689"/>
                    <a:gd name="connsiteX0-17" fmla="*/ 0 w 1890501"/>
                    <a:gd name="connsiteY0-18" fmla="*/ 2540470 h 3204372"/>
                    <a:gd name="connsiteX1-19" fmla="*/ 1890501 w 1890501"/>
                    <a:gd name="connsiteY1-20" fmla="*/ 0 h 3204372"/>
                    <a:gd name="connsiteX2-21" fmla="*/ 657895 w 1890501"/>
                    <a:gd name="connsiteY2-22" fmla="*/ 3204372 h 3204372"/>
                    <a:gd name="connsiteX3-23" fmla="*/ 0 w 1890501"/>
                    <a:gd name="connsiteY3-24" fmla="*/ 2540470 h 3204372"/>
                    <a:gd name="connsiteX0-25" fmla="*/ 0 w 1890501"/>
                    <a:gd name="connsiteY0-26" fmla="*/ 2540470 h 3231106"/>
                    <a:gd name="connsiteX1-27" fmla="*/ 1890501 w 1890501"/>
                    <a:gd name="connsiteY1-28" fmla="*/ 0 h 3231106"/>
                    <a:gd name="connsiteX2-29" fmla="*/ 564273 w 1890501"/>
                    <a:gd name="connsiteY2-30" fmla="*/ 3231106 h 3231106"/>
                    <a:gd name="connsiteX3-31" fmla="*/ 0 w 1890501"/>
                    <a:gd name="connsiteY3-32" fmla="*/ 2540470 h 3231106"/>
                    <a:gd name="connsiteX0-33" fmla="*/ 0 w 1890501"/>
                    <a:gd name="connsiteY0-34" fmla="*/ 2540470 h 3211800"/>
                    <a:gd name="connsiteX1-35" fmla="*/ 1890501 w 1890501"/>
                    <a:gd name="connsiteY1-36" fmla="*/ 0 h 3211800"/>
                    <a:gd name="connsiteX2-37" fmla="*/ 585340 w 1890501"/>
                    <a:gd name="connsiteY2-38" fmla="*/ 3211800 h 3211800"/>
                    <a:gd name="connsiteX3-39" fmla="*/ 0 w 1890501"/>
                    <a:gd name="connsiteY3-40" fmla="*/ 2540470 h 3211800"/>
                    <a:gd name="connsiteX0-41" fmla="*/ 0 w 1890501"/>
                    <a:gd name="connsiteY0-42" fmla="*/ 2540470 h 3200094"/>
                    <a:gd name="connsiteX1-43" fmla="*/ 1890501 w 1890501"/>
                    <a:gd name="connsiteY1-44" fmla="*/ 0 h 3200094"/>
                    <a:gd name="connsiteX2-45" fmla="*/ 564278 w 1890501"/>
                    <a:gd name="connsiteY2-46" fmla="*/ 3200094 h 3200094"/>
                    <a:gd name="connsiteX3-47" fmla="*/ 0 w 1890501"/>
                    <a:gd name="connsiteY3-48" fmla="*/ 2540470 h 3200094"/>
                    <a:gd name="connsiteX0-49" fmla="*/ 0 w 1890501"/>
                    <a:gd name="connsiteY0-50" fmla="*/ 2540470 h 3014397"/>
                    <a:gd name="connsiteX1-51" fmla="*/ 1890501 w 1890501"/>
                    <a:gd name="connsiteY1-52" fmla="*/ 0 h 3014397"/>
                    <a:gd name="connsiteX2-53" fmla="*/ 428558 w 1890501"/>
                    <a:gd name="connsiteY2-54" fmla="*/ 3014397 h 3014397"/>
                    <a:gd name="connsiteX3-55" fmla="*/ 0 w 1890501"/>
                    <a:gd name="connsiteY3-56" fmla="*/ 2540470 h 301439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890501" h="3014397">
                      <a:moveTo>
                        <a:pt x="0" y="2540470"/>
                      </a:moveTo>
                      <a:lnTo>
                        <a:pt x="1890501" y="0"/>
                      </a:lnTo>
                      <a:lnTo>
                        <a:pt x="428558" y="3014397"/>
                      </a:lnTo>
                      <a:lnTo>
                        <a:pt x="0" y="2540470"/>
                      </a:lnTo>
                      <a:close/>
                    </a:path>
                  </a:pathLst>
                </a:custGeom>
                <a:solidFill>
                  <a:srgbClr val="92D050">
                    <a:alpha val="62000"/>
                  </a:srgbClr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6" name="直接连接符 55"/>
                <p:cNvCxnSpPr>
                  <a:endCxn id="49" idx="0"/>
                </p:cNvCxnSpPr>
                <p:nvPr/>
              </p:nvCxnSpPr>
              <p:spPr>
                <a:xfrm>
                  <a:off x="3831308" y="232145"/>
                  <a:ext cx="1001949" cy="46454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>
                  <a:endCxn id="61" idx="1"/>
                </p:cNvCxnSpPr>
                <p:nvPr/>
              </p:nvCxnSpPr>
              <p:spPr>
                <a:xfrm>
                  <a:off x="4822879" y="2461723"/>
                  <a:ext cx="2499915" cy="1793013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4786787" y="3042486"/>
                  <a:ext cx="2650906" cy="1265488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>
                  <a:stCxn id="37" idx="49"/>
                </p:cNvCxnSpPr>
                <p:nvPr/>
              </p:nvCxnSpPr>
              <p:spPr>
                <a:xfrm>
                  <a:off x="6134800" y="2601254"/>
                  <a:ext cx="1302893" cy="1706720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等腰三角形 28"/>
                <p:cNvSpPr/>
                <p:nvPr/>
              </p:nvSpPr>
              <p:spPr>
                <a:xfrm rot="13350124">
                  <a:off x="4824103" y="2473611"/>
                  <a:ext cx="3098339" cy="1231453"/>
                </a:xfrm>
                <a:custGeom>
                  <a:avLst/>
                  <a:gdLst>
                    <a:gd name="connsiteX0" fmla="*/ 0 w 1099058"/>
                    <a:gd name="connsiteY0" fmla="*/ 4036689 h 4036689"/>
                    <a:gd name="connsiteX1" fmla="*/ 406168 w 1099058"/>
                    <a:gd name="connsiteY1" fmla="*/ 0 h 4036689"/>
                    <a:gd name="connsiteX2" fmla="*/ 1099058 w 1099058"/>
                    <a:gd name="connsiteY2" fmla="*/ 4036689 h 4036689"/>
                    <a:gd name="connsiteX3" fmla="*/ 0 w 1099058"/>
                    <a:gd name="connsiteY3" fmla="*/ 4036689 h 4036689"/>
                    <a:gd name="connsiteX0-1" fmla="*/ 0 w 1050062"/>
                    <a:gd name="connsiteY0-2" fmla="*/ 4326468 h 4326468"/>
                    <a:gd name="connsiteX1-3" fmla="*/ 357172 w 1050062"/>
                    <a:gd name="connsiteY1-4" fmla="*/ 0 h 4326468"/>
                    <a:gd name="connsiteX2-5" fmla="*/ 1050062 w 1050062"/>
                    <a:gd name="connsiteY2-6" fmla="*/ 4036689 h 4326468"/>
                    <a:gd name="connsiteX3-7" fmla="*/ 0 w 1050062"/>
                    <a:gd name="connsiteY3-8" fmla="*/ 4326468 h 4326468"/>
                    <a:gd name="connsiteX0-9" fmla="*/ 34995 w 692890"/>
                    <a:gd name="connsiteY0-10" fmla="*/ 3372787 h 4036689"/>
                    <a:gd name="connsiteX1-11" fmla="*/ 0 w 692890"/>
                    <a:gd name="connsiteY1-12" fmla="*/ 0 h 4036689"/>
                    <a:gd name="connsiteX2-13" fmla="*/ 692890 w 692890"/>
                    <a:gd name="connsiteY2-14" fmla="*/ 4036689 h 4036689"/>
                    <a:gd name="connsiteX3-15" fmla="*/ 34995 w 692890"/>
                    <a:gd name="connsiteY3-16" fmla="*/ 3372787 h 4036689"/>
                    <a:gd name="connsiteX0-17" fmla="*/ 0 w 1890501"/>
                    <a:gd name="connsiteY0-18" fmla="*/ 2540470 h 3204372"/>
                    <a:gd name="connsiteX1-19" fmla="*/ 1890501 w 1890501"/>
                    <a:gd name="connsiteY1-20" fmla="*/ 0 h 3204372"/>
                    <a:gd name="connsiteX2-21" fmla="*/ 657895 w 1890501"/>
                    <a:gd name="connsiteY2-22" fmla="*/ 3204372 h 3204372"/>
                    <a:gd name="connsiteX3-23" fmla="*/ 0 w 1890501"/>
                    <a:gd name="connsiteY3-24" fmla="*/ 2540470 h 3204372"/>
                    <a:gd name="connsiteX0-25" fmla="*/ 0 w 1890501"/>
                    <a:gd name="connsiteY0-26" fmla="*/ 2540470 h 3231106"/>
                    <a:gd name="connsiteX1-27" fmla="*/ 1890501 w 1890501"/>
                    <a:gd name="connsiteY1-28" fmla="*/ 0 h 3231106"/>
                    <a:gd name="connsiteX2-29" fmla="*/ 564273 w 1890501"/>
                    <a:gd name="connsiteY2-30" fmla="*/ 3231106 h 3231106"/>
                    <a:gd name="connsiteX3-31" fmla="*/ 0 w 1890501"/>
                    <a:gd name="connsiteY3-32" fmla="*/ 2540470 h 3231106"/>
                    <a:gd name="connsiteX0-33" fmla="*/ 0 w 1890501"/>
                    <a:gd name="connsiteY0-34" fmla="*/ 2540470 h 3211800"/>
                    <a:gd name="connsiteX1-35" fmla="*/ 1890501 w 1890501"/>
                    <a:gd name="connsiteY1-36" fmla="*/ 0 h 3211800"/>
                    <a:gd name="connsiteX2-37" fmla="*/ 585340 w 1890501"/>
                    <a:gd name="connsiteY2-38" fmla="*/ 3211800 h 3211800"/>
                    <a:gd name="connsiteX3-39" fmla="*/ 0 w 1890501"/>
                    <a:gd name="connsiteY3-40" fmla="*/ 2540470 h 3211800"/>
                    <a:gd name="connsiteX0-41" fmla="*/ 0 w 1890501"/>
                    <a:gd name="connsiteY0-42" fmla="*/ 2540470 h 3200094"/>
                    <a:gd name="connsiteX1-43" fmla="*/ 1890501 w 1890501"/>
                    <a:gd name="connsiteY1-44" fmla="*/ 0 h 3200094"/>
                    <a:gd name="connsiteX2-45" fmla="*/ 564278 w 1890501"/>
                    <a:gd name="connsiteY2-46" fmla="*/ 3200094 h 3200094"/>
                    <a:gd name="connsiteX3-47" fmla="*/ 0 w 1890501"/>
                    <a:gd name="connsiteY3-48" fmla="*/ 2540470 h 3200094"/>
                    <a:gd name="connsiteX0-49" fmla="*/ 0 w 1890501"/>
                    <a:gd name="connsiteY0-50" fmla="*/ 2540470 h 3014397"/>
                    <a:gd name="connsiteX1-51" fmla="*/ 1890501 w 1890501"/>
                    <a:gd name="connsiteY1-52" fmla="*/ 0 h 3014397"/>
                    <a:gd name="connsiteX2-53" fmla="*/ 428558 w 1890501"/>
                    <a:gd name="connsiteY2-54" fmla="*/ 3014397 h 3014397"/>
                    <a:gd name="connsiteX3-55" fmla="*/ 0 w 1890501"/>
                    <a:gd name="connsiteY3-56" fmla="*/ 2540470 h 3014397"/>
                    <a:gd name="connsiteX0-57" fmla="*/ 0 w 4338365"/>
                    <a:gd name="connsiteY0-58" fmla="*/ 2609453 h 2609453"/>
                    <a:gd name="connsiteX1-59" fmla="*/ 1890501 w 4338365"/>
                    <a:gd name="connsiteY1-60" fmla="*/ 68983 h 2609453"/>
                    <a:gd name="connsiteX2-61" fmla="*/ 4338365 w 4338365"/>
                    <a:gd name="connsiteY2-62" fmla="*/ 0 h 2609453"/>
                    <a:gd name="connsiteX3-63" fmla="*/ 0 w 4338365"/>
                    <a:gd name="connsiteY3-64" fmla="*/ 2609453 h 2609453"/>
                    <a:gd name="connsiteX0-65" fmla="*/ 1838847 w 2447864"/>
                    <a:gd name="connsiteY0-66" fmla="*/ 1190117 h 1190117"/>
                    <a:gd name="connsiteX1-67" fmla="*/ 0 w 2447864"/>
                    <a:gd name="connsiteY1-68" fmla="*/ 68983 h 1190117"/>
                    <a:gd name="connsiteX2-69" fmla="*/ 2447864 w 2447864"/>
                    <a:gd name="connsiteY2-70" fmla="*/ 0 h 1190117"/>
                    <a:gd name="connsiteX3-71" fmla="*/ 1838847 w 2447864"/>
                    <a:gd name="connsiteY3-72" fmla="*/ 1190117 h 1190117"/>
                    <a:gd name="connsiteX0-73" fmla="*/ 1838847 w 2475953"/>
                    <a:gd name="connsiteY0-74" fmla="*/ 1215858 h 1215858"/>
                    <a:gd name="connsiteX1-75" fmla="*/ 0 w 2475953"/>
                    <a:gd name="connsiteY1-76" fmla="*/ 94724 h 1215858"/>
                    <a:gd name="connsiteX2-77" fmla="*/ 2475953 w 2475953"/>
                    <a:gd name="connsiteY2-78" fmla="*/ 0 h 1215858"/>
                    <a:gd name="connsiteX3-79" fmla="*/ 1838847 w 2475953"/>
                    <a:gd name="connsiteY3-80" fmla="*/ 1215858 h 1215858"/>
                    <a:gd name="connsiteX0-81" fmla="*/ 1838847 w 2507549"/>
                    <a:gd name="connsiteY0-82" fmla="*/ 1218974 h 1218974"/>
                    <a:gd name="connsiteX1-83" fmla="*/ 0 w 2507549"/>
                    <a:gd name="connsiteY1-84" fmla="*/ 97840 h 1218974"/>
                    <a:gd name="connsiteX2-85" fmla="*/ 2507549 w 2507549"/>
                    <a:gd name="connsiteY2-86" fmla="*/ 0 h 1218974"/>
                    <a:gd name="connsiteX3-87" fmla="*/ 1838847 w 2507549"/>
                    <a:gd name="connsiteY3-88" fmla="*/ 1218974 h 1218974"/>
                    <a:gd name="connsiteX0-89" fmla="*/ 1838847 w 2530565"/>
                    <a:gd name="connsiteY0-90" fmla="*/ 1231453 h 1231453"/>
                    <a:gd name="connsiteX1-91" fmla="*/ 0 w 2530565"/>
                    <a:gd name="connsiteY1-92" fmla="*/ 110319 h 1231453"/>
                    <a:gd name="connsiteX2-93" fmla="*/ 2530565 w 2530565"/>
                    <a:gd name="connsiteY2-94" fmla="*/ 0 h 1231453"/>
                    <a:gd name="connsiteX3-95" fmla="*/ 1838847 w 2530565"/>
                    <a:gd name="connsiteY3-96" fmla="*/ 1231453 h 1231453"/>
                    <a:gd name="connsiteX0-97" fmla="*/ 2369461 w 3061179"/>
                    <a:gd name="connsiteY0-98" fmla="*/ 1231453 h 1231453"/>
                    <a:gd name="connsiteX1-99" fmla="*/ 0 w 3061179"/>
                    <a:gd name="connsiteY1-100" fmla="*/ 87172 h 1231453"/>
                    <a:gd name="connsiteX2-101" fmla="*/ 3061179 w 3061179"/>
                    <a:gd name="connsiteY2-102" fmla="*/ 0 h 1231453"/>
                    <a:gd name="connsiteX3-103" fmla="*/ 2369461 w 3061179"/>
                    <a:gd name="connsiteY3-104" fmla="*/ 1231453 h 1231453"/>
                    <a:gd name="connsiteX0-105" fmla="*/ 2322392 w 3014110"/>
                    <a:gd name="connsiteY0-106" fmla="*/ 1231453 h 1231453"/>
                    <a:gd name="connsiteX1-107" fmla="*/ 0 w 3014110"/>
                    <a:gd name="connsiteY1-108" fmla="*/ 597734 h 1231453"/>
                    <a:gd name="connsiteX2-109" fmla="*/ 3014110 w 3014110"/>
                    <a:gd name="connsiteY2-110" fmla="*/ 0 h 1231453"/>
                    <a:gd name="connsiteX3-111" fmla="*/ 2322392 w 3014110"/>
                    <a:gd name="connsiteY3-112" fmla="*/ 1231453 h 1231453"/>
                    <a:gd name="connsiteX0-113" fmla="*/ 2406621 w 3098339"/>
                    <a:gd name="connsiteY0-114" fmla="*/ 1231453 h 1231453"/>
                    <a:gd name="connsiteX1-115" fmla="*/ 0 w 3098339"/>
                    <a:gd name="connsiteY1-116" fmla="*/ 409147 h 1231453"/>
                    <a:gd name="connsiteX2-117" fmla="*/ 3098339 w 3098339"/>
                    <a:gd name="connsiteY2-118" fmla="*/ 0 h 1231453"/>
                    <a:gd name="connsiteX3-119" fmla="*/ 2406621 w 3098339"/>
                    <a:gd name="connsiteY3-120" fmla="*/ 1231453 h 12314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3098339" h="1231453">
                      <a:moveTo>
                        <a:pt x="2406621" y="1231453"/>
                      </a:moveTo>
                      <a:lnTo>
                        <a:pt x="0" y="409147"/>
                      </a:lnTo>
                      <a:lnTo>
                        <a:pt x="3098339" y="0"/>
                      </a:lnTo>
                      <a:lnTo>
                        <a:pt x="2406621" y="1231453"/>
                      </a:lnTo>
                      <a:close/>
                    </a:path>
                  </a:pathLst>
                </a:custGeom>
                <a:solidFill>
                  <a:srgbClr val="92D050">
                    <a:alpha val="62000"/>
                  </a:srgbClr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等腰三角形 28"/>
                <p:cNvSpPr/>
                <p:nvPr/>
              </p:nvSpPr>
              <p:spPr>
                <a:xfrm rot="13350124">
                  <a:off x="4427304" y="3128681"/>
                  <a:ext cx="3007463" cy="838133"/>
                </a:xfrm>
                <a:custGeom>
                  <a:avLst/>
                  <a:gdLst>
                    <a:gd name="connsiteX0" fmla="*/ 0 w 1099058"/>
                    <a:gd name="connsiteY0" fmla="*/ 4036689 h 4036689"/>
                    <a:gd name="connsiteX1" fmla="*/ 406168 w 1099058"/>
                    <a:gd name="connsiteY1" fmla="*/ 0 h 4036689"/>
                    <a:gd name="connsiteX2" fmla="*/ 1099058 w 1099058"/>
                    <a:gd name="connsiteY2" fmla="*/ 4036689 h 4036689"/>
                    <a:gd name="connsiteX3" fmla="*/ 0 w 1099058"/>
                    <a:gd name="connsiteY3" fmla="*/ 4036689 h 4036689"/>
                    <a:gd name="connsiteX0-1" fmla="*/ 0 w 1050062"/>
                    <a:gd name="connsiteY0-2" fmla="*/ 4326468 h 4326468"/>
                    <a:gd name="connsiteX1-3" fmla="*/ 357172 w 1050062"/>
                    <a:gd name="connsiteY1-4" fmla="*/ 0 h 4326468"/>
                    <a:gd name="connsiteX2-5" fmla="*/ 1050062 w 1050062"/>
                    <a:gd name="connsiteY2-6" fmla="*/ 4036689 h 4326468"/>
                    <a:gd name="connsiteX3-7" fmla="*/ 0 w 1050062"/>
                    <a:gd name="connsiteY3-8" fmla="*/ 4326468 h 4326468"/>
                    <a:gd name="connsiteX0-9" fmla="*/ 34995 w 692890"/>
                    <a:gd name="connsiteY0-10" fmla="*/ 3372787 h 4036689"/>
                    <a:gd name="connsiteX1-11" fmla="*/ 0 w 692890"/>
                    <a:gd name="connsiteY1-12" fmla="*/ 0 h 4036689"/>
                    <a:gd name="connsiteX2-13" fmla="*/ 692890 w 692890"/>
                    <a:gd name="connsiteY2-14" fmla="*/ 4036689 h 4036689"/>
                    <a:gd name="connsiteX3-15" fmla="*/ 34995 w 692890"/>
                    <a:gd name="connsiteY3-16" fmla="*/ 3372787 h 4036689"/>
                    <a:gd name="connsiteX0-17" fmla="*/ 0 w 1890501"/>
                    <a:gd name="connsiteY0-18" fmla="*/ 2540470 h 3204372"/>
                    <a:gd name="connsiteX1-19" fmla="*/ 1890501 w 1890501"/>
                    <a:gd name="connsiteY1-20" fmla="*/ 0 h 3204372"/>
                    <a:gd name="connsiteX2-21" fmla="*/ 657895 w 1890501"/>
                    <a:gd name="connsiteY2-22" fmla="*/ 3204372 h 3204372"/>
                    <a:gd name="connsiteX3-23" fmla="*/ 0 w 1890501"/>
                    <a:gd name="connsiteY3-24" fmla="*/ 2540470 h 3204372"/>
                    <a:gd name="connsiteX0-25" fmla="*/ 0 w 1890501"/>
                    <a:gd name="connsiteY0-26" fmla="*/ 2540470 h 3231106"/>
                    <a:gd name="connsiteX1-27" fmla="*/ 1890501 w 1890501"/>
                    <a:gd name="connsiteY1-28" fmla="*/ 0 h 3231106"/>
                    <a:gd name="connsiteX2-29" fmla="*/ 564273 w 1890501"/>
                    <a:gd name="connsiteY2-30" fmla="*/ 3231106 h 3231106"/>
                    <a:gd name="connsiteX3-31" fmla="*/ 0 w 1890501"/>
                    <a:gd name="connsiteY3-32" fmla="*/ 2540470 h 3231106"/>
                    <a:gd name="connsiteX0-33" fmla="*/ 0 w 1890501"/>
                    <a:gd name="connsiteY0-34" fmla="*/ 2540470 h 3211800"/>
                    <a:gd name="connsiteX1-35" fmla="*/ 1890501 w 1890501"/>
                    <a:gd name="connsiteY1-36" fmla="*/ 0 h 3211800"/>
                    <a:gd name="connsiteX2-37" fmla="*/ 585340 w 1890501"/>
                    <a:gd name="connsiteY2-38" fmla="*/ 3211800 h 3211800"/>
                    <a:gd name="connsiteX3-39" fmla="*/ 0 w 1890501"/>
                    <a:gd name="connsiteY3-40" fmla="*/ 2540470 h 3211800"/>
                    <a:gd name="connsiteX0-41" fmla="*/ 0 w 1890501"/>
                    <a:gd name="connsiteY0-42" fmla="*/ 2540470 h 3200094"/>
                    <a:gd name="connsiteX1-43" fmla="*/ 1890501 w 1890501"/>
                    <a:gd name="connsiteY1-44" fmla="*/ 0 h 3200094"/>
                    <a:gd name="connsiteX2-45" fmla="*/ 564278 w 1890501"/>
                    <a:gd name="connsiteY2-46" fmla="*/ 3200094 h 3200094"/>
                    <a:gd name="connsiteX3-47" fmla="*/ 0 w 1890501"/>
                    <a:gd name="connsiteY3-48" fmla="*/ 2540470 h 3200094"/>
                    <a:gd name="connsiteX0-49" fmla="*/ 0 w 1890501"/>
                    <a:gd name="connsiteY0-50" fmla="*/ 2540470 h 3014397"/>
                    <a:gd name="connsiteX1-51" fmla="*/ 1890501 w 1890501"/>
                    <a:gd name="connsiteY1-52" fmla="*/ 0 h 3014397"/>
                    <a:gd name="connsiteX2-53" fmla="*/ 428558 w 1890501"/>
                    <a:gd name="connsiteY2-54" fmla="*/ 3014397 h 3014397"/>
                    <a:gd name="connsiteX3-55" fmla="*/ 0 w 1890501"/>
                    <a:gd name="connsiteY3-56" fmla="*/ 2540470 h 3014397"/>
                    <a:gd name="connsiteX0-57" fmla="*/ 0 w 4338365"/>
                    <a:gd name="connsiteY0-58" fmla="*/ 2609453 h 2609453"/>
                    <a:gd name="connsiteX1-59" fmla="*/ 1890501 w 4338365"/>
                    <a:gd name="connsiteY1-60" fmla="*/ 68983 h 2609453"/>
                    <a:gd name="connsiteX2-61" fmla="*/ 4338365 w 4338365"/>
                    <a:gd name="connsiteY2-62" fmla="*/ 0 h 2609453"/>
                    <a:gd name="connsiteX3-63" fmla="*/ 0 w 4338365"/>
                    <a:gd name="connsiteY3-64" fmla="*/ 2609453 h 2609453"/>
                    <a:gd name="connsiteX0-65" fmla="*/ 1838847 w 2447864"/>
                    <a:gd name="connsiteY0-66" fmla="*/ 1190117 h 1190117"/>
                    <a:gd name="connsiteX1-67" fmla="*/ 0 w 2447864"/>
                    <a:gd name="connsiteY1-68" fmla="*/ 68983 h 1190117"/>
                    <a:gd name="connsiteX2-69" fmla="*/ 2447864 w 2447864"/>
                    <a:gd name="connsiteY2-70" fmla="*/ 0 h 1190117"/>
                    <a:gd name="connsiteX3-71" fmla="*/ 1838847 w 2447864"/>
                    <a:gd name="connsiteY3-72" fmla="*/ 1190117 h 1190117"/>
                    <a:gd name="connsiteX0-73" fmla="*/ 1838847 w 2475953"/>
                    <a:gd name="connsiteY0-74" fmla="*/ 1215858 h 1215858"/>
                    <a:gd name="connsiteX1-75" fmla="*/ 0 w 2475953"/>
                    <a:gd name="connsiteY1-76" fmla="*/ 94724 h 1215858"/>
                    <a:gd name="connsiteX2-77" fmla="*/ 2475953 w 2475953"/>
                    <a:gd name="connsiteY2-78" fmla="*/ 0 h 1215858"/>
                    <a:gd name="connsiteX3-79" fmla="*/ 1838847 w 2475953"/>
                    <a:gd name="connsiteY3-80" fmla="*/ 1215858 h 1215858"/>
                    <a:gd name="connsiteX0-81" fmla="*/ 1838847 w 2507549"/>
                    <a:gd name="connsiteY0-82" fmla="*/ 1218974 h 1218974"/>
                    <a:gd name="connsiteX1-83" fmla="*/ 0 w 2507549"/>
                    <a:gd name="connsiteY1-84" fmla="*/ 97840 h 1218974"/>
                    <a:gd name="connsiteX2-85" fmla="*/ 2507549 w 2507549"/>
                    <a:gd name="connsiteY2-86" fmla="*/ 0 h 1218974"/>
                    <a:gd name="connsiteX3-87" fmla="*/ 1838847 w 2507549"/>
                    <a:gd name="connsiteY3-88" fmla="*/ 1218974 h 1218974"/>
                    <a:gd name="connsiteX0-89" fmla="*/ 1838847 w 2530565"/>
                    <a:gd name="connsiteY0-90" fmla="*/ 1231453 h 1231453"/>
                    <a:gd name="connsiteX1-91" fmla="*/ 0 w 2530565"/>
                    <a:gd name="connsiteY1-92" fmla="*/ 110319 h 1231453"/>
                    <a:gd name="connsiteX2-93" fmla="*/ 2530565 w 2530565"/>
                    <a:gd name="connsiteY2-94" fmla="*/ 0 h 1231453"/>
                    <a:gd name="connsiteX3-95" fmla="*/ 1838847 w 2530565"/>
                    <a:gd name="connsiteY3-96" fmla="*/ 1231453 h 1231453"/>
                    <a:gd name="connsiteX0-97" fmla="*/ 1838847 w 2095301"/>
                    <a:gd name="connsiteY0-98" fmla="*/ 1659432 h 1659432"/>
                    <a:gd name="connsiteX1-99" fmla="*/ 0 w 2095301"/>
                    <a:gd name="connsiteY1-100" fmla="*/ 538298 h 1659432"/>
                    <a:gd name="connsiteX2-101" fmla="*/ 2095301 w 2095301"/>
                    <a:gd name="connsiteY2-102" fmla="*/ 0 h 1659432"/>
                    <a:gd name="connsiteX3-103" fmla="*/ 1838847 w 2095301"/>
                    <a:gd name="connsiteY3-104" fmla="*/ 1659432 h 1659432"/>
                    <a:gd name="connsiteX0-105" fmla="*/ 2462758 w 2462758"/>
                    <a:gd name="connsiteY0-106" fmla="*/ 441701 h 538298"/>
                    <a:gd name="connsiteX1-107" fmla="*/ 0 w 2462758"/>
                    <a:gd name="connsiteY1-108" fmla="*/ 538298 h 538298"/>
                    <a:gd name="connsiteX2-109" fmla="*/ 2095301 w 2462758"/>
                    <a:gd name="connsiteY2-110" fmla="*/ 0 h 538298"/>
                    <a:gd name="connsiteX3-111" fmla="*/ 2462758 w 2462758"/>
                    <a:gd name="connsiteY3-112" fmla="*/ 441701 h 538298"/>
                    <a:gd name="connsiteX0-113" fmla="*/ 2913129 w 2913129"/>
                    <a:gd name="connsiteY0-114" fmla="*/ 441701 h 530208"/>
                    <a:gd name="connsiteX1-115" fmla="*/ 0 w 2913129"/>
                    <a:gd name="connsiteY1-116" fmla="*/ 530208 h 530208"/>
                    <a:gd name="connsiteX2-117" fmla="*/ 2545672 w 2913129"/>
                    <a:gd name="connsiteY2-118" fmla="*/ 0 h 530208"/>
                    <a:gd name="connsiteX3-119" fmla="*/ 2913129 w 2913129"/>
                    <a:gd name="connsiteY3-120" fmla="*/ 441701 h 530208"/>
                    <a:gd name="connsiteX0-121" fmla="*/ 3040518 w 3040518"/>
                    <a:gd name="connsiteY0-122" fmla="*/ 441701 h 536207"/>
                    <a:gd name="connsiteX1-123" fmla="*/ 0 w 3040518"/>
                    <a:gd name="connsiteY1-124" fmla="*/ 536207 h 536207"/>
                    <a:gd name="connsiteX2-125" fmla="*/ 2673061 w 3040518"/>
                    <a:gd name="connsiteY2-126" fmla="*/ 0 h 536207"/>
                    <a:gd name="connsiteX3-127" fmla="*/ 3040518 w 3040518"/>
                    <a:gd name="connsiteY3-128" fmla="*/ 441701 h 536207"/>
                    <a:gd name="connsiteX0-129" fmla="*/ 2958341 w 2958341"/>
                    <a:gd name="connsiteY0-130" fmla="*/ 441701 h 1036745"/>
                    <a:gd name="connsiteX1-131" fmla="*/ 0 w 2958341"/>
                    <a:gd name="connsiteY1-132" fmla="*/ 1036745 h 1036745"/>
                    <a:gd name="connsiteX2-133" fmla="*/ 2590884 w 2958341"/>
                    <a:gd name="connsiteY2-134" fmla="*/ 0 h 1036745"/>
                    <a:gd name="connsiteX3-135" fmla="*/ 2958341 w 2958341"/>
                    <a:gd name="connsiteY3-136" fmla="*/ 441701 h 1036745"/>
                    <a:gd name="connsiteX0-137" fmla="*/ 3007463 w 3007463"/>
                    <a:gd name="connsiteY0-138" fmla="*/ 441701 h 838133"/>
                    <a:gd name="connsiteX1-139" fmla="*/ 0 w 3007463"/>
                    <a:gd name="connsiteY1-140" fmla="*/ 838133 h 838133"/>
                    <a:gd name="connsiteX2-141" fmla="*/ 2640006 w 3007463"/>
                    <a:gd name="connsiteY2-142" fmla="*/ 0 h 838133"/>
                    <a:gd name="connsiteX3-143" fmla="*/ 3007463 w 3007463"/>
                    <a:gd name="connsiteY3-144" fmla="*/ 441701 h 838133"/>
                    <a:gd name="connsiteX0-145" fmla="*/ 3007463 w 3007463"/>
                    <a:gd name="connsiteY0-146" fmla="*/ 441701 h 838133"/>
                    <a:gd name="connsiteX1-147" fmla="*/ 0 w 3007463"/>
                    <a:gd name="connsiteY1-148" fmla="*/ 838133 h 838133"/>
                    <a:gd name="connsiteX2-149" fmla="*/ 2640006 w 3007463"/>
                    <a:gd name="connsiteY2-150" fmla="*/ 0 h 838133"/>
                    <a:gd name="connsiteX3-151" fmla="*/ 3007463 w 3007463"/>
                    <a:gd name="connsiteY3-152" fmla="*/ 441701 h 83813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3007463" h="838133">
                      <a:moveTo>
                        <a:pt x="3007463" y="441701"/>
                      </a:moveTo>
                      <a:lnTo>
                        <a:pt x="0" y="838133"/>
                      </a:lnTo>
                      <a:lnTo>
                        <a:pt x="2640006" y="0"/>
                      </a:lnTo>
                      <a:lnTo>
                        <a:pt x="3007463" y="441701"/>
                      </a:lnTo>
                      <a:close/>
                    </a:path>
                  </a:pathLst>
                </a:custGeom>
                <a:solidFill>
                  <a:srgbClr val="92D050">
                    <a:alpha val="62000"/>
                  </a:srgbClr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2" name="直接连接符 61"/>
                <p:cNvCxnSpPr>
                  <a:endCxn id="69" idx="1"/>
                </p:cNvCxnSpPr>
                <p:nvPr/>
              </p:nvCxnSpPr>
              <p:spPr>
                <a:xfrm>
                  <a:off x="6136667" y="303351"/>
                  <a:ext cx="1264442" cy="397700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>
                  <a:endCxn id="60" idx="0"/>
                </p:cNvCxnSpPr>
                <p:nvPr/>
              </p:nvCxnSpPr>
              <p:spPr>
                <a:xfrm flipV="1">
                  <a:off x="4857806" y="2056083"/>
                  <a:ext cx="1299303" cy="428280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>
                  <a:endCxn id="69" idx="1"/>
                </p:cNvCxnSpPr>
                <p:nvPr/>
              </p:nvCxnSpPr>
              <p:spPr>
                <a:xfrm>
                  <a:off x="4855510" y="731344"/>
                  <a:ext cx="2545599" cy="354901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>
                  <a:endCxn id="70" idx="1"/>
                </p:cNvCxnSpPr>
                <p:nvPr/>
              </p:nvCxnSpPr>
              <p:spPr>
                <a:xfrm>
                  <a:off x="4812638" y="2419219"/>
                  <a:ext cx="2551136" cy="179557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>
                  <a:endCxn id="70" idx="1"/>
                </p:cNvCxnSpPr>
                <p:nvPr/>
              </p:nvCxnSpPr>
              <p:spPr>
                <a:xfrm>
                  <a:off x="6111975" y="1976083"/>
                  <a:ext cx="1251799" cy="223871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flipV="1">
                  <a:off x="4858884" y="309205"/>
                  <a:ext cx="1284109" cy="41049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>
                  <a:stCxn id="37" idx="203"/>
                  <a:endCxn id="60" idx="0"/>
                </p:cNvCxnSpPr>
                <p:nvPr/>
              </p:nvCxnSpPr>
              <p:spPr>
                <a:xfrm>
                  <a:off x="6134800" y="414367"/>
                  <a:ext cx="22309" cy="164171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等腰三角形 28"/>
                <p:cNvSpPr/>
                <p:nvPr/>
              </p:nvSpPr>
              <p:spPr>
                <a:xfrm rot="13350124">
                  <a:off x="4401310" y="1044244"/>
                  <a:ext cx="4258322" cy="2069493"/>
                </a:xfrm>
                <a:custGeom>
                  <a:avLst/>
                  <a:gdLst>
                    <a:gd name="connsiteX0" fmla="*/ 0 w 1099058"/>
                    <a:gd name="connsiteY0" fmla="*/ 4036689 h 4036689"/>
                    <a:gd name="connsiteX1" fmla="*/ 406168 w 1099058"/>
                    <a:gd name="connsiteY1" fmla="*/ 0 h 4036689"/>
                    <a:gd name="connsiteX2" fmla="*/ 1099058 w 1099058"/>
                    <a:gd name="connsiteY2" fmla="*/ 4036689 h 4036689"/>
                    <a:gd name="connsiteX3" fmla="*/ 0 w 1099058"/>
                    <a:gd name="connsiteY3" fmla="*/ 4036689 h 4036689"/>
                    <a:gd name="connsiteX0-1" fmla="*/ 0 w 1050062"/>
                    <a:gd name="connsiteY0-2" fmla="*/ 4326468 h 4326468"/>
                    <a:gd name="connsiteX1-3" fmla="*/ 357172 w 1050062"/>
                    <a:gd name="connsiteY1-4" fmla="*/ 0 h 4326468"/>
                    <a:gd name="connsiteX2-5" fmla="*/ 1050062 w 1050062"/>
                    <a:gd name="connsiteY2-6" fmla="*/ 4036689 h 4326468"/>
                    <a:gd name="connsiteX3-7" fmla="*/ 0 w 1050062"/>
                    <a:gd name="connsiteY3-8" fmla="*/ 4326468 h 4326468"/>
                    <a:gd name="connsiteX0-9" fmla="*/ 0 w 1417332"/>
                    <a:gd name="connsiteY0-10" fmla="*/ 4608952 h 4608952"/>
                    <a:gd name="connsiteX1-11" fmla="*/ 1417332 w 1417332"/>
                    <a:gd name="connsiteY1-12" fmla="*/ 0 h 4608952"/>
                    <a:gd name="connsiteX2-13" fmla="*/ 1050062 w 1417332"/>
                    <a:gd name="connsiteY2-14" fmla="*/ 4319173 h 4608952"/>
                    <a:gd name="connsiteX3-15" fmla="*/ 0 w 1417332"/>
                    <a:gd name="connsiteY3-16" fmla="*/ 4608952 h 4608952"/>
                    <a:gd name="connsiteX0-17" fmla="*/ 0 w 1245949"/>
                    <a:gd name="connsiteY0-18" fmla="*/ 3270678 h 4319173"/>
                    <a:gd name="connsiteX1-19" fmla="*/ 1245949 w 1245949"/>
                    <a:gd name="connsiteY1-20" fmla="*/ 0 h 4319173"/>
                    <a:gd name="connsiteX2-21" fmla="*/ 878679 w 1245949"/>
                    <a:gd name="connsiteY2-22" fmla="*/ 4319173 h 4319173"/>
                    <a:gd name="connsiteX3-23" fmla="*/ 0 w 1245949"/>
                    <a:gd name="connsiteY3-24" fmla="*/ 3270678 h 4319173"/>
                    <a:gd name="connsiteX0-25" fmla="*/ 0 w 1368990"/>
                    <a:gd name="connsiteY0-26" fmla="*/ 3265320 h 4319173"/>
                    <a:gd name="connsiteX1-27" fmla="*/ 1368990 w 1368990"/>
                    <a:gd name="connsiteY1-28" fmla="*/ 0 h 4319173"/>
                    <a:gd name="connsiteX2-29" fmla="*/ 1001720 w 1368990"/>
                    <a:gd name="connsiteY2-30" fmla="*/ 4319173 h 4319173"/>
                    <a:gd name="connsiteX3-31" fmla="*/ 0 w 1368990"/>
                    <a:gd name="connsiteY3-32" fmla="*/ 3265320 h 4319173"/>
                    <a:gd name="connsiteX0-33" fmla="*/ 0 w 1374251"/>
                    <a:gd name="connsiteY0-34" fmla="*/ 3231443 h 4319173"/>
                    <a:gd name="connsiteX1-35" fmla="*/ 1374251 w 1374251"/>
                    <a:gd name="connsiteY1-36" fmla="*/ 0 h 4319173"/>
                    <a:gd name="connsiteX2-37" fmla="*/ 1006981 w 1374251"/>
                    <a:gd name="connsiteY2-38" fmla="*/ 4319173 h 4319173"/>
                    <a:gd name="connsiteX3-39" fmla="*/ 0 w 1374251"/>
                    <a:gd name="connsiteY3-40" fmla="*/ 3231443 h 4319173"/>
                    <a:gd name="connsiteX0-41" fmla="*/ 0 w 1373782"/>
                    <a:gd name="connsiteY0-42" fmla="*/ 3220696 h 4319173"/>
                    <a:gd name="connsiteX1-43" fmla="*/ 1373782 w 1373782"/>
                    <a:gd name="connsiteY1-44" fmla="*/ 0 h 4319173"/>
                    <a:gd name="connsiteX2-45" fmla="*/ 1006512 w 1373782"/>
                    <a:gd name="connsiteY2-46" fmla="*/ 4319173 h 4319173"/>
                    <a:gd name="connsiteX3-47" fmla="*/ 0 w 1373782"/>
                    <a:gd name="connsiteY3-48" fmla="*/ 3220696 h 4319173"/>
                    <a:gd name="connsiteX0-49" fmla="*/ 0 w 1507936"/>
                    <a:gd name="connsiteY0-50" fmla="*/ 2999504 h 4319173"/>
                    <a:gd name="connsiteX1-51" fmla="*/ 1507936 w 1507936"/>
                    <a:gd name="connsiteY1-52" fmla="*/ 0 h 4319173"/>
                    <a:gd name="connsiteX2-53" fmla="*/ 1140666 w 1507936"/>
                    <a:gd name="connsiteY2-54" fmla="*/ 4319173 h 4319173"/>
                    <a:gd name="connsiteX3-55" fmla="*/ 0 w 1507936"/>
                    <a:gd name="connsiteY3-56" fmla="*/ 2999504 h 4319173"/>
                    <a:gd name="connsiteX0-57" fmla="*/ 0 w 5185440"/>
                    <a:gd name="connsiteY0-58" fmla="*/ 2999504 h 2999504"/>
                    <a:gd name="connsiteX1-59" fmla="*/ 1507936 w 5185440"/>
                    <a:gd name="connsiteY1-60" fmla="*/ 0 h 2999504"/>
                    <a:gd name="connsiteX2-61" fmla="*/ 5185440 w 5185440"/>
                    <a:gd name="connsiteY2-62" fmla="*/ 1238154 h 2999504"/>
                    <a:gd name="connsiteX3-63" fmla="*/ 0 w 5185440"/>
                    <a:gd name="connsiteY3-64" fmla="*/ 2999504 h 2999504"/>
                    <a:gd name="connsiteX0-65" fmla="*/ 3021731 w 3677504"/>
                    <a:gd name="connsiteY0-66" fmla="*/ 2398173 h 2398173"/>
                    <a:gd name="connsiteX1-67" fmla="*/ 0 w 3677504"/>
                    <a:gd name="connsiteY1-68" fmla="*/ 0 h 2398173"/>
                    <a:gd name="connsiteX2-69" fmla="*/ 3677504 w 3677504"/>
                    <a:gd name="connsiteY2-70" fmla="*/ 1238154 h 2398173"/>
                    <a:gd name="connsiteX3-71" fmla="*/ 3021731 w 3677504"/>
                    <a:gd name="connsiteY3-72" fmla="*/ 2398173 h 2398173"/>
                    <a:gd name="connsiteX0-73" fmla="*/ 3564382 w 4220155"/>
                    <a:gd name="connsiteY0-74" fmla="*/ 2410269 h 2410269"/>
                    <a:gd name="connsiteX1-75" fmla="*/ 0 w 4220155"/>
                    <a:gd name="connsiteY1-76" fmla="*/ 0 h 2410269"/>
                    <a:gd name="connsiteX2-77" fmla="*/ 4220155 w 4220155"/>
                    <a:gd name="connsiteY2-78" fmla="*/ 1250250 h 2410269"/>
                    <a:gd name="connsiteX3-79" fmla="*/ 3564382 w 4220155"/>
                    <a:gd name="connsiteY3-80" fmla="*/ 2410269 h 2410269"/>
                    <a:gd name="connsiteX0-81" fmla="*/ 3375873 w 4031646"/>
                    <a:gd name="connsiteY0-82" fmla="*/ 1963669 h 1963669"/>
                    <a:gd name="connsiteX1-83" fmla="*/ 0 w 4031646"/>
                    <a:gd name="connsiteY1-84" fmla="*/ 0 h 1963669"/>
                    <a:gd name="connsiteX2-85" fmla="*/ 4031646 w 4031646"/>
                    <a:gd name="connsiteY2-86" fmla="*/ 803650 h 1963669"/>
                    <a:gd name="connsiteX3-87" fmla="*/ 3375873 w 4031646"/>
                    <a:gd name="connsiteY3-88" fmla="*/ 1963669 h 1963669"/>
                    <a:gd name="connsiteX0-89" fmla="*/ 3516307 w 4172080"/>
                    <a:gd name="connsiteY0-90" fmla="*/ 1923638 h 1923638"/>
                    <a:gd name="connsiteX1-91" fmla="*/ 0 w 4172080"/>
                    <a:gd name="connsiteY1-92" fmla="*/ 0 h 1923638"/>
                    <a:gd name="connsiteX2-93" fmla="*/ 4172080 w 4172080"/>
                    <a:gd name="connsiteY2-94" fmla="*/ 763619 h 1923638"/>
                    <a:gd name="connsiteX3-95" fmla="*/ 3516307 w 4172080"/>
                    <a:gd name="connsiteY3-96" fmla="*/ 1923638 h 1923638"/>
                    <a:gd name="connsiteX0-97" fmla="*/ 3602549 w 4258322"/>
                    <a:gd name="connsiteY0-98" fmla="*/ 2065832 h 2065832"/>
                    <a:gd name="connsiteX1-99" fmla="*/ 0 w 4258322"/>
                    <a:gd name="connsiteY1-100" fmla="*/ 0 h 2065832"/>
                    <a:gd name="connsiteX2-101" fmla="*/ 4258322 w 4258322"/>
                    <a:gd name="connsiteY2-102" fmla="*/ 905813 h 2065832"/>
                    <a:gd name="connsiteX3-103" fmla="*/ 3602549 w 4258322"/>
                    <a:gd name="connsiteY3-104" fmla="*/ 2065832 h 206583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258322" h="2065832">
                      <a:moveTo>
                        <a:pt x="3602549" y="2065832"/>
                      </a:moveTo>
                      <a:lnTo>
                        <a:pt x="0" y="0"/>
                      </a:lnTo>
                      <a:lnTo>
                        <a:pt x="4258322" y="905813"/>
                      </a:lnTo>
                      <a:lnTo>
                        <a:pt x="3602549" y="2065832"/>
                      </a:lnTo>
                      <a:close/>
                    </a:path>
                  </a:pathLst>
                </a:custGeom>
                <a:solidFill>
                  <a:srgbClr val="FF0000">
                    <a:alpha val="6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等腰三角形 28"/>
                <p:cNvSpPr/>
                <p:nvPr/>
              </p:nvSpPr>
              <p:spPr>
                <a:xfrm rot="13350124">
                  <a:off x="3858734" y="1947542"/>
                  <a:ext cx="4235088" cy="1294184"/>
                </a:xfrm>
                <a:custGeom>
                  <a:avLst/>
                  <a:gdLst>
                    <a:gd name="connsiteX0" fmla="*/ 0 w 1099058"/>
                    <a:gd name="connsiteY0" fmla="*/ 4036689 h 4036689"/>
                    <a:gd name="connsiteX1" fmla="*/ 406168 w 1099058"/>
                    <a:gd name="connsiteY1" fmla="*/ 0 h 4036689"/>
                    <a:gd name="connsiteX2" fmla="*/ 1099058 w 1099058"/>
                    <a:gd name="connsiteY2" fmla="*/ 4036689 h 4036689"/>
                    <a:gd name="connsiteX3" fmla="*/ 0 w 1099058"/>
                    <a:gd name="connsiteY3" fmla="*/ 4036689 h 4036689"/>
                    <a:gd name="connsiteX0-1" fmla="*/ 0 w 1050062"/>
                    <a:gd name="connsiteY0-2" fmla="*/ 4326468 h 4326468"/>
                    <a:gd name="connsiteX1-3" fmla="*/ 357172 w 1050062"/>
                    <a:gd name="connsiteY1-4" fmla="*/ 0 h 4326468"/>
                    <a:gd name="connsiteX2-5" fmla="*/ 1050062 w 1050062"/>
                    <a:gd name="connsiteY2-6" fmla="*/ 4036689 h 4326468"/>
                    <a:gd name="connsiteX3-7" fmla="*/ 0 w 1050062"/>
                    <a:gd name="connsiteY3-8" fmla="*/ 4326468 h 4326468"/>
                    <a:gd name="connsiteX0-9" fmla="*/ 0 w 1417332"/>
                    <a:gd name="connsiteY0-10" fmla="*/ 4608952 h 4608952"/>
                    <a:gd name="connsiteX1-11" fmla="*/ 1417332 w 1417332"/>
                    <a:gd name="connsiteY1-12" fmla="*/ 0 h 4608952"/>
                    <a:gd name="connsiteX2-13" fmla="*/ 1050062 w 1417332"/>
                    <a:gd name="connsiteY2-14" fmla="*/ 4319173 h 4608952"/>
                    <a:gd name="connsiteX3-15" fmla="*/ 0 w 1417332"/>
                    <a:gd name="connsiteY3-16" fmla="*/ 4608952 h 4608952"/>
                    <a:gd name="connsiteX0-17" fmla="*/ 0 w 1245949"/>
                    <a:gd name="connsiteY0-18" fmla="*/ 3270678 h 4319173"/>
                    <a:gd name="connsiteX1-19" fmla="*/ 1245949 w 1245949"/>
                    <a:gd name="connsiteY1-20" fmla="*/ 0 h 4319173"/>
                    <a:gd name="connsiteX2-21" fmla="*/ 878679 w 1245949"/>
                    <a:gd name="connsiteY2-22" fmla="*/ 4319173 h 4319173"/>
                    <a:gd name="connsiteX3-23" fmla="*/ 0 w 1245949"/>
                    <a:gd name="connsiteY3-24" fmla="*/ 3270678 h 4319173"/>
                    <a:gd name="connsiteX0-25" fmla="*/ 0 w 1368990"/>
                    <a:gd name="connsiteY0-26" fmla="*/ 3265320 h 4319173"/>
                    <a:gd name="connsiteX1-27" fmla="*/ 1368990 w 1368990"/>
                    <a:gd name="connsiteY1-28" fmla="*/ 0 h 4319173"/>
                    <a:gd name="connsiteX2-29" fmla="*/ 1001720 w 1368990"/>
                    <a:gd name="connsiteY2-30" fmla="*/ 4319173 h 4319173"/>
                    <a:gd name="connsiteX3-31" fmla="*/ 0 w 1368990"/>
                    <a:gd name="connsiteY3-32" fmla="*/ 3265320 h 4319173"/>
                    <a:gd name="connsiteX0-33" fmla="*/ 0 w 1374251"/>
                    <a:gd name="connsiteY0-34" fmla="*/ 3231443 h 4319173"/>
                    <a:gd name="connsiteX1-35" fmla="*/ 1374251 w 1374251"/>
                    <a:gd name="connsiteY1-36" fmla="*/ 0 h 4319173"/>
                    <a:gd name="connsiteX2-37" fmla="*/ 1006981 w 1374251"/>
                    <a:gd name="connsiteY2-38" fmla="*/ 4319173 h 4319173"/>
                    <a:gd name="connsiteX3-39" fmla="*/ 0 w 1374251"/>
                    <a:gd name="connsiteY3-40" fmla="*/ 3231443 h 4319173"/>
                    <a:gd name="connsiteX0-41" fmla="*/ 0 w 1373782"/>
                    <a:gd name="connsiteY0-42" fmla="*/ 3220696 h 4319173"/>
                    <a:gd name="connsiteX1-43" fmla="*/ 1373782 w 1373782"/>
                    <a:gd name="connsiteY1-44" fmla="*/ 0 h 4319173"/>
                    <a:gd name="connsiteX2-45" fmla="*/ 1006512 w 1373782"/>
                    <a:gd name="connsiteY2-46" fmla="*/ 4319173 h 4319173"/>
                    <a:gd name="connsiteX3-47" fmla="*/ 0 w 1373782"/>
                    <a:gd name="connsiteY3-48" fmla="*/ 3220696 h 4319173"/>
                    <a:gd name="connsiteX0-49" fmla="*/ 0 w 1507936"/>
                    <a:gd name="connsiteY0-50" fmla="*/ 2999504 h 4319173"/>
                    <a:gd name="connsiteX1-51" fmla="*/ 1507936 w 1507936"/>
                    <a:gd name="connsiteY1-52" fmla="*/ 0 h 4319173"/>
                    <a:gd name="connsiteX2-53" fmla="*/ 1140666 w 1507936"/>
                    <a:gd name="connsiteY2-54" fmla="*/ 4319173 h 4319173"/>
                    <a:gd name="connsiteX3-55" fmla="*/ 0 w 1507936"/>
                    <a:gd name="connsiteY3-56" fmla="*/ 2999504 h 4319173"/>
                    <a:gd name="connsiteX0-57" fmla="*/ 0 w 5185440"/>
                    <a:gd name="connsiteY0-58" fmla="*/ 2999504 h 2999504"/>
                    <a:gd name="connsiteX1-59" fmla="*/ 1507936 w 5185440"/>
                    <a:gd name="connsiteY1-60" fmla="*/ 0 h 2999504"/>
                    <a:gd name="connsiteX2-61" fmla="*/ 5185440 w 5185440"/>
                    <a:gd name="connsiteY2-62" fmla="*/ 1238154 h 2999504"/>
                    <a:gd name="connsiteX3-63" fmla="*/ 0 w 5185440"/>
                    <a:gd name="connsiteY3-64" fmla="*/ 2999504 h 2999504"/>
                    <a:gd name="connsiteX0-65" fmla="*/ 3021731 w 3677504"/>
                    <a:gd name="connsiteY0-66" fmla="*/ 2398173 h 2398173"/>
                    <a:gd name="connsiteX1-67" fmla="*/ 0 w 3677504"/>
                    <a:gd name="connsiteY1-68" fmla="*/ 0 h 2398173"/>
                    <a:gd name="connsiteX2-69" fmla="*/ 3677504 w 3677504"/>
                    <a:gd name="connsiteY2-70" fmla="*/ 1238154 h 2398173"/>
                    <a:gd name="connsiteX3-71" fmla="*/ 3021731 w 3677504"/>
                    <a:gd name="connsiteY3-72" fmla="*/ 2398173 h 2398173"/>
                    <a:gd name="connsiteX0-73" fmla="*/ 3021731 w 3021731"/>
                    <a:gd name="connsiteY0-74" fmla="*/ 2466192 h 2466192"/>
                    <a:gd name="connsiteX1-75" fmla="*/ 0 w 3021731"/>
                    <a:gd name="connsiteY1-76" fmla="*/ 68019 h 2466192"/>
                    <a:gd name="connsiteX2-77" fmla="*/ 2530089 w 3021731"/>
                    <a:gd name="connsiteY2-78" fmla="*/ 0 h 2466192"/>
                    <a:gd name="connsiteX3-79" fmla="*/ 3021731 w 3021731"/>
                    <a:gd name="connsiteY3-80" fmla="*/ 2466192 h 2466192"/>
                    <a:gd name="connsiteX0-81" fmla="*/ 3666311 w 3666311"/>
                    <a:gd name="connsiteY0-82" fmla="*/ 1291894 h 1291894"/>
                    <a:gd name="connsiteX1-83" fmla="*/ 0 w 3666311"/>
                    <a:gd name="connsiteY1-84" fmla="*/ 68019 h 1291894"/>
                    <a:gd name="connsiteX2-85" fmla="*/ 2530089 w 3666311"/>
                    <a:gd name="connsiteY2-86" fmla="*/ 0 h 1291894"/>
                    <a:gd name="connsiteX3-87" fmla="*/ 3666311 w 3666311"/>
                    <a:gd name="connsiteY3-88" fmla="*/ 1291894 h 1291894"/>
                    <a:gd name="connsiteX0-89" fmla="*/ 4254097 w 4254097"/>
                    <a:gd name="connsiteY0-90" fmla="*/ 1291894 h 1291894"/>
                    <a:gd name="connsiteX1-91" fmla="*/ 0 w 4254097"/>
                    <a:gd name="connsiteY1-92" fmla="*/ 30886 h 1291894"/>
                    <a:gd name="connsiteX2-93" fmla="*/ 3117875 w 4254097"/>
                    <a:gd name="connsiteY2-94" fmla="*/ 0 h 1291894"/>
                    <a:gd name="connsiteX3-95" fmla="*/ 4254097 w 4254097"/>
                    <a:gd name="connsiteY3-96" fmla="*/ 1291894 h 1291894"/>
                    <a:gd name="connsiteX0-97" fmla="*/ 4042517 w 4042517"/>
                    <a:gd name="connsiteY0-98" fmla="*/ 1291894 h 1291894"/>
                    <a:gd name="connsiteX1-99" fmla="*/ 0 w 4042517"/>
                    <a:gd name="connsiteY1-100" fmla="*/ 478490 h 1291894"/>
                    <a:gd name="connsiteX2-101" fmla="*/ 2906295 w 4042517"/>
                    <a:gd name="connsiteY2-102" fmla="*/ 0 h 1291894"/>
                    <a:gd name="connsiteX3-103" fmla="*/ 4042517 w 4042517"/>
                    <a:gd name="connsiteY3-104" fmla="*/ 1291894 h 1291894"/>
                    <a:gd name="connsiteX0-105" fmla="*/ 4103713 w 4103713"/>
                    <a:gd name="connsiteY0-106" fmla="*/ 1291894 h 1291894"/>
                    <a:gd name="connsiteX1-107" fmla="*/ 0 w 4103713"/>
                    <a:gd name="connsiteY1-108" fmla="*/ 556581 h 1291894"/>
                    <a:gd name="connsiteX2-109" fmla="*/ 2967491 w 4103713"/>
                    <a:gd name="connsiteY2-110" fmla="*/ 0 h 1291894"/>
                    <a:gd name="connsiteX3-111" fmla="*/ 4103713 w 4103713"/>
                    <a:gd name="connsiteY3-112" fmla="*/ 1291894 h 1291894"/>
                    <a:gd name="connsiteX0-113" fmla="*/ 4235088 w 4235088"/>
                    <a:gd name="connsiteY0-114" fmla="*/ 1291894 h 1291894"/>
                    <a:gd name="connsiteX1-115" fmla="*/ 0 w 4235088"/>
                    <a:gd name="connsiteY1-116" fmla="*/ 389349 h 1291894"/>
                    <a:gd name="connsiteX2-117" fmla="*/ 3098866 w 4235088"/>
                    <a:gd name="connsiteY2-118" fmla="*/ 0 h 1291894"/>
                    <a:gd name="connsiteX3-119" fmla="*/ 4235088 w 4235088"/>
                    <a:gd name="connsiteY3-120" fmla="*/ 1291894 h 129189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235088" h="1291894">
                      <a:moveTo>
                        <a:pt x="4235088" y="1291894"/>
                      </a:moveTo>
                      <a:lnTo>
                        <a:pt x="0" y="389349"/>
                      </a:lnTo>
                      <a:lnTo>
                        <a:pt x="3098866" y="0"/>
                      </a:lnTo>
                      <a:lnTo>
                        <a:pt x="4235088" y="1291894"/>
                      </a:lnTo>
                      <a:close/>
                    </a:path>
                  </a:pathLst>
                </a:custGeom>
                <a:solidFill>
                  <a:srgbClr val="FF0000">
                    <a:alpha val="6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27" name="图片 26"/>
              <p:cNvPicPr>
                <a:picLocks noChangeAspect="1"/>
              </p:cNvPicPr>
              <p:nvPr/>
            </p:nvPicPr>
            <p:blipFill rotWithShape="1">
              <a:blip r:embed="rId2"/>
              <a:srcRect b="20660"/>
              <a:stretch>
                <a:fillRect/>
              </a:stretch>
            </p:blipFill>
            <p:spPr>
              <a:xfrm rot="3889191">
                <a:off x="9060725" y="5370159"/>
                <a:ext cx="587070" cy="459575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2"/>
              <a:srcRect b="20660"/>
              <a:stretch>
                <a:fillRect/>
              </a:stretch>
            </p:blipFill>
            <p:spPr>
              <a:xfrm rot="4973670">
                <a:off x="9264303" y="5160218"/>
                <a:ext cx="587070" cy="459575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2"/>
              <a:srcRect b="20660"/>
              <a:stretch>
                <a:fillRect/>
              </a:stretch>
            </p:blipFill>
            <p:spPr>
              <a:xfrm rot="18143376" flipH="1">
                <a:off x="2961790" y="4822582"/>
                <a:ext cx="587070" cy="459575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2"/>
              <a:srcRect b="20660"/>
              <a:stretch>
                <a:fillRect/>
              </a:stretch>
            </p:blipFill>
            <p:spPr>
              <a:xfrm rot="16626330" flipH="1">
                <a:off x="2830239" y="4592539"/>
                <a:ext cx="587070" cy="459575"/>
              </a:xfrm>
              <a:prstGeom prst="rect">
                <a:avLst/>
              </a:prstGeom>
            </p:spPr>
          </p:pic>
          <p:cxnSp>
            <p:nvCxnSpPr>
              <p:cNvPr id="31" name="直接连接符 30"/>
              <p:cNvCxnSpPr>
                <a:endCxn id="29" idx="3"/>
              </p:cNvCxnSpPr>
              <p:nvPr/>
            </p:nvCxnSpPr>
            <p:spPr>
              <a:xfrm>
                <a:off x="2772016" y="4799907"/>
                <a:ext cx="326070" cy="5003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910890" y="5010513"/>
                <a:ext cx="48322" cy="6321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endCxn id="27" idx="3"/>
              </p:cNvCxnSpPr>
              <p:nvPr/>
            </p:nvCxnSpPr>
            <p:spPr>
              <a:xfrm flipH="1">
                <a:off x="9479149" y="5420761"/>
                <a:ext cx="348779" cy="4448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9655845" y="5638264"/>
                <a:ext cx="13745" cy="30827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 flipV="1">
                <a:off x="3065162" y="4494744"/>
                <a:ext cx="3160949" cy="12800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 rot="20180822">
                <a:off x="4185812" y="4631536"/>
                <a:ext cx="1111936" cy="54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accent1"/>
                    </a:solidFill>
                  </a:rPr>
                  <a:t>D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左大括号 23"/>
            <p:cNvSpPr/>
            <p:nvPr/>
          </p:nvSpPr>
          <p:spPr>
            <a:xfrm rot="21296499">
              <a:off x="5521324" y="5055094"/>
              <a:ext cx="110418" cy="517883"/>
            </a:xfrm>
            <a:prstGeom prst="leftBrace">
              <a:avLst>
                <a:gd name="adj1" fmla="val 29337"/>
                <a:gd name="adj2" fmla="val 4866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37966" y="5088576"/>
              <a:ext cx="949192" cy="42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/>
                  </a:solidFill>
                </a:rPr>
                <a:t>杆高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199" y="1128830"/>
            <a:ext cx="2220429" cy="21824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98" y="992479"/>
            <a:ext cx="3295211" cy="2276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582" y="3515963"/>
            <a:ext cx="1511781" cy="218245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2705431" y="1399591"/>
            <a:ext cx="813999" cy="210389"/>
          </a:xfrm>
          <a:prstGeom prst="line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2692965" y="1539382"/>
            <a:ext cx="0" cy="17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3522044" y="1327330"/>
            <a:ext cx="0" cy="17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242480" y="1628110"/>
            <a:ext cx="0" cy="17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3519430" y="1406727"/>
            <a:ext cx="738401" cy="300780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302302" y="1827306"/>
            <a:ext cx="837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5064055" y="1827306"/>
            <a:ext cx="0" cy="2029756"/>
          </a:xfrm>
          <a:prstGeom prst="line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959418" y="1140240"/>
            <a:ext cx="30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W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747887" y="1231537"/>
            <a:ext cx="30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>
                <a:solidFill>
                  <a:srgbClr val="00B050"/>
                </a:solidFill>
              </a:rPr>
              <a:t>L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062672" y="2727425"/>
            <a:ext cx="30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>
                <a:solidFill>
                  <a:srgbClr val="FFC000"/>
                </a:solidFill>
              </a:rPr>
              <a:t>H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71" name="图片 70" descr="图片包含 文本&#10;&#10;描述已自动生成">
            <a:extLst>
              <a:ext uri="{FF2B5EF4-FFF2-40B4-BE49-F238E27FC236}">
                <a16:creationId xmlns:a16="http://schemas.microsoft.com/office/drawing/2014/main" id="{BFDAF643-27A0-445D-8DEC-F174157E43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2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15899" y="368300"/>
            <a:ext cx="4440077" cy="485914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部署设计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楼面覆盖（一）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2900" y="1005840"/>
            <a:ext cx="114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根据不同的楼高，可以采用不同的摄像机组合进行楼面的监控覆盖，以立杆高度</a:t>
            </a:r>
            <a:r>
              <a:rPr lang="en-US" altLang="zh-CN" dirty="0"/>
              <a:t>2.5</a:t>
            </a:r>
            <a:r>
              <a:rPr lang="zh-CN" altLang="en-US" dirty="0"/>
              <a:t>米为例，部署设计如下：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34338" y="1406525"/>
          <a:ext cx="10698484" cy="2773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246">
                  <a:extLst>
                    <a:ext uri="{9D8B030D-6E8A-4147-A177-3AD203B41FA5}">
                      <a16:colId xmlns:a16="http://schemas.microsoft.com/office/drawing/2014/main" val="2831667127"/>
                    </a:ext>
                  </a:extLst>
                </a:gridCol>
                <a:gridCol w="2082254">
                  <a:extLst>
                    <a:ext uri="{9D8B030D-6E8A-4147-A177-3AD203B41FA5}">
                      <a16:colId xmlns:a16="http://schemas.microsoft.com/office/drawing/2014/main" val="2835356989"/>
                    </a:ext>
                  </a:extLst>
                </a:gridCol>
                <a:gridCol w="1723246">
                  <a:extLst>
                    <a:ext uri="{9D8B030D-6E8A-4147-A177-3AD203B41FA5}">
                      <a16:colId xmlns:a16="http://schemas.microsoft.com/office/drawing/2014/main" val="465735232"/>
                    </a:ext>
                  </a:extLst>
                </a:gridCol>
                <a:gridCol w="1723246">
                  <a:extLst>
                    <a:ext uri="{9D8B030D-6E8A-4147-A177-3AD203B41FA5}">
                      <a16:colId xmlns:a16="http://schemas.microsoft.com/office/drawing/2014/main" val="2237948063"/>
                    </a:ext>
                  </a:extLst>
                </a:gridCol>
                <a:gridCol w="1723246">
                  <a:extLst>
                    <a:ext uri="{9D8B030D-6E8A-4147-A177-3AD203B41FA5}">
                      <a16:colId xmlns:a16="http://schemas.microsoft.com/office/drawing/2014/main" val="4016602238"/>
                    </a:ext>
                  </a:extLst>
                </a:gridCol>
                <a:gridCol w="1723246">
                  <a:extLst>
                    <a:ext uri="{9D8B030D-6E8A-4147-A177-3AD203B41FA5}">
                      <a16:colId xmlns:a16="http://schemas.microsoft.com/office/drawing/2014/main" val="11723991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楼高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立杆距离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分辨率</a:t>
                      </a:r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焦距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覆盖楼层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覆盖楼宽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107559"/>
                  </a:ext>
                </a:extLst>
              </a:tr>
              <a:tr h="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层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12mm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483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827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7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12mm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860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39707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30469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12mm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078624"/>
                  </a:ext>
                </a:extLst>
              </a:tr>
              <a:tr h="1174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199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4132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12mm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9918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4mm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5140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5317562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42900" y="4501787"/>
            <a:ext cx="1078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当楼高为</a:t>
            </a:r>
            <a:r>
              <a:rPr lang="en-US" altLang="zh-CN" b="1" dirty="0">
                <a:solidFill>
                  <a:srgbClr val="C00000"/>
                </a:solidFill>
              </a:rPr>
              <a:t>33</a:t>
            </a:r>
            <a:r>
              <a:rPr lang="zh-CN" altLang="en-US" dirty="0"/>
              <a:t>层时，建议使用</a:t>
            </a:r>
            <a:r>
              <a:rPr lang="zh-CN" altLang="en-US" b="1" dirty="0">
                <a:solidFill>
                  <a:srgbClr val="C00000"/>
                </a:solidFill>
              </a:rPr>
              <a:t>三台</a:t>
            </a:r>
            <a:r>
              <a:rPr lang="zh-CN" altLang="en-US" dirty="0"/>
              <a:t>相机进行覆盖。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图片 6" descr="图片包含 文本&#10;&#10;描述已自动生成">
            <a:extLst>
              <a:ext uri="{FF2B5EF4-FFF2-40B4-BE49-F238E27FC236}">
                <a16:creationId xmlns:a16="http://schemas.microsoft.com/office/drawing/2014/main" id="{76DE2411-E3DC-4BB0-B550-580E6FCD3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15899" y="368300"/>
            <a:ext cx="4430745" cy="485914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  <a:sym typeface="+mn-lt"/>
              </a:rPr>
              <a:t>部署设计</a:t>
            </a:r>
            <a:r>
              <a:rPr lang="en-US" altLang="zh-CN" dirty="0">
                <a:cs typeface="+mn-ea"/>
                <a:sym typeface="+mn-lt"/>
              </a:rPr>
              <a:t>-</a:t>
            </a:r>
            <a:r>
              <a:rPr lang="zh-CN" altLang="en-US" dirty="0">
                <a:cs typeface="+mn-ea"/>
                <a:sym typeface="+mn-lt"/>
              </a:rPr>
              <a:t>楼面覆盖（二）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586786"/>
              </p:ext>
            </p:extLst>
          </p:nvPr>
        </p:nvGraphicFramePr>
        <p:xfrm>
          <a:off x="1348739" y="1119356"/>
          <a:ext cx="9665118" cy="4468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0853">
                  <a:extLst>
                    <a:ext uri="{9D8B030D-6E8A-4147-A177-3AD203B41FA5}">
                      <a16:colId xmlns:a16="http://schemas.microsoft.com/office/drawing/2014/main" val="505393813"/>
                    </a:ext>
                  </a:extLst>
                </a:gridCol>
                <a:gridCol w="1610853">
                  <a:extLst>
                    <a:ext uri="{9D8B030D-6E8A-4147-A177-3AD203B41FA5}">
                      <a16:colId xmlns:a16="http://schemas.microsoft.com/office/drawing/2014/main" val="4280690418"/>
                    </a:ext>
                  </a:extLst>
                </a:gridCol>
                <a:gridCol w="1610853">
                  <a:extLst>
                    <a:ext uri="{9D8B030D-6E8A-4147-A177-3AD203B41FA5}">
                      <a16:colId xmlns:a16="http://schemas.microsoft.com/office/drawing/2014/main" val="417847495"/>
                    </a:ext>
                  </a:extLst>
                </a:gridCol>
                <a:gridCol w="1610853">
                  <a:extLst>
                    <a:ext uri="{9D8B030D-6E8A-4147-A177-3AD203B41FA5}">
                      <a16:colId xmlns:a16="http://schemas.microsoft.com/office/drawing/2014/main" val="50807058"/>
                    </a:ext>
                  </a:extLst>
                </a:gridCol>
                <a:gridCol w="1610853">
                  <a:extLst>
                    <a:ext uri="{9D8B030D-6E8A-4147-A177-3AD203B41FA5}">
                      <a16:colId xmlns:a16="http://schemas.microsoft.com/office/drawing/2014/main" val="3298165523"/>
                    </a:ext>
                  </a:extLst>
                </a:gridCol>
                <a:gridCol w="1610853">
                  <a:extLst>
                    <a:ext uri="{9D8B030D-6E8A-4147-A177-3AD203B41FA5}">
                      <a16:colId xmlns:a16="http://schemas.microsoft.com/office/drawing/2014/main" val="2861486587"/>
                    </a:ext>
                  </a:extLst>
                </a:gridCol>
              </a:tblGrid>
              <a:tr h="2031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楼高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立杆距离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分辨率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焦距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覆盖楼层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覆盖楼宽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832027"/>
                  </a:ext>
                </a:extLst>
              </a:tr>
              <a:tr h="20311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  <a:r>
                        <a:rPr lang="zh-CN" altLang="en-US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层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30</a:t>
                      </a:r>
                      <a:r>
                        <a:rPr lang="zh-CN" altLang="en-US" sz="1300" u="none" strike="noStrike" dirty="0">
                          <a:effectLst/>
                        </a:rPr>
                        <a:t>米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800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6mm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高楼层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18257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低楼层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622435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400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6mm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高楼层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7259100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低楼层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8667640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20</a:t>
                      </a:r>
                      <a:r>
                        <a:rPr lang="zh-CN" altLang="en-US" sz="1300" u="none" strike="noStrike" dirty="0">
                          <a:effectLst/>
                        </a:rPr>
                        <a:t>米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800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6mm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高楼层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28475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低楼层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811241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400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6mm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高楼层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0205339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低楼层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3704640"/>
                  </a:ext>
                </a:extLst>
              </a:tr>
              <a:tr h="20311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r>
                        <a:rPr lang="zh-CN" altLang="en-US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层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30</a:t>
                      </a:r>
                      <a:r>
                        <a:rPr lang="zh-CN" altLang="en-US" sz="1300" u="none" strike="noStrike" dirty="0">
                          <a:effectLst/>
                        </a:rPr>
                        <a:t>米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800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4mm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高楼层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8474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低楼层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759512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400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4mm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高楼层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0168275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低楼层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752380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20</a:t>
                      </a:r>
                      <a:r>
                        <a:rPr lang="zh-CN" altLang="en-US" sz="1300" u="none" strike="noStrike" dirty="0">
                          <a:effectLst/>
                        </a:rPr>
                        <a:t>米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800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4mm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高楼层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28136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低楼层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572814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400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4mm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高楼层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0756923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低楼层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9907567"/>
                  </a:ext>
                </a:extLst>
              </a:tr>
              <a:tr h="20311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zh-CN" altLang="en-US" sz="1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层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30</a:t>
                      </a:r>
                      <a:r>
                        <a:rPr lang="zh-CN" altLang="en-US" sz="1300" u="none" strike="noStrike" dirty="0">
                          <a:effectLst/>
                        </a:rPr>
                        <a:t>米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800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整栋楼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439668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400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整栋楼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4493742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20</a:t>
                      </a:r>
                      <a:r>
                        <a:rPr lang="zh-CN" altLang="en-US" sz="1300" u="none" strike="noStrike" dirty="0">
                          <a:effectLst/>
                        </a:rPr>
                        <a:t>米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800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整栋楼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086485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400</a:t>
                      </a:r>
                      <a:r>
                        <a:rPr lang="zh-CN" altLang="en-US" sz="1300" u="none" strike="noStrike" dirty="0">
                          <a:effectLst/>
                        </a:rPr>
                        <a:t>万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048" marR="87048" marT="43524" marB="435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4mm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高楼层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米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9249287"/>
                  </a:ext>
                </a:extLst>
              </a:tr>
              <a:tr h="203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2.8mm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低楼层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939807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4975" y="5651698"/>
            <a:ext cx="11112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/>
              <a:t>当楼高为</a:t>
            </a:r>
            <a:r>
              <a:rPr lang="en-US" altLang="zh-CN" sz="1400" b="1" dirty="0">
                <a:solidFill>
                  <a:srgbClr val="C00000"/>
                </a:solidFill>
              </a:rPr>
              <a:t>26</a:t>
            </a:r>
            <a:r>
              <a:rPr lang="zh-CN" altLang="en-US" sz="1400" dirty="0"/>
              <a:t>层时，采用推荐立杆距离，均需要</a:t>
            </a:r>
            <a:r>
              <a:rPr lang="zh-CN" altLang="en-US" sz="1400" b="1" dirty="0">
                <a:solidFill>
                  <a:srgbClr val="C00000"/>
                </a:solidFill>
              </a:rPr>
              <a:t>两台</a:t>
            </a:r>
            <a:r>
              <a:rPr lang="zh-CN" altLang="en-US" sz="1400" dirty="0"/>
              <a:t>摄像机才能实现全覆盖。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/>
              <a:t>当楼高为</a:t>
            </a:r>
            <a:r>
              <a:rPr lang="en-US" altLang="zh-CN" sz="1400" b="1" dirty="0">
                <a:solidFill>
                  <a:srgbClr val="C00000"/>
                </a:solidFill>
              </a:rPr>
              <a:t>18</a:t>
            </a:r>
            <a:r>
              <a:rPr lang="zh-CN" altLang="en-US" sz="1400" dirty="0"/>
              <a:t>层时，采用推荐立杆距离，均需要</a:t>
            </a:r>
            <a:r>
              <a:rPr lang="zh-CN" altLang="en-US" sz="1400" b="1" dirty="0">
                <a:solidFill>
                  <a:srgbClr val="C00000"/>
                </a:solidFill>
              </a:rPr>
              <a:t>两台</a:t>
            </a:r>
            <a:r>
              <a:rPr lang="zh-CN" altLang="en-US" sz="1400" dirty="0"/>
              <a:t>摄像机才能实现全覆盖。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/>
              <a:t>当楼高为</a:t>
            </a:r>
            <a:r>
              <a:rPr lang="en-US" altLang="zh-CN" sz="1400" b="1" dirty="0">
                <a:solidFill>
                  <a:srgbClr val="C00000"/>
                </a:solidFill>
              </a:rPr>
              <a:t>11</a:t>
            </a:r>
            <a:r>
              <a:rPr lang="zh-CN" altLang="en-US" sz="1400" dirty="0"/>
              <a:t>层时，若立杆距离</a:t>
            </a:r>
            <a:r>
              <a:rPr lang="en-US" altLang="zh-CN" sz="1400" dirty="0"/>
              <a:t>30</a:t>
            </a:r>
            <a:r>
              <a:rPr lang="zh-CN" altLang="en-US" sz="1400" dirty="0"/>
              <a:t>米，则一台摄像机就能覆盖。若立杆距离为</a:t>
            </a:r>
            <a:r>
              <a:rPr lang="en-US" altLang="zh-CN" sz="1400" dirty="0"/>
              <a:t>20</a:t>
            </a:r>
            <a:r>
              <a:rPr lang="zh-CN" altLang="en-US" sz="1400" dirty="0"/>
              <a:t>米，则</a:t>
            </a:r>
            <a:r>
              <a:rPr lang="en-US" altLang="zh-CN" sz="1400" dirty="0"/>
              <a:t>800W</a:t>
            </a:r>
            <a:r>
              <a:rPr lang="zh-CN" altLang="en-US" sz="1400" dirty="0"/>
              <a:t>相机一台就能覆盖，</a:t>
            </a:r>
            <a:r>
              <a:rPr lang="en-US" altLang="zh-CN" sz="1400" dirty="0"/>
              <a:t>400W</a:t>
            </a:r>
            <a:r>
              <a:rPr lang="zh-CN" altLang="en-US" sz="1400" dirty="0"/>
              <a:t>相机需要两台覆盖。</a:t>
            </a:r>
            <a:endParaRPr lang="en-US" altLang="zh-CN" sz="1400" dirty="0">
              <a:solidFill>
                <a:srgbClr val="C00000"/>
              </a:solidFill>
            </a:endParaRP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D0378265-FBD1-46D9-874B-CBA10258D6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3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47185" y="-56159"/>
            <a:ext cx="10515600" cy="1325563"/>
          </a:xfrm>
        </p:spPr>
        <p:txBody>
          <a:bodyPr/>
          <a:lstStyle/>
          <a:p>
            <a:r>
              <a:rPr lang="zh-CN" altLang="en-US" dirty="0"/>
              <a:t>实测效果（一）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54359" y="1051947"/>
          <a:ext cx="9377268" cy="4693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6579">
                  <a:extLst>
                    <a:ext uri="{9D8B030D-6E8A-4147-A177-3AD203B41FA5}">
                      <a16:colId xmlns:a16="http://schemas.microsoft.com/office/drawing/2014/main" val="270555381"/>
                    </a:ext>
                  </a:extLst>
                </a:gridCol>
                <a:gridCol w="1186579">
                  <a:extLst>
                    <a:ext uri="{9D8B030D-6E8A-4147-A177-3AD203B41FA5}">
                      <a16:colId xmlns:a16="http://schemas.microsoft.com/office/drawing/2014/main" val="4186474191"/>
                    </a:ext>
                  </a:extLst>
                </a:gridCol>
                <a:gridCol w="1186579">
                  <a:extLst>
                    <a:ext uri="{9D8B030D-6E8A-4147-A177-3AD203B41FA5}">
                      <a16:colId xmlns:a16="http://schemas.microsoft.com/office/drawing/2014/main" val="111595525"/>
                    </a:ext>
                  </a:extLst>
                </a:gridCol>
                <a:gridCol w="1186579">
                  <a:extLst>
                    <a:ext uri="{9D8B030D-6E8A-4147-A177-3AD203B41FA5}">
                      <a16:colId xmlns:a16="http://schemas.microsoft.com/office/drawing/2014/main" val="2189868824"/>
                    </a:ext>
                  </a:extLst>
                </a:gridCol>
                <a:gridCol w="1186579">
                  <a:extLst>
                    <a:ext uri="{9D8B030D-6E8A-4147-A177-3AD203B41FA5}">
                      <a16:colId xmlns:a16="http://schemas.microsoft.com/office/drawing/2014/main" val="3018292611"/>
                    </a:ext>
                  </a:extLst>
                </a:gridCol>
                <a:gridCol w="1186579">
                  <a:extLst>
                    <a:ext uri="{9D8B030D-6E8A-4147-A177-3AD203B41FA5}">
                      <a16:colId xmlns:a16="http://schemas.microsoft.com/office/drawing/2014/main" val="103844761"/>
                    </a:ext>
                  </a:extLst>
                </a:gridCol>
                <a:gridCol w="2257794">
                  <a:extLst>
                    <a:ext uri="{9D8B030D-6E8A-4147-A177-3AD203B41FA5}">
                      <a16:colId xmlns:a16="http://schemas.microsoft.com/office/drawing/2014/main" val="1927614409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楼高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立杆距离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分辨率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焦距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覆盖楼层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白天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晚上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抛落物体（“√”为可见）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641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矿泉水瓶（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20*5cm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）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61631"/>
                  </a:ext>
                </a:extLst>
              </a:tr>
              <a:tr h="13185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层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12mm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710492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93496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327009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12mm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123433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8770733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8462856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12mm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72292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607157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88905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12mm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0450966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4mm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4380573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5962234"/>
                  </a:ext>
                </a:extLst>
              </a:tr>
              <a:tr h="13185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层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u="none" strike="noStrike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08188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959376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6319824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4442147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045816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198018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6mm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2009216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白天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3015535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54359" y="5943600"/>
            <a:ext cx="937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33</a:t>
            </a:r>
            <a:r>
              <a:rPr lang="zh-CN" altLang="en-US" sz="1400" dirty="0"/>
              <a:t>层和</a:t>
            </a:r>
            <a:r>
              <a:rPr lang="en-US" altLang="zh-CN" sz="1400" dirty="0"/>
              <a:t>26</a:t>
            </a:r>
            <a:r>
              <a:rPr lang="zh-CN" altLang="en-US" sz="1400" dirty="0"/>
              <a:t>层抛落物体中白天可监控到矿泉水瓶大小的物体。</a:t>
            </a:r>
          </a:p>
        </p:txBody>
      </p:sp>
      <p:pic>
        <p:nvPicPr>
          <p:cNvPr id="7" name="图片 6" descr="图片包含 文本&#10;&#10;描述已自动生成">
            <a:extLst>
              <a:ext uri="{FF2B5EF4-FFF2-40B4-BE49-F238E27FC236}">
                <a16:creationId xmlns:a16="http://schemas.microsoft.com/office/drawing/2014/main" id="{9BDA4C35-36C6-4CDF-B887-C1718151E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5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2942" y="68532"/>
            <a:ext cx="10515600" cy="1325563"/>
          </a:xfrm>
        </p:spPr>
        <p:txBody>
          <a:bodyPr/>
          <a:lstStyle/>
          <a:p>
            <a:r>
              <a:rPr lang="zh-CN" altLang="en-US" dirty="0"/>
              <a:t>实测效果（二）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61556" y="1085369"/>
          <a:ext cx="9359672" cy="405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449">
                  <a:extLst>
                    <a:ext uri="{9D8B030D-6E8A-4147-A177-3AD203B41FA5}">
                      <a16:colId xmlns:a16="http://schemas.microsoft.com/office/drawing/2014/main" val="430924368"/>
                    </a:ext>
                  </a:extLst>
                </a:gridCol>
                <a:gridCol w="849449">
                  <a:extLst>
                    <a:ext uri="{9D8B030D-6E8A-4147-A177-3AD203B41FA5}">
                      <a16:colId xmlns:a16="http://schemas.microsoft.com/office/drawing/2014/main" val="989688244"/>
                    </a:ext>
                  </a:extLst>
                </a:gridCol>
                <a:gridCol w="849449">
                  <a:extLst>
                    <a:ext uri="{9D8B030D-6E8A-4147-A177-3AD203B41FA5}">
                      <a16:colId xmlns:a16="http://schemas.microsoft.com/office/drawing/2014/main" val="950863484"/>
                    </a:ext>
                  </a:extLst>
                </a:gridCol>
                <a:gridCol w="849449">
                  <a:extLst>
                    <a:ext uri="{9D8B030D-6E8A-4147-A177-3AD203B41FA5}">
                      <a16:colId xmlns:a16="http://schemas.microsoft.com/office/drawing/2014/main" val="2704878374"/>
                    </a:ext>
                  </a:extLst>
                </a:gridCol>
                <a:gridCol w="849449">
                  <a:extLst>
                    <a:ext uri="{9D8B030D-6E8A-4147-A177-3AD203B41FA5}">
                      <a16:colId xmlns:a16="http://schemas.microsoft.com/office/drawing/2014/main" val="240321313"/>
                    </a:ext>
                  </a:extLst>
                </a:gridCol>
                <a:gridCol w="849449">
                  <a:extLst>
                    <a:ext uri="{9D8B030D-6E8A-4147-A177-3AD203B41FA5}">
                      <a16:colId xmlns:a16="http://schemas.microsoft.com/office/drawing/2014/main" val="1070337083"/>
                    </a:ext>
                  </a:extLst>
                </a:gridCol>
                <a:gridCol w="1620246">
                  <a:extLst>
                    <a:ext uri="{9D8B030D-6E8A-4147-A177-3AD203B41FA5}">
                      <a16:colId xmlns:a16="http://schemas.microsoft.com/office/drawing/2014/main" val="1169139729"/>
                    </a:ext>
                  </a:extLst>
                </a:gridCol>
                <a:gridCol w="1305635">
                  <a:extLst>
                    <a:ext uri="{9D8B030D-6E8A-4147-A177-3AD203B41FA5}">
                      <a16:colId xmlns:a16="http://schemas.microsoft.com/office/drawing/2014/main" val="3571965574"/>
                    </a:ext>
                  </a:extLst>
                </a:gridCol>
                <a:gridCol w="1337097">
                  <a:extLst>
                    <a:ext uri="{9D8B030D-6E8A-4147-A177-3AD203B41FA5}">
                      <a16:colId xmlns:a16="http://schemas.microsoft.com/office/drawing/2014/main" val="3615908381"/>
                    </a:ext>
                  </a:extLst>
                </a:gridCol>
              </a:tblGrid>
              <a:tr h="1740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楼高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立杆距离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分辨率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焦距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mm)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覆盖楼层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白天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晚上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抛落物体（“√”为可见，“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——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” 不可见）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67966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矿泉水瓶（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20*5cm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）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烟盒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(10*5*2</a:t>
                      </a: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cm)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记号笔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(14*2</a:t>
                      </a: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cm)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04585"/>
                  </a:ext>
                </a:extLst>
              </a:tr>
              <a:tr h="174054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层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4mm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75035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230641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4mm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7490048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4815730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4mm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753835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晚上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——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——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210581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25628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晚上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——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——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680225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4mm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8996235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晚上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——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——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4503324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5127385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晚上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——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——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7225955"/>
                  </a:ext>
                </a:extLst>
              </a:tr>
              <a:tr h="17405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层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整栋楼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552233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整栋楼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4289269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20</a:t>
                      </a:r>
                      <a:r>
                        <a:rPr lang="zh-CN" altLang="en-US" sz="1400" u="none" strike="noStrike" dirty="0">
                          <a:effectLst/>
                        </a:rPr>
                        <a:t>米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整栋楼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665981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400</a:t>
                      </a:r>
                      <a:r>
                        <a:rPr lang="zh-CN" altLang="en-US" sz="1400" u="none" strike="noStrike" dirty="0">
                          <a:effectLst/>
                        </a:rPr>
                        <a:t>万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4mm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6940157"/>
                  </a:ext>
                </a:extLst>
              </a:tr>
              <a:tr h="174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2.8mm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低楼层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白天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8381454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43960" y="5370364"/>
            <a:ext cx="9377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/>
              <a:t>白天效果，</a:t>
            </a:r>
            <a:r>
              <a:rPr lang="en-US" altLang="zh-CN" sz="1400" dirty="0"/>
              <a:t>18</a:t>
            </a:r>
            <a:r>
              <a:rPr lang="zh-CN" altLang="en-US" sz="1400" dirty="0"/>
              <a:t>层和</a:t>
            </a:r>
            <a:r>
              <a:rPr lang="en-US" altLang="zh-CN" sz="1400" dirty="0"/>
              <a:t>11</a:t>
            </a:r>
            <a:r>
              <a:rPr lang="zh-CN" altLang="en-US" sz="1400" dirty="0"/>
              <a:t>层抛落物体中三种均可见。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/>
              <a:t>晚上效果，</a:t>
            </a:r>
            <a:r>
              <a:rPr lang="en-US" altLang="zh-CN" sz="1400" dirty="0"/>
              <a:t>18</a:t>
            </a:r>
            <a:r>
              <a:rPr lang="zh-CN" altLang="en-US" sz="1400" dirty="0"/>
              <a:t>层和</a:t>
            </a:r>
            <a:r>
              <a:rPr lang="en-US" altLang="zh-CN" sz="1400" dirty="0"/>
              <a:t>11</a:t>
            </a:r>
            <a:r>
              <a:rPr lang="zh-CN" altLang="en-US" sz="1400" dirty="0"/>
              <a:t>层均可以监控到矿泉水瓶大小的物体。</a:t>
            </a:r>
            <a:endParaRPr lang="en-US" altLang="zh-CN" sz="1400" dirty="0"/>
          </a:p>
        </p:txBody>
      </p:sp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7307711-DDE0-4C68-AEE3-B1A808D47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33" y="854214"/>
            <a:ext cx="10608906" cy="596751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188736" y="1205119"/>
            <a:ext cx="4602253" cy="2588766"/>
            <a:chOff x="672202" y="927536"/>
            <a:chExt cx="5087587" cy="2861767"/>
          </a:xfrm>
        </p:grpSpPr>
        <p:grpSp>
          <p:nvGrpSpPr>
            <p:cNvPr id="40" name="组合 39"/>
            <p:cNvGrpSpPr/>
            <p:nvPr/>
          </p:nvGrpSpPr>
          <p:grpSpPr>
            <a:xfrm>
              <a:off x="672202" y="927536"/>
              <a:ext cx="5087587" cy="2861767"/>
              <a:chOff x="672202" y="927536"/>
              <a:chExt cx="5087587" cy="2861767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672202" y="927536"/>
                <a:ext cx="5087587" cy="2861767"/>
                <a:chOff x="672202" y="927536"/>
                <a:chExt cx="5087587" cy="2861767"/>
              </a:xfrm>
            </p:grpSpPr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202" y="927536"/>
                  <a:ext cx="5087587" cy="2861767"/>
                </a:xfrm>
                <a:prstGeom prst="rect">
                  <a:avLst/>
                </a:prstGeom>
              </p:spPr>
            </p:pic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55027" y="927536"/>
                  <a:ext cx="1904762" cy="96190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</p:pic>
          </p:grpSp>
          <p:sp>
            <p:nvSpPr>
              <p:cNvPr id="44" name="文本框 43"/>
              <p:cNvSpPr txBox="1"/>
              <p:nvPr/>
            </p:nvSpPr>
            <p:spPr>
              <a:xfrm>
                <a:off x="672203" y="1341689"/>
                <a:ext cx="73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33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层</a:t>
                </a:r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 flipV="1">
              <a:off x="3291840" y="936927"/>
              <a:ext cx="563187" cy="10320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3291840" y="1131570"/>
              <a:ext cx="563187" cy="7578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6793656" y="1202610"/>
            <a:ext cx="4580384" cy="2576466"/>
            <a:chOff x="6432211" y="927536"/>
            <a:chExt cx="5063412" cy="2848169"/>
          </a:xfrm>
        </p:grpSpPr>
        <p:grpSp>
          <p:nvGrpSpPr>
            <p:cNvPr id="48" name="组合 47"/>
            <p:cNvGrpSpPr/>
            <p:nvPr/>
          </p:nvGrpSpPr>
          <p:grpSpPr>
            <a:xfrm>
              <a:off x="6432211" y="927536"/>
              <a:ext cx="5063412" cy="2848169"/>
              <a:chOff x="6432211" y="927536"/>
              <a:chExt cx="5063412" cy="2848169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6432211" y="927536"/>
                <a:ext cx="5063412" cy="2848169"/>
                <a:chOff x="6432211" y="927536"/>
                <a:chExt cx="5063412" cy="2848169"/>
              </a:xfrm>
            </p:grpSpPr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2211" y="927536"/>
                  <a:ext cx="5063412" cy="2848169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57528" y="936927"/>
                  <a:ext cx="1438095" cy="809524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</p:pic>
          </p:grpSp>
          <p:sp>
            <p:nvSpPr>
              <p:cNvPr id="52" name="文本框 51"/>
              <p:cNvSpPr txBox="1"/>
              <p:nvPr/>
            </p:nvSpPr>
            <p:spPr>
              <a:xfrm>
                <a:off x="6570245" y="1341689"/>
                <a:ext cx="73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26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层</a:t>
                </a: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V="1">
              <a:off x="8821919" y="936927"/>
              <a:ext cx="1235609" cy="1032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8821919" y="1131570"/>
              <a:ext cx="1235609" cy="61488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2186069" y="3768141"/>
            <a:ext cx="4602253" cy="2588767"/>
            <a:chOff x="672202" y="3789303"/>
            <a:chExt cx="5087587" cy="2861768"/>
          </a:xfrm>
        </p:grpSpPr>
        <p:grpSp>
          <p:nvGrpSpPr>
            <p:cNvPr id="56" name="组合 55"/>
            <p:cNvGrpSpPr/>
            <p:nvPr/>
          </p:nvGrpSpPr>
          <p:grpSpPr>
            <a:xfrm>
              <a:off x="672202" y="3789303"/>
              <a:ext cx="5087587" cy="2861768"/>
              <a:chOff x="672202" y="3789303"/>
              <a:chExt cx="5087587" cy="2861768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672202" y="3789303"/>
                <a:ext cx="5087587" cy="2861768"/>
                <a:chOff x="672202" y="3789303"/>
                <a:chExt cx="5087587" cy="2861768"/>
              </a:xfrm>
            </p:grpSpPr>
            <p:pic>
              <p:nvPicPr>
                <p:cNvPr id="61" name="图片 6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202" y="3789303"/>
                  <a:ext cx="5087587" cy="2861768"/>
                </a:xfrm>
                <a:prstGeom prst="rect">
                  <a:avLst/>
                </a:prstGeom>
              </p:spPr>
            </p:pic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21694" y="3790137"/>
                  <a:ext cx="1638095" cy="733333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</p:pic>
          </p:grpSp>
          <p:sp>
            <p:nvSpPr>
              <p:cNvPr id="60" name="文本框 59"/>
              <p:cNvSpPr txBox="1"/>
              <p:nvPr/>
            </p:nvSpPr>
            <p:spPr>
              <a:xfrm>
                <a:off x="672203" y="4194979"/>
                <a:ext cx="73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18</a:t>
                </a:r>
                <a:r>
                  <a:rPr lang="zh-CN" altLang="en-US" dirty="0"/>
                  <a:t>层</a:t>
                </a:r>
              </a:p>
            </p:txBody>
          </p:sp>
        </p:grpSp>
        <p:cxnSp>
          <p:nvCxnSpPr>
            <p:cNvPr id="57" name="直接连接符 56"/>
            <p:cNvCxnSpPr/>
            <p:nvPr/>
          </p:nvCxnSpPr>
          <p:spPr>
            <a:xfrm flipV="1">
              <a:off x="3755311" y="3798694"/>
              <a:ext cx="366383" cy="44104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3755311" y="4331173"/>
              <a:ext cx="366383" cy="19229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6793656" y="3776637"/>
            <a:ext cx="4580384" cy="2580271"/>
            <a:chOff x="6432211" y="3785096"/>
            <a:chExt cx="5063412" cy="2852376"/>
          </a:xfrm>
        </p:grpSpPr>
        <p:grpSp>
          <p:nvGrpSpPr>
            <p:cNvPr id="64" name="组合 63"/>
            <p:cNvGrpSpPr/>
            <p:nvPr/>
          </p:nvGrpSpPr>
          <p:grpSpPr>
            <a:xfrm>
              <a:off x="6432211" y="3785096"/>
              <a:ext cx="5063412" cy="2852376"/>
              <a:chOff x="6432211" y="3785096"/>
              <a:chExt cx="5063412" cy="285237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6432211" y="3785096"/>
                <a:ext cx="5063412" cy="2852376"/>
                <a:chOff x="6432211" y="3785096"/>
                <a:chExt cx="5063412" cy="2852376"/>
              </a:xfrm>
            </p:grpSpPr>
            <p:pic>
              <p:nvPicPr>
                <p:cNvPr id="69" name="图片 6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2211" y="3789303"/>
                  <a:ext cx="5063412" cy="2848169"/>
                </a:xfrm>
                <a:prstGeom prst="rect">
                  <a:avLst/>
                </a:prstGeom>
              </p:spPr>
            </p:pic>
            <p:pic>
              <p:nvPicPr>
                <p:cNvPr id="70" name="图片 6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90861" y="3785096"/>
                  <a:ext cx="1904762" cy="1057143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</p:pic>
          </p:grpSp>
          <p:sp>
            <p:nvSpPr>
              <p:cNvPr id="68" name="文本框 67"/>
              <p:cNvSpPr txBox="1"/>
              <p:nvPr/>
            </p:nvSpPr>
            <p:spPr>
              <a:xfrm>
                <a:off x="6570245" y="4189858"/>
                <a:ext cx="73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11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层</a:t>
                </a:r>
              </a:p>
            </p:txBody>
          </p:sp>
        </p:grpSp>
        <p:cxnSp>
          <p:nvCxnSpPr>
            <p:cNvPr id="65" name="直接连接符 64"/>
            <p:cNvCxnSpPr/>
            <p:nvPr/>
          </p:nvCxnSpPr>
          <p:spPr>
            <a:xfrm flipV="1">
              <a:off x="9493171" y="3798694"/>
              <a:ext cx="97690" cy="31273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9493171" y="4202870"/>
              <a:ext cx="97690" cy="63936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标题 2"/>
          <p:cNvSpPr>
            <a:spLocks noGrp="1"/>
          </p:cNvSpPr>
          <p:nvPr>
            <p:ph type="title"/>
          </p:nvPr>
        </p:nvSpPr>
        <p:spPr>
          <a:xfrm>
            <a:off x="215900" y="368300"/>
            <a:ext cx="5201920" cy="48591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白天图像效果</a:t>
            </a:r>
            <a:r>
              <a:rPr lang="zh-CN" altLang="en-US" sz="1400" dirty="0"/>
              <a:t>（立杆</a:t>
            </a:r>
            <a:r>
              <a:rPr lang="en-US" altLang="zh-CN" sz="1400" dirty="0"/>
              <a:t>30m,800W</a:t>
            </a:r>
            <a:r>
              <a:rPr lang="zh-CN" altLang="en-US" sz="1400" dirty="0"/>
              <a:t>像素）</a:t>
            </a:r>
            <a:endParaRPr lang="zh-CN" altLang="en-US" dirty="0"/>
          </a:p>
        </p:txBody>
      </p:sp>
      <p:pic>
        <p:nvPicPr>
          <p:cNvPr id="36" name="图片 35" descr="图片包含 文本&#10;&#10;描述已自动生成">
            <a:extLst>
              <a:ext uri="{FF2B5EF4-FFF2-40B4-BE49-F238E27FC236}">
                <a16:creationId xmlns:a16="http://schemas.microsoft.com/office/drawing/2014/main" id="{2140BF77-3A83-40E2-BB19-FE26E317C04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03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24" y="1100370"/>
            <a:ext cx="10113951" cy="568909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15898" y="368300"/>
            <a:ext cx="4470401" cy="48591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白天图像效果</a:t>
            </a:r>
            <a:r>
              <a:rPr lang="zh-CN" altLang="en-US" sz="1400" dirty="0"/>
              <a:t>（立杆</a:t>
            </a:r>
            <a:r>
              <a:rPr lang="en-US" altLang="zh-CN" sz="1400" dirty="0"/>
              <a:t>30m,400W</a:t>
            </a:r>
            <a:r>
              <a:rPr lang="zh-CN" altLang="en-US" sz="1400" dirty="0"/>
              <a:t>像素）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6749537" y="1365105"/>
            <a:ext cx="4385728" cy="2467369"/>
            <a:chOff x="6416838" y="885262"/>
            <a:chExt cx="5112144" cy="2876044"/>
          </a:xfrm>
        </p:grpSpPr>
        <p:grpSp>
          <p:nvGrpSpPr>
            <p:cNvPr id="18" name="组合 17"/>
            <p:cNvGrpSpPr/>
            <p:nvPr/>
          </p:nvGrpSpPr>
          <p:grpSpPr>
            <a:xfrm>
              <a:off x="6416838" y="885262"/>
              <a:ext cx="5112144" cy="2876044"/>
              <a:chOff x="6416838" y="885262"/>
              <a:chExt cx="5112144" cy="287604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6838" y="885724"/>
                <a:ext cx="5112144" cy="2875582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6601" y="885262"/>
                <a:ext cx="1552381" cy="56190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6429223" y="1341689"/>
                <a:ext cx="828094" cy="410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26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层</a:t>
                </a: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V="1">
              <a:off x="9132570" y="885262"/>
              <a:ext cx="844031" cy="11115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9132570" y="1098500"/>
              <a:ext cx="844031" cy="34866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2368406" y="1375474"/>
            <a:ext cx="4385729" cy="2467369"/>
            <a:chOff x="649826" y="885262"/>
            <a:chExt cx="5112145" cy="2876044"/>
          </a:xfrm>
        </p:grpSpPr>
        <p:grpSp>
          <p:nvGrpSpPr>
            <p:cNvPr id="16" name="组合 15"/>
            <p:cNvGrpSpPr/>
            <p:nvPr/>
          </p:nvGrpSpPr>
          <p:grpSpPr>
            <a:xfrm>
              <a:off x="649826" y="885262"/>
              <a:ext cx="5112145" cy="2876044"/>
              <a:chOff x="649826" y="885262"/>
              <a:chExt cx="5112145" cy="2876044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826" y="885724"/>
                <a:ext cx="5112145" cy="2875582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278" y="885262"/>
                <a:ext cx="1133333" cy="54285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2" name="文本框 11"/>
              <p:cNvSpPr txBox="1"/>
              <p:nvPr/>
            </p:nvSpPr>
            <p:spPr>
              <a:xfrm>
                <a:off x="672203" y="1341689"/>
                <a:ext cx="815666" cy="410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33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层</a:t>
                </a: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3165095" y="885262"/>
              <a:ext cx="1452823" cy="2223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205898" y="1197960"/>
              <a:ext cx="1412020" cy="23015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2365490" y="3869876"/>
            <a:ext cx="4385025" cy="2466972"/>
            <a:chOff x="650646" y="3761306"/>
            <a:chExt cx="5111325" cy="2875582"/>
          </a:xfrm>
        </p:grpSpPr>
        <p:grpSp>
          <p:nvGrpSpPr>
            <p:cNvPr id="17" name="组合 16"/>
            <p:cNvGrpSpPr/>
            <p:nvPr/>
          </p:nvGrpSpPr>
          <p:grpSpPr>
            <a:xfrm>
              <a:off x="650646" y="3761306"/>
              <a:ext cx="5111325" cy="2875582"/>
              <a:chOff x="650646" y="3761306"/>
              <a:chExt cx="5111325" cy="2875582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646" y="3761768"/>
                <a:ext cx="5111325" cy="287512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4226" y="3761306"/>
                <a:ext cx="1200000" cy="59047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672203" y="4327324"/>
                <a:ext cx="815665" cy="410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18</a:t>
                </a:r>
                <a:r>
                  <a:rPr lang="zh-CN" altLang="en-US" dirty="0"/>
                  <a:t>层</a:t>
                </a:r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 flipV="1">
              <a:off x="3771900" y="3792817"/>
              <a:ext cx="772326" cy="47385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3794051" y="4351782"/>
              <a:ext cx="750175" cy="3743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745203" y="3853371"/>
            <a:ext cx="4396353" cy="2472949"/>
            <a:chOff x="6416838" y="3761306"/>
            <a:chExt cx="5124529" cy="2882548"/>
          </a:xfrm>
        </p:grpSpPr>
        <p:grpSp>
          <p:nvGrpSpPr>
            <p:cNvPr id="19" name="组合 18"/>
            <p:cNvGrpSpPr/>
            <p:nvPr/>
          </p:nvGrpSpPr>
          <p:grpSpPr>
            <a:xfrm>
              <a:off x="6416838" y="3761306"/>
              <a:ext cx="5124529" cy="2882548"/>
              <a:chOff x="6416838" y="3761306"/>
              <a:chExt cx="5124529" cy="2882548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6838" y="3761306"/>
                <a:ext cx="5124529" cy="288254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67077" y="3761306"/>
                <a:ext cx="1561905" cy="81904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6429223" y="4327324"/>
                <a:ext cx="73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11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层</a:t>
                </a:r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 flipV="1">
              <a:off x="9294465" y="3792817"/>
              <a:ext cx="660227" cy="17265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9294465" y="4099021"/>
              <a:ext cx="682136" cy="48133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图片 31" descr="图片包含 文本&#10;&#10;描述已自动生成">
            <a:extLst>
              <a:ext uri="{FF2B5EF4-FFF2-40B4-BE49-F238E27FC236}">
                <a16:creationId xmlns:a16="http://schemas.microsoft.com/office/drawing/2014/main" id="{2E027844-701C-4484-ACE5-D8B6E77823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535540" y="2200332"/>
            <a:ext cx="1481557" cy="2438143"/>
            <a:chOff x="1535540" y="2200332"/>
            <a:chExt cx="1481557" cy="2438143"/>
          </a:xfrm>
        </p:grpSpPr>
        <p:sp>
          <p:nvSpPr>
            <p:cNvPr id="20" name="文本框 16"/>
            <p:cNvSpPr txBox="1"/>
            <p:nvPr/>
          </p:nvSpPr>
          <p:spPr>
            <a:xfrm>
              <a:off x="1783352" y="2369118"/>
              <a:ext cx="1008367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3732" b="1" kern="1600">
                  <a:solidFill>
                    <a:srgbClr val="646F75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1</a:t>
              </a:r>
              <a:endParaRPr lang="zh-CN" altLang="en-US" dirty="0">
                <a:sym typeface="+mn-lt"/>
              </a:endParaRPr>
            </a:p>
          </p:txBody>
        </p:sp>
        <p:sp>
          <p:nvSpPr>
            <p:cNvPr id="21" name="圆角矩形 1"/>
            <p:cNvSpPr/>
            <p:nvPr/>
          </p:nvSpPr>
          <p:spPr>
            <a:xfrm>
              <a:off x="1760924" y="2200332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535540" y="4081912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23" name="文本框 4"/>
            <p:cNvSpPr txBox="1"/>
            <p:nvPr/>
          </p:nvSpPr>
          <p:spPr>
            <a:xfrm>
              <a:off x="1670310" y="4276132"/>
              <a:ext cx="1212026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kumimoji="1" sz="1600" kern="16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背景需求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84916" y="2206455"/>
            <a:ext cx="1481557" cy="2438140"/>
            <a:chOff x="3984916" y="2206455"/>
            <a:chExt cx="1481557" cy="2438140"/>
          </a:xfrm>
        </p:grpSpPr>
        <p:sp>
          <p:nvSpPr>
            <p:cNvPr id="25" name="文本框 18"/>
            <p:cNvSpPr txBox="1"/>
            <p:nvPr/>
          </p:nvSpPr>
          <p:spPr>
            <a:xfrm>
              <a:off x="4210297" y="2373933"/>
              <a:ext cx="1030797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zh-CN" sz="3732" b="1" kern="1600" dirty="0">
                  <a:solidFill>
                    <a:srgbClr val="646F75"/>
                  </a:solidFill>
                  <a:cs typeface="+mn-ea"/>
                  <a:sym typeface="+mn-lt"/>
                </a:rPr>
                <a:t>2</a:t>
              </a:r>
              <a:endParaRPr kumimoji="1" lang="zh-CN" altLang="en-US" sz="3732" b="1" kern="1600" dirty="0">
                <a:solidFill>
                  <a:srgbClr val="646F75"/>
                </a:solidFill>
                <a:cs typeface="+mn-ea"/>
                <a:sym typeface="+mn-lt"/>
              </a:endParaRPr>
            </a:p>
          </p:txBody>
        </p:sp>
        <p:sp>
          <p:nvSpPr>
            <p:cNvPr id="26" name="圆角矩形 1"/>
            <p:cNvSpPr/>
            <p:nvPr/>
          </p:nvSpPr>
          <p:spPr>
            <a:xfrm>
              <a:off x="4210299" y="2206455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984916" y="4088034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28" name="文本框 5"/>
            <p:cNvSpPr txBox="1"/>
            <p:nvPr/>
          </p:nvSpPr>
          <p:spPr>
            <a:xfrm>
              <a:off x="4073050" y="4282252"/>
              <a:ext cx="1305297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defTabSz="914400">
                <a:lnSpc>
                  <a:spcPct val="120000"/>
                </a:lnSpc>
                <a:defRPr kumimoji="1" sz="1333" kern="16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ea typeface="微软雅黑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方案设计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434292" y="2205147"/>
            <a:ext cx="1691915" cy="2528742"/>
            <a:chOff x="6434292" y="2205147"/>
            <a:chExt cx="1691915" cy="2528742"/>
          </a:xfrm>
        </p:grpSpPr>
        <p:sp>
          <p:nvSpPr>
            <p:cNvPr id="30" name="文本框 19"/>
            <p:cNvSpPr txBox="1"/>
            <p:nvPr/>
          </p:nvSpPr>
          <p:spPr>
            <a:xfrm>
              <a:off x="6764850" y="2372625"/>
              <a:ext cx="1030798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3732" b="1" kern="1600">
                  <a:solidFill>
                    <a:srgbClr val="FF0000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3</a:t>
              </a:r>
              <a:endParaRPr lang="zh-CN" altLang="en-US" dirty="0">
                <a:sym typeface="+mn-lt"/>
              </a:endParaRPr>
            </a:p>
          </p:txBody>
        </p:sp>
        <p:sp>
          <p:nvSpPr>
            <p:cNvPr id="31" name="圆角矩形 1"/>
            <p:cNvSpPr/>
            <p:nvPr/>
          </p:nvSpPr>
          <p:spPr>
            <a:xfrm>
              <a:off x="6764851" y="2205147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EC2225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/>
            <a:p>
              <a:pPr algn="ctr" defTabSz="914217"/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6539470" y="4086727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</a:ln>
            <a:effectLst/>
          </p:spPr>
        </p:cxnSp>
        <p:sp>
          <p:nvSpPr>
            <p:cNvPr id="33" name="文本框 7"/>
            <p:cNvSpPr txBox="1"/>
            <p:nvPr/>
          </p:nvSpPr>
          <p:spPr>
            <a:xfrm>
              <a:off x="6434292" y="4280944"/>
              <a:ext cx="1691915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kumimoji="1" sz="2000" b="1" kern="1600">
                  <a:solidFill>
                    <a:srgbClr val="FF0000"/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方案价值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094026" y="2205147"/>
            <a:ext cx="1691915" cy="2438140"/>
            <a:chOff x="7999198" y="2205147"/>
            <a:chExt cx="1691915" cy="2438140"/>
          </a:xfrm>
        </p:grpSpPr>
        <p:sp>
          <p:nvSpPr>
            <p:cNvPr id="35" name="文本框 19"/>
            <p:cNvSpPr txBox="1"/>
            <p:nvPr/>
          </p:nvSpPr>
          <p:spPr>
            <a:xfrm>
              <a:off x="8329756" y="2372625"/>
              <a:ext cx="1030798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zh-CN" sz="3732" b="1" kern="1600" dirty="0">
                  <a:solidFill>
                    <a:srgbClr val="646F75"/>
                  </a:solidFill>
                  <a:cs typeface="+mn-ea"/>
                  <a:sym typeface="+mn-lt"/>
                </a:rPr>
                <a:t>4</a:t>
              </a:r>
              <a:endParaRPr kumimoji="1" lang="zh-CN" altLang="en-US" sz="3732" b="1" kern="1600" dirty="0">
                <a:solidFill>
                  <a:srgbClr val="646F75"/>
                </a:solidFill>
                <a:cs typeface="+mn-ea"/>
                <a:sym typeface="+mn-lt"/>
              </a:endParaRPr>
            </a:p>
          </p:txBody>
        </p:sp>
        <p:sp>
          <p:nvSpPr>
            <p:cNvPr id="36" name="圆角矩形 1"/>
            <p:cNvSpPr/>
            <p:nvPr/>
          </p:nvSpPr>
          <p:spPr>
            <a:xfrm>
              <a:off x="8329757" y="2205147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104376" y="4086727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38" name="文本框 7"/>
            <p:cNvSpPr txBox="1"/>
            <p:nvPr/>
          </p:nvSpPr>
          <p:spPr>
            <a:xfrm>
              <a:off x="7999198" y="4280944"/>
              <a:ext cx="169191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kumimoji="1" lang="zh-CN" altLang="en-US" sz="1600" kern="16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cs typeface="+mn-ea"/>
                  <a:sym typeface="+mn-lt"/>
                </a:rPr>
                <a:t>经典案例</a:t>
              </a:r>
            </a:p>
          </p:txBody>
        </p:sp>
      </p:grpSp>
      <p:pic>
        <p:nvPicPr>
          <p:cNvPr id="24" name="图片 23" descr="图片包含 文本&#10;&#10;描述已自动生成">
            <a:extLst>
              <a:ext uri="{FF2B5EF4-FFF2-40B4-BE49-F238E27FC236}">
                <a16:creationId xmlns:a16="http://schemas.microsoft.com/office/drawing/2014/main" id="{CD51CE7C-71EE-4AC8-B0E9-362CC08009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4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方案价值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57921" y="1425490"/>
            <a:ext cx="11054576" cy="5317651"/>
            <a:chOff x="-3810" y="854214"/>
            <a:chExt cx="12195810" cy="586662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72" b="21494"/>
            <a:stretch/>
          </p:blipFill>
          <p:spPr>
            <a:xfrm>
              <a:off x="0" y="854214"/>
              <a:ext cx="12192000" cy="5786616"/>
            </a:xfrm>
            <a:prstGeom prst="rect">
              <a:avLst/>
            </a:prstGeom>
          </p:spPr>
        </p:pic>
        <p:sp>
          <p:nvSpPr>
            <p:cNvPr id="5" name="平行四边形 4"/>
            <p:cNvSpPr/>
            <p:nvPr/>
          </p:nvSpPr>
          <p:spPr>
            <a:xfrm>
              <a:off x="19050" y="854214"/>
              <a:ext cx="4262121" cy="5786616"/>
            </a:xfrm>
            <a:prstGeom prst="parallelogram">
              <a:avLst>
                <a:gd name="adj" fmla="val 38174"/>
              </a:avLst>
            </a:prstGeom>
            <a:solidFill>
              <a:schemeClr val="accent2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2656205" y="854214"/>
              <a:ext cx="4262121" cy="5786616"/>
            </a:xfrm>
            <a:prstGeom prst="parallelogram">
              <a:avLst>
                <a:gd name="adj" fmla="val 38174"/>
              </a:avLst>
            </a:prstGeom>
            <a:solidFill>
              <a:schemeClr val="accent4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5282883" y="854214"/>
              <a:ext cx="4262121" cy="5786616"/>
            </a:xfrm>
            <a:prstGeom prst="parallelogram">
              <a:avLst>
                <a:gd name="adj" fmla="val 38174"/>
              </a:avLst>
            </a:prstGeom>
            <a:solidFill>
              <a:schemeClr val="accent6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7920038" y="854214"/>
              <a:ext cx="4262121" cy="5786616"/>
            </a:xfrm>
            <a:prstGeom prst="parallelogram">
              <a:avLst>
                <a:gd name="adj" fmla="val 38174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0523856" y="854214"/>
              <a:ext cx="1668144" cy="578661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-3810" y="854214"/>
              <a:ext cx="1668144" cy="586662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74470" y="1417320"/>
              <a:ext cx="1634490" cy="3877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事前威慑</a:t>
              </a:r>
              <a:endParaRPr lang="en-US" altLang="zh-CN" sz="2400" b="1" dirty="0">
                <a:solidFill>
                  <a:schemeClr val="bg1"/>
                </a:solidFill>
              </a:endParaRPr>
            </a:p>
            <a:p>
              <a:endParaRPr lang="en-US" altLang="zh-CN" dirty="0">
                <a:solidFill>
                  <a:schemeClr val="bg1"/>
                </a:solidFill>
              </a:endParaRPr>
            </a:p>
            <a:p>
              <a:pPr algn="just"/>
              <a:r>
                <a:rPr lang="zh-CN" altLang="zh-CN" dirty="0">
                  <a:solidFill>
                    <a:schemeClr val="bg1"/>
                  </a:solidFill>
                </a:rPr>
                <a:t>防高空抛物解决方案部署之后，会对拥有抛物心理的人员形成一定威慑作用，从而在源头上减少高空抛物事件的发生。</a:t>
              </a:r>
            </a:p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81171" y="1417320"/>
              <a:ext cx="1634490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事后追溯</a:t>
              </a:r>
              <a:endParaRPr lang="en-US" altLang="zh-CN" sz="2400" b="1" dirty="0">
                <a:solidFill>
                  <a:schemeClr val="bg1"/>
                </a:solidFill>
              </a:endParaRPr>
            </a:p>
            <a:p>
              <a:endParaRPr lang="en-US" altLang="zh-CN" dirty="0">
                <a:solidFill>
                  <a:schemeClr val="bg1"/>
                </a:solidFill>
              </a:endParaRPr>
            </a:p>
            <a:p>
              <a:pPr algn="just"/>
              <a:r>
                <a:rPr lang="zh-CN" altLang="en-US" dirty="0">
                  <a:solidFill>
                    <a:schemeClr val="bg1"/>
                  </a:solidFill>
                </a:rPr>
                <a:t>一旦高空抛物事件发生，可以快速有效的调取事发时间的录像。为物业解决普通纠纷、为公安侦查破案提供依据。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4513" y="1417320"/>
              <a:ext cx="163449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一机两用</a:t>
              </a:r>
              <a:endParaRPr lang="en-US" altLang="zh-CN" sz="2400" b="1" dirty="0">
                <a:solidFill>
                  <a:schemeClr val="bg1"/>
                </a:solidFill>
              </a:endParaRPr>
            </a:p>
            <a:p>
              <a:endParaRPr lang="en-US" altLang="zh-CN" dirty="0">
                <a:solidFill>
                  <a:schemeClr val="bg1"/>
                </a:solidFill>
              </a:endParaRPr>
            </a:p>
            <a:p>
              <a:pPr algn="just"/>
              <a:r>
                <a:rPr lang="zh-CN" altLang="en-US" dirty="0">
                  <a:solidFill>
                    <a:schemeClr val="bg1"/>
                  </a:solidFill>
                </a:rPr>
                <a:t>高空抛物相机采用大仰角安装方式，在防高空抛物的同时，可以起到防入室盗窃的作用。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545004" y="1417320"/>
              <a:ext cx="163449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隐私保护</a:t>
              </a:r>
              <a:endParaRPr lang="en-US" altLang="zh-CN" sz="2400" b="1" dirty="0">
                <a:solidFill>
                  <a:schemeClr val="bg1"/>
                </a:solidFill>
              </a:endParaRPr>
            </a:p>
            <a:p>
              <a:endParaRPr lang="en-US" altLang="zh-CN" dirty="0">
                <a:solidFill>
                  <a:schemeClr val="bg1"/>
                </a:solidFill>
              </a:endParaRPr>
            </a:p>
            <a:p>
              <a:pPr algn="just"/>
              <a:r>
                <a:rPr lang="zh-CN" altLang="en-US" dirty="0">
                  <a:solidFill>
                    <a:schemeClr val="bg1"/>
                  </a:solidFill>
                </a:rPr>
                <a:t>高空抛物相机采用大仰角安装方式，不会拍到室内场景，从而充分保护业主隐私，也给物业免除不必要的纠纷。</a:t>
              </a:r>
            </a:p>
          </p:txBody>
        </p:sp>
      </p:grpSp>
      <p:pic>
        <p:nvPicPr>
          <p:cNvPr id="17" name="图片 16" descr="图片包含 文本&#10;&#10;描述已自动生成">
            <a:extLst>
              <a:ext uri="{FF2B5EF4-FFF2-40B4-BE49-F238E27FC236}">
                <a16:creationId xmlns:a16="http://schemas.microsoft.com/office/drawing/2014/main" id="{3338144B-DBD7-497F-A315-D21E0364C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0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186707"/>
            <a:ext cx="10515600" cy="1325563"/>
          </a:xfrm>
        </p:spPr>
        <p:txBody>
          <a:bodyPr/>
          <a:lstStyle/>
          <a:p>
            <a:r>
              <a:rPr lang="zh-CN" altLang="en-US" dirty="0"/>
              <a:t>方案价值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7368" y="1828088"/>
            <a:ext cx="11157839" cy="4587585"/>
            <a:chOff x="410769" y="1073663"/>
            <a:chExt cx="11312583" cy="5504308"/>
          </a:xfrm>
        </p:grpSpPr>
        <p:sp>
          <p:nvSpPr>
            <p:cNvPr id="5" name="椭圆 4"/>
            <p:cNvSpPr/>
            <p:nvPr/>
          </p:nvSpPr>
          <p:spPr>
            <a:xfrm>
              <a:off x="1929266" y="1360241"/>
              <a:ext cx="861786" cy="83457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可视对讲</a:t>
              </a:r>
            </a:p>
          </p:txBody>
        </p:sp>
        <p:sp>
          <p:nvSpPr>
            <p:cNvPr id="6" name="椭圆 5"/>
            <p:cNvSpPr/>
            <p:nvPr/>
          </p:nvSpPr>
          <p:spPr>
            <a:xfrm>
              <a:off x="2801257" y="3054943"/>
              <a:ext cx="861786" cy="83457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访客出入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1264557" y="4571686"/>
              <a:ext cx="861786" cy="83457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停车场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9744305" y="3683279"/>
              <a:ext cx="861786" cy="83457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黑名单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9313412" y="5533849"/>
              <a:ext cx="861786" cy="83457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巡查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3545116" y="5642709"/>
              <a:ext cx="861786" cy="83457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梯控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6515782" y="5743399"/>
              <a:ext cx="861786" cy="83457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考勤</a:t>
              </a:r>
            </a:p>
          </p:txBody>
        </p:sp>
        <p:sp>
          <p:nvSpPr>
            <p:cNvPr id="12" name="椭圆 11"/>
            <p:cNvSpPr/>
            <p:nvPr/>
          </p:nvSpPr>
          <p:spPr>
            <a:xfrm>
              <a:off x="8590870" y="1686656"/>
              <a:ext cx="861786" cy="83457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智能布控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4573505" y="4274931"/>
              <a:ext cx="999755" cy="978927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5573260" y="2103942"/>
              <a:ext cx="1393371" cy="136434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7440615" y="4358064"/>
              <a:ext cx="914853" cy="89579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报警</a:t>
              </a:r>
            </a:p>
          </p:txBody>
        </p:sp>
        <p:cxnSp>
          <p:nvCxnSpPr>
            <p:cNvPr id="16" name="直接连接符 15"/>
            <p:cNvCxnSpPr>
              <a:stCxn id="14" idx="3"/>
              <a:endCxn id="13" idx="7"/>
            </p:cNvCxnSpPr>
            <p:nvPr/>
          </p:nvCxnSpPr>
          <p:spPr>
            <a:xfrm flipH="1">
              <a:off x="5426849" y="3268481"/>
              <a:ext cx="350466" cy="114981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4" idx="5"/>
              <a:endCxn id="15" idx="1"/>
            </p:cNvCxnSpPr>
            <p:nvPr/>
          </p:nvCxnSpPr>
          <p:spPr>
            <a:xfrm>
              <a:off x="6762577" y="3268481"/>
              <a:ext cx="812014" cy="122076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3" idx="6"/>
              <a:endCxn id="15" idx="2"/>
            </p:cNvCxnSpPr>
            <p:nvPr/>
          </p:nvCxnSpPr>
          <p:spPr>
            <a:xfrm>
              <a:off x="5573259" y="4764394"/>
              <a:ext cx="1867355" cy="415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5" idx="5"/>
              <a:endCxn id="6" idx="0"/>
            </p:cNvCxnSpPr>
            <p:nvPr/>
          </p:nvCxnSpPr>
          <p:spPr>
            <a:xfrm>
              <a:off x="2664846" y="2072593"/>
              <a:ext cx="567304" cy="98235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6" idx="4"/>
              <a:endCxn id="7" idx="7"/>
            </p:cNvCxnSpPr>
            <p:nvPr/>
          </p:nvCxnSpPr>
          <p:spPr>
            <a:xfrm flipH="1">
              <a:off x="2000137" y="3889515"/>
              <a:ext cx="1232013" cy="804391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5" idx="4"/>
              <a:endCxn id="7" idx="0"/>
            </p:cNvCxnSpPr>
            <p:nvPr/>
          </p:nvCxnSpPr>
          <p:spPr>
            <a:xfrm flipH="1">
              <a:off x="1695450" y="2194813"/>
              <a:ext cx="664709" cy="2376873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7" idx="5"/>
              <a:endCxn id="10" idx="2"/>
            </p:cNvCxnSpPr>
            <p:nvPr/>
          </p:nvCxnSpPr>
          <p:spPr>
            <a:xfrm>
              <a:off x="2000137" y="5284038"/>
              <a:ext cx="1544979" cy="775957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0" idx="6"/>
              <a:endCxn id="11" idx="2"/>
            </p:cNvCxnSpPr>
            <p:nvPr/>
          </p:nvCxnSpPr>
          <p:spPr>
            <a:xfrm>
              <a:off x="4406902" y="6059995"/>
              <a:ext cx="2108880" cy="10069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1" idx="6"/>
              <a:endCxn id="9" idx="2"/>
            </p:cNvCxnSpPr>
            <p:nvPr/>
          </p:nvCxnSpPr>
          <p:spPr>
            <a:xfrm flipV="1">
              <a:off x="7377568" y="5951135"/>
              <a:ext cx="1935844" cy="20955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9" idx="0"/>
              <a:endCxn id="8" idx="4"/>
            </p:cNvCxnSpPr>
            <p:nvPr/>
          </p:nvCxnSpPr>
          <p:spPr>
            <a:xfrm flipV="1">
              <a:off x="9744305" y="4517851"/>
              <a:ext cx="430893" cy="1015998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8" idx="0"/>
              <a:endCxn id="12" idx="5"/>
            </p:cNvCxnSpPr>
            <p:nvPr/>
          </p:nvCxnSpPr>
          <p:spPr>
            <a:xfrm flipH="1" flipV="1">
              <a:off x="9326450" y="2399008"/>
              <a:ext cx="848748" cy="1284271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2" idx="2"/>
              <a:endCxn id="14" idx="6"/>
            </p:cNvCxnSpPr>
            <p:nvPr/>
          </p:nvCxnSpPr>
          <p:spPr>
            <a:xfrm flipH="1">
              <a:off x="6966631" y="2103942"/>
              <a:ext cx="1624239" cy="682171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5" idx="6"/>
              <a:endCxn id="8" idx="2"/>
            </p:cNvCxnSpPr>
            <p:nvPr/>
          </p:nvCxnSpPr>
          <p:spPr>
            <a:xfrm flipV="1">
              <a:off x="8355468" y="4100566"/>
              <a:ext cx="1388837" cy="705395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5" idx="5"/>
              <a:endCxn id="9" idx="1"/>
            </p:cNvCxnSpPr>
            <p:nvPr/>
          </p:nvCxnSpPr>
          <p:spPr>
            <a:xfrm>
              <a:off x="8221491" y="5122672"/>
              <a:ext cx="1218126" cy="533397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13" idx="5"/>
              <a:endCxn id="11" idx="1"/>
            </p:cNvCxnSpPr>
            <p:nvPr/>
          </p:nvCxnSpPr>
          <p:spPr>
            <a:xfrm>
              <a:off x="5426849" y="5110497"/>
              <a:ext cx="1215139" cy="755122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3" idx="2"/>
              <a:endCxn id="7" idx="6"/>
            </p:cNvCxnSpPr>
            <p:nvPr/>
          </p:nvCxnSpPr>
          <p:spPr>
            <a:xfrm flipH="1">
              <a:off x="2126343" y="4764394"/>
              <a:ext cx="2447162" cy="224579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3" idx="3"/>
              <a:endCxn id="10" idx="0"/>
            </p:cNvCxnSpPr>
            <p:nvPr/>
          </p:nvCxnSpPr>
          <p:spPr>
            <a:xfrm flipH="1">
              <a:off x="3976009" y="5110497"/>
              <a:ext cx="743907" cy="532212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5" idx="6"/>
              <a:endCxn id="14" idx="2"/>
            </p:cNvCxnSpPr>
            <p:nvPr/>
          </p:nvCxnSpPr>
          <p:spPr>
            <a:xfrm>
              <a:off x="2791052" y="1777527"/>
              <a:ext cx="2782208" cy="100858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6" idx="6"/>
              <a:endCxn id="14" idx="2"/>
            </p:cNvCxnSpPr>
            <p:nvPr/>
          </p:nvCxnSpPr>
          <p:spPr>
            <a:xfrm flipV="1">
              <a:off x="3663043" y="2786113"/>
              <a:ext cx="1910217" cy="686116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6" idx="6"/>
              <a:endCxn id="13" idx="1"/>
            </p:cNvCxnSpPr>
            <p:nvPr/>
          </p:nvCxnSpPr>
          <p:spPr>
            <a:xfrm>
              <a:off x="3663044" y="3472230"/>
              <a:ext cx="1056872" cy="946061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12" idx="3"/>
              <a:endCxn id="15" idx="7"/>
            </p:cNvCxnSpPr>
            <p:nvPr/>
          </p:nvCxnSpPr>
          <p:spPr>
            <a:xfrm flipH="1">
              <a:off x="8221491" y="2399007"/>
              <a:ext cx="495584" cy="2090242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9979826" y="1608495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630410" y="2730309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0949044" y="5630446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264178" y="6146450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763442" y="1073663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956926" y="1299914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850000" y="3120103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10769" y="5206683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1373078" y="1870213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1404718" y="4274931"/>
              <a:ext cx="318634" cy="29675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箭头连接符 46"/>
            <p:cNvCxnSpPr>
              <a:stCxn id="5" idx="7"/>
              <a:endCxn id="41" idx="3"/>
            </p:cNvCxnSpPr>
            <p:nvPr/>
          </p:nvCxnSpPr>
          <p:spPr>
            <a:xfrm flipV="1">
              <a:off x="2664846" y="1326959"/>
              <a:ext cx="145259" cy="15550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5" idx="2"/>
              <a:endCxn id="42" idx="5"/>
            </p:cNvCxnSpPr>
            <p:nvPr/>
          </p:nvCxnSpPr>
          <p:spPr>
            <a:xfrm flipH="1" flipV="1">
              <a:off x="1228897" y="1553210"/>
              <a:ext cx="700369" cy="224317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7" idx="1"/>
              <a:endCxn id="43" idx="4"/>
            </p:cNvCxnSpPr>
            <p:nvPr/>
          </p:nvCxnSpPr>
          <p:spPr>
            <a:xfrm flipH="1" flipV="1">
              <a:off x="1009317" y="3416858"/>
              <a:ext cx="381446" cy="127704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44" idx="7"/>
              <a:endCxn id="7" idx="2"/>
            </p:cNvCxnSpPr>
            <p:nvPr/>
          </p:nvCxnSpPr>
          <p:spPr>
            <a:xfrm flipV="1">
              <a:off x="682740" y="4988972"/>
              <a:ext cx="581817" cy="26117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7" idx="4"/>
              <a:endCxn id="40" idx="1"/>
            </p:cNvCxnSpPr>
            <p:nvPr/>
          </p:nvCxnSpPr>
          <p:spPr>
            <a:xfrm>
              <a:off x="1695450" y="5406258"/>
              <a:ext cx="615391" cy="783651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12" idx="6"/>
              <a:endCxn id="37" idx="3"/>
            </p:cNvCxnSpPr>
            <p:nvPr/>
          </p:nvCxnSpPr>
          <p:spPr>
            <a:xfrm flipV="1">
              <a:off x="9452656" y="1861791"/>
              <a:ext cx="573833" cy="242151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38" idx="7"/>
              <a:endCxn id="45" idx="3"/>
            </p:cNvCxnSpPr>
            <p:nvPr/>
          </p:nvCxnSpPr>
          <p:spPr>
            <a:xfrm flipV="1">
              <a:off x="10902381" y="2123509"/>
              <a:ext cx="517360" cy="650259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38" idx="4"/>
              <a:endCxn id="8" idx="7"/>
            </p:cNvCxnSpPr>
            <p:nvPr/>
          </p:nvCxnSpPr>
          <p:spPr>
            <a:xfrm flipH="1">
              <a:off x="10479885" y="3027064"/>
              <a:ext cx="309842" cy="778435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46" idx="2"/>
              <a:endCxn id="8" idx="6"/>
            </p:cNvCxnSpPr>
            <p:nvPr/>
          </p:nvCxnSpPr>
          <p:spPr>
            <a:xfrm flipH="1" flipV="1">
              <a:off x="10606091" y="4100565"/>
              <a:ext cx="798627" cy="322744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39" idx="2"/>
              <a:endCxn id="9" idx="6"/>
            </p:cNvCxnSpPr>
            <p:nvPr/>
          </p:nvCxnSpPr>
          <p:spPr>
            <a:xfrm flipH="1">
              <a:off x="10175198" y="5778824"/>
              <a:ext cx="773846" cy="172311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文本框 72"/>
          <p:cNvSpPr txBox="1"/>
          <p:nvPr/>
        </p:nvSpPr>
        <p:spPr>
          <a:xfrm>
            <a:off x="281438" y="1107639"/>
            <a:ext cx="11126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可扩展性强：</a:t>
            </a:r>
            <a:r>
              <a:rPr lang="zh-CN" altLang="en-US" dirty="0"/>
              <a:t>搭配综合安防管理平台，可将业务扩展至报警、停车场、智能分析、一卡通应用等</a:t>
            </a:r>
          </a:p>
        </p:txBody>
      </p:sp>
      <p:pic>
        <p:nvPicPr>
          <p:cNvPr id="57" name="图片 56" descr="图片包含 文本&#10;&#10;描述已自动生成">
            <a:extLst>
              <a:ext uri="{FF2B5EF4-FFF2-40B4-BE49-F238E27FC236}">
                <a16:creationId xmlns:a16="http://schemas.microsoft.com/office/drawing/2014/main" id="{AD957923-0194-4640-9D3A-C99BAEFFF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0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标题 101"/>
          <p:cNvSpPr>
            <a:spLocks noGrp="1"/>
          </p:cNvSpPr>
          <p:nvPr>
            <p:ph type="title"/>
          </p:nvPr>
        </p:nvSpPr>
        <p:spPr/>
        <p:txBody>
          <a:bodyPr vert="horz" lIns="91419" tIns="45709" rIns="91419" bIns="45709" rtlCol="0" anchor="ctr"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535540" y="2200332"/>
            <a:ext cx="1481557" cy="2528745"/>
            <a:chOff x="2440474" y="2205147"/>
            <a:chExt cx="1481557" cy="2528745"/>
          </a:xfrm>
        </p:grpSpPr>
        <p:sp>
          <p:nvSpPr>
            <p:cNvPr id="87" name="文本框 16"/>
            <p:cNvSpPr txBox="1"/>
            <p:nvPr/>
          </p:nvSpPr>
          <p:spPr>
            <a:xfrm>
              <a:off x="2688286" y="2373933"/>
              <a:ext cx="1008367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914400">
                <a:lnSpc>
                  <a:spcPct val="130000"/>
                </a:lnSpc>
                <a:defRPr sz="3733" b="1" kern="1600">
                  <a:solidFill>
                    <a:srgbClr val="FF0000"/>
                  </a:solidFill>
                  <a:latin typeface="微软雅黑"/>
                  <a:ea typeface="微软雅黑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pPr algn="ctr"/>
              <a:r>
                <a:rPr lang="en-US" altLang="zh-CN" sz="3732" dirty="0"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sz="3732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4" name="圆角矩形 1"/>
            <p:cNvSpPr/>
            <p:nvPr/>
          </p:nvSpPr>
          <p:spPr>
            <a:xfrm>
              <a:off x="2665858" y="2205147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EC2225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/>
            <a:p>
              <a:pPr algn="ctr" defTabSz="914217"/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2440474" y="4086727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</a:ln>
            <a:effectLst/>
          </p:spPr>
        </p:cxnSp>
        <p:sp>
          <p:nvSpPr>
            <p:cNvPr id="19" name="文本框 4"/>
            <p:cNvSpPr txBox="1"/>
            <p:nvPr/>
          </p:nvSpPr>
          <p:spPr>
            <a:xfrm>
              <a:off x="2575244" y="4280947"/>
              <a:ext cx="1212026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defTabSz="914400">
                <a:lnSpc>
                  <a:spcPct val="130000"/>
                </a:lnSpc>
                <a:defRPr kumimoji="1" sz="2000" b="1" kern="1600">
                  <a:solidFill>
                    <a:srgbClr val="FF0000"/>
                  </a:solidFill>
                  <a:latin typeface="Arial"/>
                  <a:ea typeface="微软雅黑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背景需求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84916" y="2206455"/>
            <a:ext cx="1481557" cy="2438140"/>
            <a:chOff x="5272113" y="2206455"/>
            <a:chExt cx="1481557" cy="2438140"/>
          </a:xfrm>
        </p:grpSpPr>
        <p:sp>
          <p:nvSpPr>
            <p:cNvPr id="89" name="文本框 18"/>
            <p:cNvSpPr txBox="1"/>
            <p:nvPr/>
          </p:nvSpPr>
          <p:spPr>
            <a:xfrm>
              <a:off x="5497494" y="2373933"/>
              <a:ext cx="1030797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zh-CN" sz="3732" b="1" kern="1600" dirty="0">
                  <a:solidFill>
                    <a:srgbClr val="646F75"/>
                  </a:solidFill>
                  <a:cs typeface="+mn-ea"/>
                  <a:sym typeface="+mn-lt"/>
                </a:rPr>
                <a:t>2</a:t>
              </a:r>
              <a:endParaRPr kumimoji="1" lang="zh-CN" altLang="en-US" sz="3732" b="1" kern="1600" dirty="0">
                <a:solidFill>
                  <a:srgbClr val="646F75"/>
                </a:solidFill>
                <a:cs typeface="+mn-ea"/>
                <a:sym typeface="+mn-lt"/>
              </a:endParaRPr>
            </a:p>
          </p:txBody>
        </p:sp>
        <p:sp>
          <p:nvSpPr>
            <p:cNvPr id="93" name="圆角矩形 1"/>
            <p:cNvSpPr/>
            <p:nvPr/>
          </p:nvSpPr>
          <p:spPr>
            <a:xfrm>
              <a:off x="5497496" y="2206455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97" name="直接连接符 96"/>
            <p:cNvCxnSpPr/>
            <p:nvPr/>
          </p:nvCxnSpPr>
          <p:spPr>
            <a:xfrm>
              <a:off x="5272113" y="4088034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20" name="文本框 5"/>
            <p:cNvSpPr txBox="1"/>
            <p:nvPr/>
          </p:nvSpPr>
          <p:spPr>
            <a:xfrm>
              <a:off x="5360247" y="4282252"/>
              <a:ext cx="1305297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defTabSz="914400">
                <a:lnSpc>
                  <a:spcPct val="120000"/>
                </a:lnSpc>
                <a:defRPr kumimoji="1" sz="1333" kern="16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ea typeface="微软雅黑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方案设计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34292" y="2205147"/>
            <a:ext cx="1691915" cy="2438140"/>
            <a:chOff x="7999198" y="2205147"/>
            <a:chExt cx="1691915" cy="2438140"/>
          </a:xfrm>
        </p:grpSpPr>
        <p:sp>
          <p:nvSpPr>
            <p:cNvPr id="90" name="文本框 19"/>
            <p:cNvSpPr txBox="1"/>
            <p:nvPr/>
          </p:nvSpPr>
          <p:spPr>
            <a:xfrm>
              <a:off x="8329756" y="2372625"/>
              <a:ext cx="1030798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zh-CN" sz="3732" b="1" kern="1600" dirty="0">
                  <a:solidFill>
                    <a:srgbClr val="646F75"/>
                  </a:solidFill>
                  <a:cs typeface="+mn-ea"/>
                  <a:sym typeface="+mn-lt"/>
                </a:rPr>
                <a:t>3</a:t>
              </a:r>
              <a:endParaRPr kumimoji="1" lang="zh-CN" altLang="en-US" sz="3732" b="1" kern="1600" dirty="0">
                <a:solidFill>
                  <a:srgbClr val="646F75"/>
                </a:solidFill>
                <a:cs typeface="+mn-ea"/>
                <a:sym typeface="+mn-lt"/>
              </a:endParaRPr>
            </a:p>
          </p:txBody>
        </p:sp>
        <p:sp>
          <p:nvSpPr>
            <p:cNvPr id="92" name="圆角矩形 1"/>
            <p:cNvSpPr/>
            <p:nvPr/>
          </p:nvSpPr>
          <p:spPr>
            <a:xfrm>
              <a:off x="8329757" y="2205147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8104376" y="4086727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22" name="文本框 7"/>
            <p:cNvSpPr txBox="1"/>
            <p:nvPr/>
          </p:nvSpPr>
          <p:spPr>
            <a:xfrm>
              <a:off x="7999198" y="4280944"/>
              <a:ext cx="169191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kumimoji="1" lang="zh-CN" altLang="en-US" sz="1600" kern="16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cs typeface="+mn-ea"/>
                  <a:sym typeface="+mn-lt"/>
                </a:rPr>
                <a:t>方案价值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094026" y="2205147"/>
            <a:ext cx="1691915" cy="2438140"/>
            <a:chOff x="7999198" y="2205147"/>
            <a:chExt cx="1691915" cy="2438140"/>
          </a:xfrm>
        </p:grpSpPr>
        <p:sp>
          <p:nvSpPr>
            <p:cNvPr id="21" name="文本框 19"/>
            <p:cNvSpPr txBox="1"/>
            <p:nvPr/>
          </p:nvSpPr>
          <p:spPr>
            <a:xfrm>
              <a:off x="8329756" y="2372625"/>
              <a:ext cx="1030798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zh-CN" sz="3732" b="1" kern="1600" dirty="0">
                  <a:solidFill>
                    <a:srgbClr val="646F75"/>
                  </a:solidFill>
                  <a:cs typeface="+mn-ea"/>
                  <a:sym typeface="+mn-lt"/>
                </a:rPr>
                <a:t>4</a:t>
              </a:r>
              <a:endParaRPr kumimoji="1" lang="zh-CN" altLang="en-US" sz="3732" b="1" kern="1600" dirty="0">
                <a:solidFill>
                  <a:srgbClr val="646F75"/>
                </a:solidFill>
                <a:cs typeface="+mn-ea"/>
                <a:sym typeface="+mn-lt"/>
              </a:endParaRPr>
            </a:p>
          </p:txBody>
        </p:sp>
        <p:sp>
          <p:nvSpPr>
            <p:cNvPr id="23" name="圆角矩形 1"/>
            <p:cNvSpPr/>
            <p:nvPr/>
          </p:nvSpPr>
          <p:spPr>
            <a:xfrm>
              <a:off x="8329757" y="2205147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8104376" y="4086727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25" name="文本框 7"/>
            <p:cNvSpPr txBox="1"/>
            <p:nvPr/>
          </p:nvSpPr>
          <p:spPr>
            <a:xfrm>
              <a:off x="7999198" y="4280944"/>
              <a:ext cx="169191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kumimoji="1" lang="zh-CN" altLang="en-US" sz="1600" kern="16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cs typeface="+mn-ea"/>
                  <a:sym typeface="+mn-lt"/>
                </a:rPr>
                <a:t>经典案例</a:t>
              </a:r>
            </a:p>
          </p:txBody>
        </p:sp>
      </p:grpSp>
      <p:pic>
        <p:nvPicPr>
          <p:cNvPr id="26" name="图片 25" descr="图片包含 文本&#10;&#10;描述已自动生成">
            <a:extLst>
              <a:ext uri="{FF2B5EF4-FFF2-40B4-BE49-F238E27FC236}">
                <a16:creationId xmlns:a16="http://schemas.microsoft.com/office/drawing/2014/main" id="{4997F577-805A-4EA1-99A0-D778BF94DA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6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6200">
        <p15:prstTrans prst="pageCurlDouble"/>
      </p:transition>
    </mc:Choice>
    <mc:Fallback xmlns="">
      <p:transition spd="slow" advTm="162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文本框 16"/>
          <p:cNvSpPr txBox="1"/>
          <p:nvPr/>
        </p:nvSpPr>
        <p:spPr>
          <a:xfrm>
            <a:off x="1783352" y="2369118"/>
            <a:ext cx="1008367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3732" b="1" kern="1600">
                <a:solidFill>
                  <a:srgbClr val="646F75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1</a:t>
            </a:r>
            <a:endParaRPr lang="zh-CN" altLang="en-US" dirty="0">
              <a:sym typeface="+mn-lt"/>
            </a:endParaRPr>
          </a:p>
        </p:txBody>
      </p:sp>
      <p:sp>
        <p:nvSpPr>
          <p:cNvPr id="6" name="圆角矩形 1"/>
          <p:cNvSpPr/>
          <p:nvPr/>
        </p:nvSpPr>
        <p:spPr>
          <a:xfrm>
            <a:off x="1760924" y="2200332"/>
            <a:ext cx="1030798" cy="1341108"/>
          </a:xfrm>
          <a:custGeom>
            <a:avLst/>
            <a:gdLst/>
            <a:ahLst/>
            <a:cxnLst/>
            <a:rect l="l" t="t" r="r" b="b"/>
            <a:pathLst>
              <a:path w="773378" h="1005830">
                <a:moveTo>
                  <a:pt x="386690" y="946393"/>
                </a:moveTo>
                <a:cubicBezTo>
                  <a:pt x="374065" y="946393"/>
                  <a:pt x="363830" y="956628"/>
                  <a:pt x="363830" y="969253"/>
                </a:cubicBezTo>
                <a:cubicBezTo>
                  <a:pt x="363830" y="981878"/>
                  <a:pt x="374065" y="992113"/>
                  <a:pt x="386690" y="992113"/>
                </a:cubicBezTo>
                <a:cubicBezTo>
                  <a:pt x="399315" y="992113"/>
                  <a:pt x="409550" y="981878"/>
                  <a:pt x="409550" y="969253"/>
                </a:cubicBezTo>
                <a:cubicBezTo>
                  <a:pt x="409550" y="956628"/>
                  <a:pt x="399315" y="946393"/>
                  <a:pt x="386690" y="946393"/>
                </a:cubicBezTo>
                <a:close/>
                <a:moveTo>
                  <a:pt x="98139" y="72735"/>
                </a:moveTo>
                <a:cubicBezTo>
                  <a:pt x="78668" y="72735"/>
                  <a:pt x="62883" y="88520"/>
                  <a:pt x="62883" y="107991"/>
                </a:cubicBezTo>
                <a:lnTo>
                  <a:pt x="62883" y="897839"/>
                </a:lnTo>
                <a:cubicBezTo>
                  <a:pt x="62883" y="917310"/>
                  <a:pt x="78668" y="933095"/>
                  <a:pt x="98139" y="933095"/>
                </a:cubicBezTo>
                <a:lnTo>
                  <a:pt x="675239" y="933095"/>
                </a:lnTo>
                <a:cubicBezTo>
                  <a:pt x="694710" y="933095"/>
                  <a:pt x="710495" y="917310"/>
                  <a:pt x="710495" y="897839"/>
                </a:cubicBezTo>
                <a:lnTo>
                  <a:pt x="710495" y="107991"/>
                </a:lnTo>
                <a:cubicBezTo>
                  <a:pt x="710495" y="88520"/>
                  <a:pt x="694710" y="72735"/>
                  <a:pt x="675239" y="72735"/>
                </a:cubicBezTo>
                <a:close/>
                <a:moveTo>
                  <a:pt x="42102" y="0"/>
                </a:moveTo>
                <a:lnTo>
                  <a:pt x="731276" y="0"/>
                </a:lnTo>
                <a:cubicBezTo>
                  <a:pt x="754528" y="0"/>
                  <a:pt x="773378" y="18850"/>
                  <a:pt x="773378" y="42102"/>
                </a:cubicBezTo>
                <a:lnTo>
                  <a:pt x="773378" y="963728"/>
                </a:lnTo>
                <a:cubicBezTo>
                  <a:pt x="773378" y="986980"/>
                  <a:pt x="754528" y="1005830"/>
                  <a:pt x="731276" y="1005830"/>
                </a:cubicBezTo>
                <a:lnTo>
                  <a:pt x="42102" y="1005830"/>
                </a:lnTo>
                <a:cubicBezTo>
                  <a:pt x="18850" y="1005830"/>
                  <a:pt x="0" y="986980"/>
                  <a:pt x="0" y="963728"/>
                </a:cubicBezTo>
                <a:lnTo>
                  <a:pt x="0" y="42102"/>
                </a:lnTo>
                <a:cubicBezTo>
                  <a:pt x="0" y="18850"/>
                  <a:pt x="18850" y="0"/>
                  <a:pt x="42102" y="0"/>
                </a:cubicBezTo>
                <a:close/>
              </a:path>
            </a:pathLst>
          </a:custGeom>
          <a:solidFill>
            <a:srgbClr val="778288"/>
          </a:solidFill>
          <a:ln w="25400" cap="flat" cmpd="sng" algn="ctr">
            <a:noFill/>
            <a:prstDash val="solid"/>
          </a:ln>
          <a:effectLst>
            <a:reflection blurRad="6350" stA="39000" endPos="25000" dist="38100" dir="5400000" sy="-100000" algn="bl" rotWithShape="0"/>
          </a:effectLst>
        </p:spPr>
        <p:txBody>
          <a:bodyPr rtlCol="0" anchor="ctr"/>
          <a:lstStyle/>
          <a:p>
            <a:pPr algn="ctr"/>
            <a:endParaRPr lang="zh-CN" altLang="en-US" sz="240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535540" y="4081912"/>
            <a:ext cx="1481557" cy="0"/>
          </a:xfrm>
          <a:prstGeom prst="line">
            <a:avLst/>
          </a:prstGeom>
          <a:noFill/>
          <a:ln w="9525" cap="flat" cmpd="sng" algn="ctr">
            <a:solidFill>
              <a:srgbClr val="969EA2"/>
            </a:solidFill>
            <a:prstDash val="sysDash"/>
          </a:ln>
          <a:effectLst/>
        </p:spPr>
      </p:cxnSp>
      <p:sp>
        <p:nvSpPr>
          <p:cNvPr id="8" name="文本框 4"/>
          <p:cNvSpPr txBox="1"/>
          <p:nvPr/>
        </p:nvSpPr>
        <p:spPr>
          <a:xfrm>
            <a:off x="1670310" y="4276132"/>
            <a:ext cx="1212026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kumimoji="1" sz="1600" kern="1600">
                <a:solidFill>
                  <a:sysClr val="windowText" lastClr="000000">
                    <a:lumMod val="50000"/>
                    <a:lumOff val="50000"/>
                  </a:sys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背景需求</a:t>
            </a:r>
          </a:p>
        </p:txBody>
      </p:sp>
      <p:sp>
        <p:nvSpPr>
          <p:cNvPr id="10" name="文本框 18"/>
          <p:cNvSpPr txBox="1"/>
          <p:nvPr/>
        </p:nvSpPr>
        <p:spPr>
          <a:xfrm>
            <a:off x="4210297" y="2373933"/>
            <a:ext cx="1030797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zh-CN" sz="3732" b="1" kern="1600" dirty="0">
                <a:solidFill>
                  <a:srgbClr val="646F75"/>
                </a:solidFill>
                <a:cs typeface="+mn-ea"/>
                <a:sym typeface="+mn-lt"/>
              </a:rPr>
              <a:t>2</a:t>
            </a:r>
            <a:endParaRPr kumimoji="1" lang="zh-CN" altLang="en-US" sz="3732" b="1" kern="1600" dirty="0">
              <a:solidFill>
                <a:srgbClr val="646F75"/>
              </a:solidFill>
              <a:cs typeface="+mn-ea"/>
              <a:sym typeface="+mn-lt"/>
            </a:endParaRPr>
          </a:p>
        </p:txBody>
      </p:sp>
      <p:sp>
        <p:nvSpPr>
          <p:cNvPr id="11" name="圆角矩形 1"/>
          <p:cNvSpPr/>
          <p:nvPr/>
        </p:nvSpPr>
        <p:spPr>
          <a:xfrm>
            <a:off x="4210299" y="2206455"/>
            <a:ext cx="1030798" cy="1341108"/>
          </a:xfrm>
          <a:custGeom>
            <a:avLst/>
            <a:gdLst/>
            <a:ahLst/>
            <a:cxnLst/>
            <a:rect l="l" t="t" r="r" b="b"/>
            <a:pathLst>
              <a:path w="773378" h="1005830">
                <a:moveTo>
                  <a:pt x="386690" y="946393"/>
                </a:moveTo>
                <a:cubicBezTo>
                  <a:pt x="374065" y="946393"/>
                  <a:pt x="363830" y="956628"/>
                  <a:pt x="363830" y="969253"/>
                </a:cubicBezTo>
                <a:cubicBezTo>
                  <a:pt x="363830" y="981878"/>
                  <a:pt x="374065" y="992113"/>
                  <a:pt x="386690" y="992113"/>
                </a:cubicBezTo>
                <a:cubicBezTo>
                  <a:pt x="399315" y="992113"/>
                  <a:pt x="409550" y="981878"/>
                  <a:pt x="409550" y="969253"/>
                </a:cubicBezTo>
                <a:cubicBezTo>
                  <a:pt x="409550" y="956628"/>
                  <a:pt x="399315" y="946393"/>
                  <a:pt x="386690" y="946393"/>
                </a:cubicBezTo>
                <a:close/>
                <a:moveTo>
                  <a:pt x="98139" y="72735"/>
                </a:moveTo>
                <a:cubicBezTo>
                  <a:pt x="78668" y="72735"/>
                  <a:pt x="62883" y="88520"/>
                  <a:pt x="62883" y="107991"/>
                </a:cubicBezTo>
                <a:lnTo>
                  <a:pt x="62883" y="897839"/>
                </a:lnTo>
                <a:cubicBezTo>
                  <a:pt x="62883" y="917310"/>
                  <a:pt x="78668" y="933095"/>
                  <a:pt x="98139" y="933095"/>
                </a:cubicBezTo>
                <a:lnTo>
                  <a:pt x="675239" y="933095"/>
                </a:lnTo>
                <a:cubicBezTo>
                  <a:pt x="694710" y="933095"/>
                  <a:pt x="710495" y="917310"/>
                  <a:pt x="710495" y="897839"/>
                </a:cubicBezTo>
                <a:lnTo>
                  <a:pt x="710495" y="107991"/>
                </a:lnTo>
                <a:cubicBezTo>
                  <a:pt x="710495" y="88520"/>
                  <a:pt x="694710" y="72735"/>
                  <a:pt x="675239" y="72735"/>
                </a:cubicBezTo>
                <a:close/>
                <a:moveTo>
                  <a:pt x="42102" y="0"/>
                </a:moveTo>
                <a:lnTo>
                  <a:pt x="731276" y="0"/>
                </a:lnTo>
                <a:cubicBezTo>
                  <a:pt x="754528" y="0"/>
                  <a:pt x="773378" y="18850"/>
                  <a:pt x="773378" y="42102"/>
                </a:cubicBezTo>
                <a:lnTo>
                  <a:pt x="773378" y="963728"/>
                </a:lnTo>
                <a:cubicBezTo>
                  <a:pt x="773378" y="986980"/>
                  <a:pt x="754528" y="1005830"/>
                  <a:pt x="731276" y="1005830"/>
                </a:cubicBezTo>
                <a:lnTo>
                  <a:pt x="42102" y="1005830"/>
                </a:lnTo>
                <a:cubicBezTo>
                  <a:pt x="18850" y="1005830"/>
                  <a:pt x="0" y="986980"/>
                  <a:pt x="0" y="963728"/>
                </a:cubicBezTo>
                <a:lnTo>
                  <a:pt x="0" y="42102"/>
                </a:lnTo>
                <a:cubicBezTo>
                  <a:pt x="0" y="18850"/>
                  <a:pt x="18850" y="0"/>
                  <a:pt x="42102" y="0"/>
                </a:cubicBezTo>
                <a:close/>
              </a:path>
            </a:pathLst>
          </a:custGeom>
          <a:solidFill>
            <a:srgbClr val="778288"/>
          </a:solidFill>
          <a:ln w="25400" cap="flat" cmpd="sng" algn="ctr">
            <a:noFill/>
            <a:prstDash val="solid"/>
          </a:ln>
          <a:effectLst>
            <a:reflection blurRad="6350" stA="39000" endPos="25000" dist="38100" dir="5400000" sy="-100000" algn="bl" rotWithShape="0"/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984916" y="4088034"/>
            <a:ext cx="1481557" cy="0"/>
          </a:xfrm>
          <a:prstGeom prst="line">
            <a:avLst/>
          </a:prstGeom>
          <a:noFill/>
          <a:ln w="9525" cap="flat" cmpd="sng" algn="ctr">
            <a:solidFill>
              <a:srgbClr val="969EA2"/>
            </a:solidFill>
            <a:prstDash val="sysDash"/>
          </a:ln>
          <a:effectLst/>
        </p:spPr>
      </p:cxnSp>
      <p:sp>
        <p:nvSpPr>
          <p:cNvPr id="13" name="文本框 5"/>
          <p:cNvSpPr txBox="1"/>
          <p:nvPr/>
        </p:nvSpPr>
        <p:spPr>
          <a:xfrm>
            <a:off x="4073050" y="4282252"/>
            <a:ext cx="1305297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914400">
              <a:lnSpc>
                <a:spcPct val="120000"/>
              </a:lnSpc>
              <a:defRPr kumimoji="1" sz="1333" kern="160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Arial"/>
                <a:ea typeface="微软雅黑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方案设计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434292" y="2205147"/>
            <a:ext cx="1691915" cy="2438140"/>
            <a:chOff x="7999198" y="2205147"/>
            <a:chExt cx="1691915" cy="2438140"/>
          </a:xfrm>
        </p:grpSpPr>
        <p:sp>
          <p:nvSpPr>
            <p:cNvPr id="15" name="文本框 19"/>
            <p:cNvSpPr txBox="1"/>
            <p:nvPr/>
          </p:nvSpPr>
          <p:spPr>
            <a:xfrm>
              <a:off x="8329756" y="2372625"/>
              <a:ext cx="1030798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zh-CN" sz="3732" b="1" kern="1600" dirty="0">
                  <a:solidFill>
                    <a:srgbClr val="646F75"/>
                  </a:solidFill>
                  <a:cs typeface="+mn-ea"/>
                  <a:sym typeface="+mn-lt"/>
                </a:rPr>
                <a:t>3</a:t>
              </a:r>
              <a:endParaRPr kumimoji="1" lang="zh-CN" altLang="en-US" sz="3732" b="1" kern="1600" dirty="0">
                <a:solidFill>
                  <a:srgbClr val="646F75"/>
                </a:solidFill>
                <a:cs typeface="+mn-ea"/>
                <a:sym typeface="+mn-lt"/>
              </a:endParaRPr>
            </a:p>
          </p:txBody>
        </p:sp>
        <p:sp>
          <p:nvSpPr>
            <p:cNvPr id="16" name="圆角矩形 1"/>
            <p:cNvSpPr/>
            <p:nvPr/>
          </p:nvSpPr>
          <p:spPr>
            <a:xfrm>
              <a:off x="8329757" y="2205147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8104376" y="4086727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18" name="文本框 7"/>
            <p:cNvSpPr txBox="1"/>
            <p:nvPr/>
          </p:nvSpPr>
          <p:spPr>
            <a:xfrm>
              <a:off x="7999198" y="4280944"/>
              <a:ext cx="169191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kumimoji="1" lang="zh-CN" altLang="en-US" sz="1600" kern="16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cs typeface="+mn-ea"/>
                  <a:sym typeface="+mn-lt"/>
                </a:rPr>
                <a:t>方案价值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424584" y="2372625"/>
            <a:ext cx="1030798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3732" b="1" kern="1600">
                <a:solidFill>
                  <a:srgbClr val="FF0000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4</a:t>
            </a:r>
            <a:endParaRPr lang="zh-CN" altLang="en-US" dirty="0">
              <a:sym typeface="+mn-lt"/>
            </a:endParaRPr>
          </a:p>
        </p:txBody>
      </p:sp>
      <p:sp>
        <p:nvSpPr>
          <p:cNvPr id="21" name="圆角矩形 1"/>
          <p:cNvSpPr/>
          <p:nvPr/>
        </p:nvSpPr>
        <p:spPr>
          <a:xfrm>
            <a:off x="9424585" y="2205147"/>
            <a:ext cx="1030798" cy="1341108"/>
          </a:xfrm>
          <a:custGeom>
            <a:avLst/>
            <a:gdLst/>
            <a:ahLst/>
            <a:cxnLst/>
            <a:rect l="l" t="t" r="r" b="b"/>
            <a:pathLst>
              <a:path w="773378" h="1005830">
                <a:moveTo>
                  <a:pt x="386690" y="946393"/>
                </a:moveTo>
                <a:cubicBezTo>
                  <a:pt x="374065" y="946393"/>
                  <a:pt x="363830" y="956628"/>
                  <a:pt x="363830" y="969253"/>
                </a:cubicBezTo>
                <a:cubicBezTo>
                  <a:pt x="363830" y="981878"/>
                  <a:pt x="374065" y="992113"/>
                  <a:pt x="386690" y="992113"/>
                </a:cubicBezTo>
                <a:cubicBezTo>
                  <a:pt x="399315" y="992113"/>
                  <a:pt x="409550" y="981878"/>
                  <a:pt x="409550" y="969253"/>
                </a:cubicBezTo>
                <a:cubicBezTo>
                  <a:pt x="409550" y="956628"/>
                  <a:pt x="399315" y="946393"/>
                  <a:pt x="386690" y="946393"/>
                </a:cubicBezTo>
                <a:close/>
                <a:moveTo>
                  <a:pt x="98139" y="72735"/>
                </a:moveTo>
                <a:cubicBezTo>
                  <a:pt x="78668" y="72735"/>
                  <a:pt x="62883" y="88520"/>
                  <a:pt x="62883" y="107991"/>
                </a:cubicBezTo>
                <a:lnTo>
                  <a:pt x="62883" y="897839"/>
                </a:lnTo>
                <a:cubicBezTo>
                  <a:pt x="62883" y="917310"/>
                  <a:pt x="78668" y="933095"/>
                  <a:pt x="98139" y="933095"/>
                </a:cubicBezTo>
                <a:lnTo>
                  <a:pt x="675239" y="933095"/>
                </a:lnTo>
                <a:cubicBezTo>
                  <a:pt x="694710" y="933095"/>
                  <a:pt x="710495" y="917310"/>
                  <a:pt x="710495" y="897839"/>
                </a:cubicBezTo>
                <a:lnTo>
                  <a:pt x="710495" y="107991"/>
                </a:lnTo>
                <a:cubicBezTo>
                  <a:pt x="710495" y="88520"/>
                  <a:pt x="694710" y="72735"/>
                  <a:pt x="675239" y="72735"/>
                </a:cubicBezTo>
                <a:close/>
                <a:moveTo>
                  <a:pt x="42102" y="0"/>
                </a:moveTo>
                <a:lnTo>
                  <a:pt x="731276" y="0"/>
                </a:lnTo>
                <a:cubicBezTo>
                  <a:pt x="754528" y="0"/>
                  <a:pt x="773378" y="18850"/>
                  <a:pt x="773378" y="42102"/>
                </a:cubicBezTo>
                <a:lnTo>
                  <a:pt x="773378" y="963728"/>
                </a:lnTo>
                <a:cubicBezTo>
                  <a:pt x="773378" y="986980"/>
                  <a:pt x="754528" y="1005830"/>
                  <a:pt x="731276" y="1005830"/>
                </a:cubicBezTo>
                <a:lnTo>
                  <a:pt x="42102" y="1005830"/>
                </a:lnTo>
                <a:cubicBezTo>
                  <a:pt x="18850" y="1005830"/>
                  <a:pt x="0" y="986980"/>
                  <a:pt x="0" y="963728"/>
                </a:cubicBezTo>
                <a:lnTo>
                  <a:pt x="0" y="42102"/>
                </a:lnTo>
                <a:cubicBezTo>
                  <a:pt x="0" y="18850"/>
                  <a:pt x="18850" y="0"/>
                  <a:pt x="42102" y="0"/>
                </a:cubicBezTo>
                <a:close/>
              </a:path>
            </a:pathLst>
          </a:custGeom>
          <a:solidFill>
            <a:srgbClr val="EC2225"/>
          </a:solidFill>
          <a:ln w="25400" cap="flat" cmpd="sng" algn="ctr">
            <a:noFill/>
            <a:prstDash val="solid"/>
          </a:ln>
          <a:effectLst>
            <a:reflection blurRad="6350" stA="39000" endPos="25000" dist="38100" dir="5400000" sy="-100000" algn="bl" rotWithShape="0"/>
          </a:effectLst>
        </p:spPr>
        <p:txBody>
          <a:bodyPr rtlCol="0" anchor="ctr"/>
          <a:lstStyle/>
          <a:p>
            <a:pPr algn="ctr" defTabSz="914217"/>
            <a:endParaRPr lang="zh-CN" altLang="en-US" sz="240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99204" y="4086727"/>
            <a:ext cx="1481557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23" name="文本框 7"/>
          <p:cNvSpPr txBox="1"/>
          <p:nvPr/>
        </p:nvSpPr>
        <p:spPr>
          <a:xfrm>
            <a:off x="9094026" y="4280944"/>
            <a:ext cx="1691915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kumimoji="1" sz="2000" b="1" kern="1600">
                <a:solidFill>
                  <a:srgbClr val="FF0000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经典案例</a:t>
            </a:r>
          </a:p>
        </p:txBody>
      </p:sp>
      <p:pic>
        <p:nvPicPr>
          <p:cNvPr id="24" name="图片 23" descr="图片包含 文本&#10;&#10;描述已自动生成">
            <a:extLst>
              <a:ext uri="{FF2B5EF4-FFF2-40B4-BE49-F238E27FC236}">
                <a16:creationId xmlns:a16="http://schemas.microsoft.com/office/drawing/2014/main" id="{1CEAD16A-BF04-4C50-82C7-ABD77B0F10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1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3304" y="-69770"/>
            <a:ext cx="10515600" cy="1325563"/>
          </a:xfrm>
        </p:spPr>
        <p:txBody>
          <a:bodyPr/>
          <a:lstStyle/>
          <a:p>
            <a:r>
              <a:rPr lang="zh-CN" altLang="en-US" dirty="0"/>
              <a:t>经典案例</a:t>
            </a: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910692"/>
            <a:ext cx="7407910" cy="5719025"/>
          </a:xfrm>
          <a:prstGeom prst="rect">
            <a:avLst/>
          </a:prstGeom>
        </p:spPr>
      </p:pic>
      <p:sp>
        <p:nvSpPr>
          <p:cNvPr id="7" name="剪去单角的矩形 6"/>
          <p:cNvSpPr/>
          <p:nvPr/>
        </p:nvSpPr>
        <p:spPr>
          <a:xfrm>
            <a:off x="7623810" y="910692"/>
            <a:ext cx="4320540" cy="5719025"/>
          </a:xfrm>
          <a:prstGeom prst="snip1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3810" y="1047800"/>
            <a:ext cx="4185762" cy="7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杭州市余杭区昌运里智慧小区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55897" y="2048304"/>
            <a:ext cx="428845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C00000"/>
                </a:solidFill>
              </a:rPr>
              <a:t>项目概况：</a:t>
            </a:r>
            <a:r>
              <a:rPr lang="zh-CN" altLang="en-US" dirty="0"/>
              <a:t>昌运里小区是高层安置房，住宅楼均为</a:t>
            </a:r>
            <a:r>
              <a:rPr lang="en-US" altLang="zh-CN" dirty="0"/>
              <a:t>18</a:t>
            </a:r>
            <a:r>
              <a:rPr lang="zh-CN" altLang="en-US" dirty="0"/>
              <a:t>层的高楼，并且</a:t>
            </a:r>
            <a:r>
              <a:rPr lang="en-US" altLang="zh-CN" dirty="0"/>
              <a:t>1546</a:t>
            </a:r>
            <a:r>
              <a:rPr lang="zh-CN" altLang="en-US" dirty="0"/>
              <a:t>户住户中有</a:t>
            </a:r>
            <a:r>
              <a:rPr lang="en-US" altLang="zh-CN" dirty="0"/>
              <a:t>1000</a:t>
            </a:r>
            <a:r>
              <a:rPr lang="zh-CN" altLang="en-US" dirty="0"/>
              <a:t>多户是出租户。</a:t>
            </a:r>
            <a:endParaRPr lang="en-US" altLang="zh-CN" dirty="0"/>
          </a:p>
          <a:p>
            <a:pPr algn="just"/>
            <a:r>
              <a:rPr lang="zh-CN" altLang="en-US" b="1" dirty="0">
                <a:solidFill>
                  <a:srgbClr val="C00000"/>
                </a:solidFill>
              </a:rPr>
              <a:t>解决方案：</a:t>
            </a:r>
            <a:r>
              <a:rPr lang="zh-CN" altLang="en-US" dirty="0"/>
              <a:t>采用海康威视高空抛物解决方案，整个小区部署</a:t>
            </a:r>
            <a:r>
              <a:rPr lang="en-US" altLang="zh-CN" dirty="0"/>
              <a:t>47</a:t>
            </a:r>
            <a:r>
              <a:rPr lang="zh-CN" altLang="en-US" dirty="0"/>
              <a:t>台高空抛物摄像机，连接到小区物业设备管理平台、街道管理平台和区政府统一管理的平台。并且经过仰拍角度调试和设置，画面只拍到每层楼的窗户和阳台，避免拍到住户家里的情况。</a:t>
            </a:r>
            <a:endParaRPr lang="en-US" altLang="zh-CN" dirty="0"/>
          </a:p>
          <a:p>
            <a:pPr algn="just"/>
            <a:r>
              <a:rPr lang="zh-CN" altLang="en-US" b="1" dirty="0">
                <a:solidFill>
                  <a:srgbClr val="C00000"/>
                </a:solidFill>
              </a:rPr>
              <a:t>项目效果：</a:t>
            </a:r>
            <a:r>
              <a:rPr lang="zh-CN" altLang="en-US" dirty="0"/>
              <a:t>从</a:t>
            </a:r>
            <a:r>
              <a:rPr lang="en-US" altLang="zh-CN" dirty="0"/>
              <a:t>2018</a:t>
            </a:r>
            <a:r>
              <a:rPr lang="zh-CN" altLang="en-US" dirty="0"/>
              <a:t>年年底交付一直到现在，成功处理</a:t>
            </a:r>
            <a:r>
              <a:rPr lang="en-US" altLang="zh-CN" dirty="0"/>
              <a:t>17</a:t>
            </a:r>
            <a:r>
              <a:rPr lang="zh-CN" altLang="en-US" dirty="0"/>
              <a:t>起高空抛物事件，并且高空抛物现象也逐渐减少。</a:t>
            </a:r>
          </a:p>
        </p:txBody>
      </p:sp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C1CB3F88-E0A8-43EA-AA25-C26953F89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6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03" y="4545885"/>
            <a:ext cx="12213103" cy="2312120"/>
          </a:xfrm>
          <a:prstGeom prst="rect">
            <a:avLst/>
          </a:prstGeom>
          <a:solidFill>
            <a:srgbClr val="BF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427784" y="1947597"/>
            <a:ext cx="5814664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1015732"/>
            <a:r>
              <a:rPr lang="en-US" altLang="zh-CN" sz="7998" b="1" dirty="0">
                <a:solidFill>
                  <a:srgbClr val="BF232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Thank you</a:t>
            </a:r>
            <a:endParaRPr lang="zh-CN" altLang="en-US" sz="7998" b="1" dirty="0">
              <a:solidFill>
                <a:srgbClr val="BF232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316930" y="5772140"/>
            <a:ext cx="3819495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1015732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©2020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广州锐目数科技有限公司</a:t>
            </a:r>
            <a:endParaRPr lang="en-US" altLang="zh-CN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05" y="81403"/>
            <a:ext cx="3887532" cy="1079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4385835"/>
      </p:ext>
    </p:extLst>
  </p:cSld>
  <p:clrMapOvr>
    <a:masterClrMapping/>
  </p:clrMapOvr>
  <p:transition spd="slow" advTm="9086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背景介绍</a:t>
            </a:r>
          </a:p>
        </p:txBody>
      </p:sp>
      <p:grpSp>
        <p:nvGrpSpPr>
          <p:cNvPr id="596" name="组合 595"/>
          <p:cNvGrpSpPr/>
          <p:nvPr/>
        </p:nvGrpSpPr>
        <p:grpSpPr>
          <a:xfrm>
            <a:off x="7671047" y="1509486"/>
            <a:ext cx="3567222" cy="4322761"/>
            <a:chOff x="7448550" y="1509486"/>
            <a:chExt cx="3567222" cy="4322761"/>
          </a:xfrm>
        </p:grpSpPr>
        <p:sp>
          <p:nvSpPr>
            <p:cNvPr id="81" name="ï$ľiḑè">
              <a:extLst>
                <a:ext uri="{FF2B5EF4-FFF2-40B4-BE49-F238E27FC236}">
                  <a16:creationId xmlns:a16="http://schemas.microsoft.com/office/drawing/2014/main" id="{742B1564-C82D-4CE8-A4DE-7B989220C079}"/>
                </a:ext>
              </a:extLst>
            </p:cNvPr>
            <p:cNvSpPr/>
            <p:nvPr/>
          </p:nvSpPr>
          <p:spPr bwMode="auto">
            <a:xfrm>
              <a:off x="9877535" y="1904190"/>
              <a:ext cx="606425" cy="3466096"/>
            </a:xfrm>
            <a:prstGeom prst="rect">
              <a:avLst/>
            </a:prstGeom>
            <a:solidFill>
              <a:srgbClr val="566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2" name="iśļïḍe">
              <a:extLst>
                <a:ext uri="{FF2B5EF4-FFF2-40B4-BE49-F238E27FC236}">
                  <a16:creationId xmlns:a16="http://schemas.microsoft.com/office/drawing/2014/main" id="{BD440D47-3667-4D9B-ACE8-0C7A20216AEF}"/>
                </a:ext>
              </a:extLst>
            </p:cNvPr>
            <p:cNvSpPr/>
            <p:nvPr/>
          </p:nvSpPr>
          <p:spPr bwMode="auto">
            <a:xfrm>
              <a:off x="9877535" y="1904190"/>
              <a:ext cx="606425" cy="3466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3" name="îśḷîďé">
              <a:extLst>
                <a:ext uri="{FF2B5EF4-FFF2-40B4-BE49-F238E27FC236}">
                  <a16:creationId xmlns:a16="http://schemas.microsoft.com/office/drawing/2014/main" id="{973BFB3C-271A-4793-A160-63B101865F8E}"/>
                </a:ext>
              </a:extLst>
            </p:cNvPr>
            <p:cNvSpPr/>
            <p:nvPr/>
          </p:nvSpPr>
          <p:spPr bwMode="auto">
            <a:xfrm>
              <a:off x="9923572" y="2951519"/>
              <a:ext cx="320675" cy="174041"/>
            </a:xfrm>
            <a:prstGeom prst="rect">
              <a:avLst/>
            </a:prstGeom>
            <a:solidFill>
              <a:srgbClr val="566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4" name="ïṣļîďe">
              <a:extLst>
                <a:ext uri="{FF2B5EF4-FFF2-40B4-BE49-F238E27FC236}">
                  <a16:creationId xmlns:a16="http://schemas.microsoft.com/office/drawing/2014/main" id="{21697A6E-5CCD-48C2-8BCB-F1C60C745657}"/>
                </a:ext>
              </a:extLst>
            </p:cNvPr>
            <p:cNvSpPr/>
            <p:nvPr/>
          </p:nvSpPr>
          <p:spPr bwMode="auto">
            <a:xfrm>
              <a:off x="9923572" y="2951519"/>
              <a:ext cx="320675" cy="174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5" name="ïṩľîḑè">
              <a:extLst>
                <a:ext uri="{FF2B5EF4-FFF2-40B4-BE49-F238E27FC236}">
                  <a16:creationId xmlns:a16="http://schemas.microsoft.com/office/drawing/2014/main" id="{CF6EC57D-DD42-4652-A183-4DFC4300A98F}"/>
                </a:ext>
              </a:extLst>
            </p:cNvPr>
            <p:cNvSpPr/>
            <p:nvPr/>
          </p:nvSpPr>
          <p:spPr bwMode="auto">
            <a:xfrm>
              <a:off x="9877535" y="2930348"/>
              <a:ext cx="303213" cy="553987"/>
            </a:xfrm>
            <a:prstGeom prst="rect">
              <a:avLst/>
            </a:prstGeom>
            <a:solidFill>
              <a:srgbClr val="4A5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6" name="í$ḷîḑê">
              <a:extLst>
                <a:ext uri="{FF2B5EF4-FFF2-40B4-BE49-F238E27FC236}">
                  <a16:creationId xmlns:a16="http://schemas.microsoft.com/office/drawing/2014/main" id="{67B1A016-2320-4436-82BD-60A320BFF309}"/>
                </a:ext>
              </a:extLst>
            </p:cNvPr>
            <p:cNvSpPr/>
            <p:nvPr/>
          </p:nvSpPr>
          <p:spPr bwMode="auto">
            <a:xfrm>
              <a:off x="9923572" y="2951519"/>
              <a:ext cx="257175" cy="174041"/>
            </a:xfrm>
            <a:prstGeom prst="rect">
              <a:avLst/>
            </a:prstGeom>
            <a:solidFill>
              <a:srgbClr val="4A5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7" name="iṣḷîdê">
              <a:extLst>
                <a:ext uri="{FF2B5EF4-FFF2-40B4-BE49-F238E27FC236}">
                  <a16:creationId xmlns:a16="http://schemas.microsoft.com/office/drawing/2014/main" id="{45AD902E-BE0A-4843-93C4-6023DDC3BECD}"/>
                </a:ext>
              </a:extLst>
            </p:cNvPr>
            <p:cNvSpPr/>
            <p:nvPr/>
          </p:nvSpPr>
          <p:spPr bwMode="auto">
            <a:xfrm>
              <a:off x="9923572" y="2951519"/>
              <a:ext cx="257175" cy="174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8" name="ïṧḻiḍê">
              <a:extLst>
                <a:ext uri="{FF2B5EF4-FFF2-40B4-BE49-F238E27FC236}">
                  <a16:creationId xmlns:a16="http://schemas.microsoft.com/office/drawing/2014/main" id="{7DA3E9A9-311D-4BF2-B9A6-D0D3A427C44B}"/>
                </a:ext>
              </a:extLst>
            </p:cNvPr>
            <p:cNvSpPr/>
            <p:nvPr/>
          </p:nvSpPr>
          <p:spPr bwMode="auto">
            <a:xfrm>
              <a:off x="10315685" y="3225666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9" name="íš1ïdê">
              <a:extLst>
                <a:ext uri="{FF2B5EF4-FFF2-40B4-BE49-F238E27FC236}">
                  <a16:creationId xmlns:a16="http://schemas.microsoft.com/office/drawing/2014/main" id="{6E0C5D5B-D12E-4CEC-B603-1602D1A5F52F}"/>
                </a:ext>
              </a:extLst>
            </p:cNvPr>
            <p:cNvSpPr/>
            <p:nvPr/>
          </p:nvSpPr>
          <p:spPr bwMode="auto">
            <a:xfrm>
              <a:off x="10144235" y="3225666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0" name="ïslíḍe">
              <a:extLst>
                <a:ext uri="{FF2B5EF4-FFF2-40B4-BE49-F238E27FC236}">
                  <a16:creationId xmlns:a16="http://schemas.microsoft.com/office/drawing/2014/main" id="{F656D9C5-80D9-4CFC-AF21-C65BB200AC1F}"/>
                </a:ext>
              </a:extLst>
            </p:cNvPr>
            <p:cNvSpPr/>
            <p:nvPr/>
          </p:nvSpPr>
          <p:spPr bwMode="auto">
            <a:xfrm>
              <a:off x="9972785" y="3225666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1" name="iṥļiḑe">
              <a:extLst>
                <a:ext uri="{FF2B5EF4-FFF2-40B4-BE49-F238E27FC236}">
                  <a16:creationId xmlns:a16="http://schemas.microsoft.com/office/drawing/2014/main" id="{36B2833D-6E6C-45C9-A98E-220DAB732BD0}"/>
                </a:ext>
              </a:extLst>
            </p:cNvPr>
            <p:cNvSpPr/>
            <p:nvPr/>
          </p:nvSpPr>
          <p:spPr bwMode="auto">
            <a:xfrm>
              <a:off x="10315685" y="3438253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2" name="íşḷïḍè">
              <a:extLst>
                <a:ext uri="{FF2B5EF4-FFF2-40B4-BE49-F238E27FC236}">
                  <a16:creationId xmlns:a16="http://schemas.microsoft.com/office/drawing/2014/main" id="{EFA1D44F-1CF5-405B-909A-E70D52151036}"/>
                </a:ext>
              </a:extLst>
            </p:cNvPr>
            <p:cNvSpPr/>
            <p:nvPr/>
          </p:nvSpPr>
          <p:spPr bwMode="auto">
            <a:xfrm>
              <a:off x="10144235" y="3438253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3" name="îsľîḓe">
              <a:extLst>
                <a:ext uri="{FF2B5EF4-FFF2-40B4-BE49-F238E27FC236}">
                  <a16:creationId xmlns:a16="http://schemas.microsoft.com/office/drawing/2014/main" id="{08282A71-FA97-4EA0-ABAD-6B2C2ECBC590}"/>
                </a:ext>
              </a:extLst>
            </p:cNvPr>
            <p:cNvSpPr/>
            <p:nvPr/>
          </p:nvSpPr>
          <p:spPr bwMode="auto">
            <a:xfrm>
              <a:off x="10144235" y="3438253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4" name="iṣḻíḋê">
              <a:extLst>
                <a:ext uri="{FF2B5EF4-FFF2-40B4-BE49-F238E27FC236}">
                  <a16:creationId xmlns:a16="http://schemas.microsoft.com/office/drawing/2014/main" id="{43F217CC-1C9D-4C08-A7BD-4F222174A8BF}"/>
                </a:ext>
              </a:extLst>
            </p:cNvPr>
            <p:cNvSpPr/>
            <p:nvPr/>
          </p:nvSpPr>
          <p:spPr bwMode="auto">
            <a:xfrm>
              <a:off x="9972785" y="3438253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5" name="íṥ1ïďè">
              <a:extLst>
                <a:ext uri="{FF2B5EF4-FFF2-40B4-BE49-F238E27FC236}">
                  <a16:creationId xmlns:a16="http://schemas.microsoft.com/office/drawing/2014/main" id="{82A4343B-3459-4808-9441-450166F0E615}"/>
                </a:ext>
              </a:extLst>
            </p:cNvPr>
            <p:cNvSpPr/>
            <p:nvPr/>
          </p:nvSpPr>
          <p:spPr bwMode="auto">
            <a:xfrm>
              <a:off x="9972785" y="3438253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6" name="îŝlîḑé">
              <a:extLst>
                <a:ext uri="{FF2B5EF4-FFF2-40B4-BE49-F238E27FC236}">
                  <a16:creationId xmlns:a16="http://schemas.microsoft.com/office/drawing/2014/main" id="{B5B40176-8C8A-4FB6-BA07-E6B752A4D616}"/>
                </a:ext>
              </a:extLst>
            </p:cNvPr>
            <p:cNvSpPr/>
            <p:nvPr/>
          </p:nvSpPr>
          <p:spPr bwMode="auto">
            <a:xfrm>
              <a:off x="10315685" y="365574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7" name="iŝlïḓé">
              <a:extLst>
                <a:ext uri="{FF2B5EF4-FFF2-40B4-BE49-F238E27FC236}">
                  <a16:creationId xmlns:a16="http://schemas.microsoft.com/office/drawing/2014/main" id="{2576BBDB-3DD7-47D0-9606-D7ACADEBC95C}"/>
                </a:ext>
              </a:extLst>
            </p:cNvPr>
            <p:cNvSpPr/>
            <p:nvPr/>
          </p:nvSpPr>
          <p:spPr bwMode="auto">
            <a:xfrm>
              <a:off x="10144235" y="365574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8" name="iṥľïde">
              <a:extLst>
                <a:ext uri="{FF2B5EF4-FFF2-40B4-BE49-F238E27FC236}">
                  <a16:creationId xmlns:a16="http://schemas.microsoft.com/office/drawing/2014/main" id="{483A49F4-14D3-4159-B29F-35E561F7FA64}"/>
                </a:ext>
              </a:extLst>
            </p:cNvPr>
            <p:cNvSpPr/>
            <p:nvPr/>
          </p:nvSpPr>
          <p:spPr bwMode="auto">
            <a:xfrm>
              <a:off x="10144235" y="3655740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9" name="íSliḋê">
              <a:extLst>
                <a:ext uri="{FF2B5EF4-FFF2-40B4-BE49-F238E27FC236}">
                  <a16:creationId xmlns:a16="http://schemas.microsoft.com/office/drawing/2014/main" id="{8D8F2453-F314-49AB-8D53-7D04BC6BEB80}"/>
                </a:ext>
              </a:extLst>
            </p:cNvPr>
            <p:cNvSpPr/>
            <p:nvPr/>
          </p:nvSpPr>
          <p:spPr bwMode="auto">
            <a:xfrm>
              <a:off x="9972785" y="365574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0" name="iṣlïḓe">
              <a:extLst>
                <a:ext uri="{FF2B5EF4-FFF2-40B4-BE49-F238E27FC236}">
                  <a16:creationId xmlns:a16="http://schemas.microsoft.com/office/drawing/2014/main" id="{776C047A-486C-4AD7-BA84-C0AEEFBE6DF5}"/>
                </a:ext>
              </a:extLst>
            </p:cNvPr>
            <p:cNvSpPr/>
            <p:nvPr/>
          </p:nvSpPr>
          <p:spPr bwMode="auto">
            <a:xfrm>
              <a:off x="9972785" y="3655740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1" name="iṣḻidé">
              <a:extLst>
                <a:ext uri="{FF2B5EF4-FFF2-40B4-BE49-F238E27FC236}">
                  <a16:creationId xmlns:a16="http://schemas.microsoft.com/office/drawing/2014/main" id="{E33660C0-AE59-430F-964B-FAF71DD67344}"/>
                </a:ext>
              </a:extLst>
            </p:cNvPr>
            <p:cNvSpPr/>
            <p:nvPr/>
          </p:nvSpPr>
          <p:spPr bwMode="auto">
            <a:xfrm>
              <a:off x="10315685" y="3874954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2" name="isļïḑe">
              <a:extLst>
                <a:ext uri="{FF2B5EF4-FFF2-40B4-BE49-F238E27FC236}">
                  <a16:creationId xmlns:a16="http://schemas.microsoft.com/office/drawing/2014/main" id="{8624C78E-E02D-4E1F-B570-EB3E442B0D88}"/>
                </a:ext>
              </a:extLst>
            </p:cNvPr>
            <p:cNvSpPr/>
            <p:nvPr/>
          </p:nvSpPr>
          <p:spPr bwMode="auto">
            <a:xfrm>
              <a:off x="10144235" y="3874954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3" name="iśḷíḋé">
              <a:extLst>
                <a:ext uri="{FF2B5EF4-FFF2-40B4-BE49-F238E27FC236}">
                  <a16:creationId xmlns:a16="http://schemas.microsoft.com/office/drawing/2014/main" id="{CFF954A0-53C5-464E-8DD7-8D4DAD8A7F97}"/>
                </a:ext>
              </a:extLst>
            </p:cNvPr>
            <p:cNvSpPr/>
            <p:nvPr/>
          </p:nvSpPr>
          <p:spPr bwMode="auto">
            <a:xfrm>
              <a:off x="10144235" y="3874954"/>
              <a:ext cx="73025" cy="107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4" name="íṥľiḍê">
              <a:extLst>
                <a:ext uri="{FF2B5EF4-FFF2-40B4-BE49-F238E27FC236}">
                  <a16:creationId xmlns:a16="http://schemas.microsoft.com/office/drawing/2014/main" id="{8A41659C-E40A-483E-BDB2-1A9462DFDB4E}"/>
                </a:ext>
              </a:extLst>
            </p:cNvPr>
            <p:cNvSpPr/>
            <p:nvPr/>
          </p:nvSpPr>
          <p:spPr bwMode="auto">
            <a:xfrm>
              <a:off x="9972785" y="3874954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5" name="iŝľíḍê">
              <a:extLst>
                <a:ext uri="{FF2B5EF4-FFF2-40B4-BE49-F238E27FC236}">
                  <a16:creationId xmlns:a16="http://schemas.microsoft.com/office/drawing/2014/main" id="{80B4AAAD-AE78-47F3-9510-E4436EF0EF3A}"/>
                </a:ext>
              </a:extLst>
            </p:cNvPr>
            <p:cNvSpPr/>
            <p:nvPr/>
          </p:nvSpPr>
          <p:spPr bwMode="auto">
            <a:xfrm>
              <a:off x="9972785" y="3874954"/>
              <a:ext cx="73025" cy="107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6" name="í$ḻiḓe">
              <a:extLst>
                <a:ext uri="{FF2B5EF4-FFF2-40B4-BE49-F238E27FC236}">
                  <a16:creationId xmlns:a16="http://schemas.microsoft.com/office/drawing/2014/main" id="{213797DD-4D10-4561-9E5E-4C425CD1F684}"/>
                </a:ext>
              </a:extLst>
            </p:cNvPr>
            <p:cNvSpPr/>
            <p:nvPr/>
          </p:nvSpPr>
          <p:spPr bwMode="auto">
            <a:xfrm>
              <a:off x="10315685" y="408754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7" name="îSľîḓê">
              <a:extLst>
                <a:ext uri="{FF2B5EF4-FFF2-40B4-BE49-F238E27FC236}">
                  <a16:creationId xmlns:a16="http://schemas.microsoft.com/office/drawing/2014/main" id="{2851E5AC-731F-45F8-B4CB-C9185E65D20D}"/>
                </a:ext>
              </a:extLst>
            </p:cNvPr>
            <p:cNvSpPr/>
            <p:nvPr/>
          </p:nvSpPr>
          <p:spPr bwMode="auto">
            <a:xfrm>
              <a:off x="10144235" y="408754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8" name="îṣľide">
              <a:extLst>
                <a:ext uri="{FF2B5EF4-FFF2-40B4-BE49-F238E27FC236}">
                  <a16:creationId xmlns:a16="http://schemas.microsoft.com/office/drawing/2014/main" id="{267B4C90-E7B5-4FC0-92F1-AE35254EA3BF}"/>
                </a:ext>
              </a:extLst>
            </p:cNvPr>
            <p:cNvSpPr/>
            <p:nvPr/>
          </p:nvSpPr>
          <p:spPr bwMode="auto">
            <a:xfrm>
              <a:off x="10144235" y="4087540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9" name="iŝľîḑe">
              <a:extLst>
                <a:ext uri="{FF2B5EF4-FFF2-40B4-BE49-F238E27FC236}">
                  <a16:creationId xmlns:a16="http://schemas.microsoft.com/office/drawing/2014/main" id="{3E2D0429-7FC5-4C0B-89E6-951F8950810E}"/>
                </a:ext>
              </a:extLst>
            </p:cNvPr>
            <p:cNvSpPr/>
            <p:nvPr/>
          </p:nvSpPr>
          <p:spPr bwMode="auto">
            <a:xfrm>
              <a:off x="9972785" y="408754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0" name="îşlidè">
              <a:extLst>
                <a:ext uri="{FF2B5EF4-FFF2-40B4-BE49-F238E27FC236}">
                  <a16:creationId xmlns:a16="http://schemas.microsoft.com/office/drawing/2014/main" id="{601B6DBA-80FF-48DB-ABB3-53F7E591B16D}"/>
                </a:ext>
              </a:extLst>
            </p:cNvPr>
            <p:cNvSpPr/>
            <p:nvPr/>
          </p:nvSpPr>
          <p:spPr bwMode="auto">
            <a:xfrm>
              <a:off x="9972785" y="4087540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1" name="íṣḷîḑè">
              <a:extLst>
                <a:ext uri="{FF2B5EF4-FFF2-40B4-BE49-F238E27FC236}">
                  <a16:creationId xmlns:a16="http://schemas.microsoft.com/office/drawing/2014/main" id="{93CF148B-D594-4250-89A6-74624CAB3FAF}"/>
                </a:ext>
              </a:extLst>
            </p:cNvPr>
            <p:cNvSpPr/>
            <p:nvPr/>
          </p:nvSpPr>
          <p:spPr bwMode="auto">
            <a:xfrm>
              <a:off x="10315685" y="430502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2" name="išľîďe">
              <a:extLst>
                <a:ext uri="{FF2B5EF4-FFF2-40B4-BE49-F238E27FC236}">
                  <a16:creationId xmlns:a16="http://schemas.microsoft.com/office/drawing/2014/main" id="{17CDD389-8AD0-4D4D-ABAA-580BEBF4A276}"/>
                </a:ext>
              </a:extLst>
            </p:cNvPr>
            <p:cNvSpPr/>
            <p:nvPr/>
          </p:nvSpPr>
          <p:spPr bwMode="auto">
            <a:xfrm>
              <a:off x="10144235" y="430502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3" name="íŝḷîḑé">
              <a:extLst>
                <a:ext uri="{FF2B5EF4-FFF2-40B4-BE49-F238E27FC236}">
                  <a16:creationId xmlns:a16="http://schemas.microsoft.com/office/drawing/2014/main" id="{B4AAFD58-3F7D-464A-ACF8-233AB732280C}"/>
                </a:ext>
              </a:extLst>
            </p:cNvPr>
            <p:cNvSpPr/>
            <p:nvPr/>
          </p:nvSpPr>
          <p:spPr bwMode="auto">
            <a:xfrm>
              <a:off x="10144235" y="4305028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4" name="îşḷíḍé">
              <a:extLst>
                <a:ext uri="{FF2B5EF4-FFF2-40B4-BE49-F238E27FC236}">
                  <a16:creationId xmlns:a16="http://schemas.microsoft.com/office/drawing/2014/main" id="{31191B5D-C975-490A-B980-81B32E35B97F}"/>
                </a:ext>
              </a:extLst>
            </p:cNvPr>
            <p:cNvSpPr/>
            <p:nvPr/>
          </p:nvSpPr>
          <p:spPr bwMode="auto">
            <a:xfrm>
              <a:off x="9972785" y="430502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5" name="îŝḷîḍê">
              <a:extLst>
                <a:ext uri="{FF2B5EF4-FFF2-40B4-BE49-F238E27FC236}">
                  <a16:creationId xmlns:a16="http://schemas.microsoft.com/office/drawing/2014/main" id="{F2F066E6-FAEA-45B9-8E2C-B2900BE131F4}"/>
                </a:ext>
              </a:extLst>
            </p:cNvPr>
            <p:cNvSpPr/>
            <p:nvPr/>
          </p:nvSpPr>
          <p:spPr bwMode="auto">
            <a:xfrm>
              <a:off x="9972785" y="4305028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6" name="ïṥḻiḍe">
              <a:extLst>
                <a:ext uri="{FF2B5EF4-FFF2-40B4-BE49-F238E27FC236}">
                  <a16:creationId xmlns:a16="http://schemas.microsoft.com/office/drawing/2014/main" id="{10859E81-5BA4-4414-BB00-C4FC1CD9C0C7}"/>
                </a:ext>
              </a:extLst>
            </p:cNvPr>
            <p:cNvSpPr/>
            <p:nvPr/>
          </p:nvSpPr>
          <p:spPr bwMode="auto">
            <a:xfrm>
              <a:off x="10315685" y="4524241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7" name="íşḻiďe">
              <a:extLst>
                <a:ext uri="{FF2B5EF4-FFF2-40B4-BE49-F238E27FC236}">
                  <a16:creationId xmlns:a16="http://schemas.microsoft.com/office/drawing/2014/main" id="{2BFE8AC2-0A36-43C4-B16E-99C1FB599858}"/>
                </a:ext>
              </a:extLst>
            </p:cNvPr>
            <p:cNvSpPr/>
            <p:nvPr/>
          </p:nvSpPr>
          <p:spPr bwMode="auto">
            <a:xfrm>
              <a:off x="10144235" y="4524241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8" name="îṡḻiḍê">
              <a:extLst>
                <a:ext uri="{FF2B5EF4-FFF2-40B4-BE49-F238E27FC236}">
                  <a16:creationId xmlns:a16="http://schemas.microsoft.com/office/drawing/2014/main" id="{6BCCE177-3B9C-4BAD-8980-3D18AD8ACFEC}"/>
                </a:ext>
              </a:extLst>
            </p:cNvPr>
            <p:cNvSpPr/>
            <p:nvPr/>
          </p:nvSpPr>
          <p:spPr bwMode="auto">
            <a:xfrm>
              <a:off x="10144235" y="4524241"/>
              <a:ext cx="73025" cy="107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9" name="ísľîḑe">
              <a:extLst>
                <a:ext uri="{FF2B5EF4-FFF2-40B4-BE49-F238E27FC236}">
                  <a16:creationId xmlns:a16="http://schemas.microsoft.com/office/drawing/2014/main" id="{C0084210-1EE1-4F75-A86E-5914A336D23A}"/>
                </a:ext>
              </a:extLst>
            </p:cNvPr>
            <p:cNvSpPr/>
            <p:nvPr/>
          </p:nvSpPr>
          <p:spPr bwMode="auto">
            <a:xfrm>
              <a:off x="9972785" y="4524241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0" name="îšlïdê">
              <a:extLst>
                <a:ext uri="{FF2B5EF4-FFF2-40B4-BE49-F238E27FC236}">
                  <a16:creationId xmlns:a16="http://schemas.microsoft.com/office/drawing/2014/main" id="{2F54ACB7-5C7C-482B-A9A2-1B810152740E}"/>
                </a:ext>
              </a:extLst>
            </p:cNvPr>
            <p:cNvSpPr/>
            <p:nvPr/>
          </p:nvSpPr>
          <p:spPr bwMode="auto">
            <a:xfrm>
              <a:off x="9972785" y="4524241"/>
              <a:ext cx="73025" cy="107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1" name="îṩľîḓè">
              <a:extLst>
                <a:ext uri="{FF2B5EF4-FFF2-40B4-BE49-F238E27FC236}">
                  <a16:creationId xmlns:a16="http://schemas.microsoft.com/office/drawing/2014/main" id="{4A1D09F3-D0CE-4551-A467-604DBA443A74}"/>
                </a:ext>
              </a:extLst>
            </p:cNvPr>
            <p:cNvSpPr/>
            <p:nvPr/>
          </p:nvSpPr>
          <p:spPr bwMode="auto">
            <a:xfrm>
              <a:off x="10315685" y="473682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2" name="í$lîḋé">
              <a:extLst>
                <a:ext uri="{FF2B5EF4-FFF2-40B4-BE49-F238E27FC236}">
                  <a16:creationId xmlns:a16="http://schemas.microsoft.com/office/drawing/2014/main" id="{270E2241-54F2-43D0-B62B-BD0B7FE92650}"/>
                </a:ext>
              </a:extLst>
            </p:cNvPr>
            <p:cNvSpPr/>
            <p:nvPr/>
          </p:nvSpPr>
          <p:spPr bwMode="auto">
            <a:xfrm>
              <a:off x="10144235" y="473682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3" name="îṩ1îḓe">
              <a:extLst>
                <a:ext uri="{FF2B5EF4-FFF2-40B4-BE49-F238E27FC236}">
                  <a16:creationId xmlns:a16="http://schemas.microsoft.com/office/drawing/2014/main" id="{BCF5E018-D985-4DEE-A398-CAAD374380C1}"/>
                </a:ext>
              </a:extLst>
            </p:cNvPr>
            <p:cNvSpPr/>
            <p:nvPr/>
          </p:nvSpPr>
          <p:spPr bwMode="auto">
            <a:xfrm>
              <a:off x="10144235" y="4736828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4" name="ïṡlïḋè">
              <a:extLst>
                <a:ext uri="{FF2B5EF4-FFF2-40B4-BE49-F238E27FC236}">
                  <a16:creationId xmlns:a16="http://schemas.microsoft.com/office/drawing/2014/main" id="{7A4C26EC-900A-4294-9CAB-98EC329588AC}"/>
                </a:ext>
              </a:extLst>
            </p:cNvPr>
            <p:cNvSpPr/>
            <p:nvPr/>
          </p:nvSpPr>
          <p:spPr bwMode="auto">
            <a:xfrm>
              <a:off x="9972785" y="473682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5" name="íṡ1ïḋé">
              <a:extLst>
                <a:ext uri="{FF2B5EF4-FFF2-40B4-BE49-F238E27FC236}">
                  <a16:creationId xmlns:a16="http://schemas.microsoft.com/office/drawing/2014/main" id="{D66186CB-AB3A-46E4-8AE0-ED9D945511A5}"/>
                </a:ext>
              </a:extLst>
            </p:cNvPr>
            <p:cNvSpPr/>
            <p:nvPr/>
          </p:nvSpPr>
          <p:spPr bwMode="auto">
            <a:xfrm>
              <a:off x="9972785" y="4736828"/>
              <a:ext cx="73025" cy="112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6" name="ïśḻiḍè">
              <a:extLst>
                <a:ext uri="{FF2B5EF4-FFF2-40B4-BE49-F238E27FC236}">
                  <a16:creationId xmlns:a16="http://schemas.microsoft.com/office/drawing/2014/main" id="{7FABDD3B-ABDC-4D17-B806-1D60A8C271FA}"/>
                </a:ext>
              </a:extLst>
            </p:cNvPr>
            <p:cNvSpPr/>
            <p:nvPr/>
          </p:nvSpPr>
          <p:spPr bwMode="auto">
            <a:xfrm>
              <a:off x="8477360" y="1509486"/>
              <a:ext cx="657225" cy="3640137"/>
            </a:xfrm>
            <a:custGeom>
              <a:avLst/>
              <a:gdLst>
                <a:gd name="T0" fmla="*/ 414 w 414"/>
                <a:gd name="T1" fmla="*/ 1485 h 1485"/>
                <a:gd name="T2" fmla="*/ 0 w 414"/>
                <a:gd name="T3" fmla="*/ 1485 h 1485"/>
                <a:gd name="T4" fmla="*/ 0 w 414"/>
                <a:gd name="T5" fmla="*/ 0 h 1485"/>
                <a:gd name="T6" fmla="*/ 414 w 414"/>
                <a:gd name="T7" fmla="*/ 239 h 1485"/>
                <a:gd name="T8" fmla="*/ 414 w 414"/>
                <a:gd name="T9" fmla="*/ 1485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1485">
                  <a:moveTo>
                    <a:pt x="414" y="1485"/>
                  </a:moveTo>
                  <a:lnTo>
                    <a:pt x="0" y="1485"/>
                  </a:lnTo>
                  <a:lnTo>
                    <a:pt x="0" y="0"/>
                  </a:lnTo>
                  <a:lnTo>
                    <a:pt x="414" y="239"/>
                  </a:lnTo>
                  <a:lnTo>
                    <a:pt x="414" y="1485"/>
                  </a:lnTo>
                  <a:close/>
                </a:path>
              </a:pathLst>
            </a:custGeom>
            <a:solidFill>
              <a:srgbClr val="F3D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7" name="îşļîďe">
              <a:extLst>
                <a:ext uri="{FF2B5EF4-FFF2-40B4-BE49-F238E27FC236}">
                  <a16:creationId xmlns:a16="http://schemas.microsoft.com/office/drawing/2014/main" id="{7FF84EDE-A8F8-455D-B65C-B515AC7C7F87}"/>
                </a:ext>
              </a:extLst>
            </p:cNvPr>
            <p:cNvSpPr/>
            <p:nvPr/>
          </p:nvSpPr>
          <p:spPr bwMode="auto">
            <a:xfrm>
              <a:off x="8477360" y="1509486"/>
              <a:ext cx="657225" cy="3640137"/>
            </a:xfrm>
            <a:custGeom>
              <a:avLst/>
              <a:gdLst>
                <a:gd name="T0" fmla="*/ 414 w 414"/>
                <a:gd name="T1" fmla="*/ 1485 h 1485"/>
                <a:gd name="T2" fmla="*/ 0 w 414"/>
                <a:gd name="T3" fmla="*/ 1485 h 1485"/>
                <a:gd name="T4" fmla="*/ 0 w 414"/>
                <a:gd name="T5" fmla="*/ 0 h 1485"/>
                <a:gd name="T6" fmla="*/ 414 w 414"/>
                <a:gd name="T7" fmla="*/ 239 h 1485"/>
                <a:gd name="T8" fmla="*/ 414 w 414"/>
                <a:gd name="T9" fmla="*/ 1485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1485">
                  <a:moveTo>
                    <a:pt x="414" y="1485"/>
                  </a:moveTo>
                  <a:lnTo>
                    <a:pt x="0" y="1485"/>
                  </a:lnTo>
                  <a:lnTo>
                    <a:pt x="0" y="0"/>
                  </a:lnTo>
                  <a:lnTo>
                    <a:pt x="414" y="239"/>
                  </a:lnTo>
                  <a:lnTo>
                    <a:pt x="414" y="14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8" name="îŝḷïḓe">
              <a:extLst>
                <a:ext uri="{FF2B5EF4-FFF2-40B4-BE49-F238E27FC236}">
                  <a16:creationId xmlns:a16="http://schemas.microsoft.com/office/drawing/2014/main" id="{427B3D3C-C5E9-468B-A99B-1903C1C5C38B}"/>
                </a:ext>
              </a:extLst>
            </p:cNvPr>
            <p:cNvSpPr/>
            <p:nvPr/>
          </p:nvSpPr>
          <p:spPr bwMode="auto">
            <a:xfrm>
              <a:off x="8804385" y="1806089"/>
              <a:ext cx="330200" cy="3343533"/>
            </a:xfrm>
            <a:custGeom>
              <a:avLst/>
              <a:gdLst>
                <a:gd name="T0" fmla="*/ 0 w 208"/>
                <a:gd name="T1" fmla="*/ 0 h 1364"/>
                <a:gd name="T2" fmla="*/ 0 w 208"/>
                <a:gd name="T3" fmla="*/ 317 h 1364"/>
                <a:gd name="T4" fmla="*/ 8 w 208"/>
                <a:gd name="T5" fmla="*/ 317 h 1364"/>
                <a:gd name="T6" fmla="*/ 8 w 208"/>
                <a:gd name="T7" fmla="*/ 326 h 1364"/>
                <a:gd name="T8" fmla="*/ 127 w 208"/>
                <a:gd name="T9" fmla="*/ 278 h 1364"/>
                <a:gd name="T10" fmla="*/ 127 w 208"/>
                <a:gd name="T11" fmla="*/ 1364 h 1364"/>
                <a:gd name="T12" fmla="*/ 127 w 208"/>
                <a:gd name="T13" fmla="*/ 1364 h 1364"/>
                <a:gd name="T14" fmla="*/ 127 w 208"/>
                <a:gd name="T15" fmla="*/ 278 h 1364"/>
                <a:gd name="T16" fmla="*/ 208 w 208"/>
                <a:gd name="T17" fmla="*/ 278 h 1364"/>
                <a:gd name="T18" fmla="*/ 208 w 208"/>
                <a:gd name="T19" fmla="*/ 118 h 1364"/>
                <a:gd name="T20" fmla="*/ 0 w 208"/>
                <a:gd name="T21" fmla="*/ 0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1364">
                  <a:moveTo>
                    <a:pt x="0" y="0"/>
                  </a:moveTo>
                  <a:lnTo>
                    <a:pt x="0" y="317"/>
                  </a:lnTo>
                  <a:lnTo>
                    <a:pt x="8" y="317"/>
                  </a:lnTo>
                  <a:lnTo>
                    <a:pt x="8" y="326"/>
                  </a:lnTo>
                  <a:lnTo>
                    <a:pt x="127" y="278"/>
                  </a:lnTo>
                  <a:lnTo>
                    <a:pt x="127" y="1364"/>
                  </a:lnTo>
                  <a:lnTo>
                    <a:pt x="127" y="1364"/>
                  </a:lnTo>
                  <a:lnTo>
                    <a:pt x="127" y="278"/>
                  </a:lnTo>
                  <a:lnTo>
                    <a:pt x="208" y="278"/>
                  </a:lnTo>
                  <a:lnTo>
                    <a:pt x="208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C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9" name="i$1iḋé">
              <a:extLst>
                <a:ext uri="{FF2B5EF4-FFF2-40B4-BE49-F238E27FC236}">
                  <a16:creationId xmlns:a16="http://schemas.microsoft.com/office/drawing/2014/main" id="{47F70798-9704-43A1-A727-91C1F47BAC86}"/>
                </a:ext>
              </a:extLst>
            </p:cNvPr>
            <p:cNvSpPr/>
            <p:nvPr/>
          </p:nvSpPr>
          <p:spPr bwMode="auto">
            <a:xfrm>
              <a:off x="8804385" y="1806089"/>
              <a:ext cx="330200" cy="3343533"/>
            </a:xfrm>
            <a:custGeom>
              <a:avLst/>
              <a:gdLst>
                <a:gd name="T0" fmla="*/ 0 w 208"/>
                <a:gd name="T1" fmla="*/ 0 h 1364"/>
                <a:gd name="T2" fmla="*/ 0 w 208"/>
                <a:gd name="T3" fmla="*/ 317 h 1364"/>
                <a:gd name="T4" fmla="*/ 8 w 208"/>
                <a:gd name="T5" fmla="*/ 317 h 1364"/>
                <a:gd name="T6" fmla="*/ 8 w 208"/>
                <a:gd name="T7" fmla="*/ 326 h 1364"/>
                <a:gd name="T8" fmla="*/ 127 w 208"/>
                <a:gd name="T9" fmla="*/ 278 h 1364"/>
                <a:gd name="T10" fmla="*/ 127 w 208"/>
                <a:gd name="T11" fmla="*/ 1364 h 1364"/>
                <a:gd name="T12" fmla="*/ 127 w 208"/>
                <a:gd name="T13" fmla="*/ 1364 h 1364"/>
                <a:gd name="T14" fmla="*/ 127 w 208"/>
                <a:gd name="T15" fmla="*/ 278 h 1364"/>
                <a:gd name="T16" fmla="*/ 208 w 208"/>
                <a:gd name="T17" fmla="*/ 278 h 1364"/>
                <a:gd name="T18" fmla="*/ 208 w 208"/>
                <a:gd name="T19" fmla="*/ 118 h 1364"/>
                <a:gd name="T20" fmla="*/ 0 w 208"/>
                <a:gd name="T21" fmla="*/ 0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1364">
                  <a:moveTo>
                    <a:pt x="0" y="0"/>
                  </a:moveTo>
                  <a:lnTo>
                    <a:pt x="0" y="317"/>
                  </a:lnTo>
                  <a:lnTo>
                    <a:pt x="8" y="317"/>
                  </a:lnTo>
                  <a:lnTo>
                    <a:pt x="8" y="326"/>
                  </a:lnTo>
                  <a:lnTo>
                    <a:pt x="127" y="278"/>
                  </a:lnTo>
                  <a:lnTo>
                    <a:pt x="127" y="1364"/>
                  </a:lnTo>
                  <a:lnTo>
                    <a:pt x="127" y="1364"/>
                  </a:lnTo>
                  <a:lnTo>
                    <a:pt x="127" y="278"/>
                  </a:lnTo>
                  <a:lnTo>
                    <a:pt x="208" y="278"/>
                  </a:lnTo>
                  <a:lnTo>
                    <a:pt x="208" y="1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0" name="îṧlidè">
              <a:extLst>
                <a:ext uri="{FF2B5EF4-FFF2-40B4-BE49-F238E27FC236}">
                  <a16:creationId xmlns:a16="http://schemas.microsoft.com/office/drawing/2014/main" id="{524A2027-B2AE-45FC-B08A-49840AC0DC72}"/>
                </a:ext>
              </a:extLst>
            </p:cNvPr>
            <p:cNvSpPr/>
            <p:nvPr/>
          </p:nvSpPr>
          <p:spPr bwMode="auto">
            <a:xfrm>
              <a:off x="8577372" y="32402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1" name="íṡḻîďê">
              <a:extLst>
                <a:ext uri="{FF2B5EF4-FFF2-40B4-BE49-F238E27FC236}">
                  <a16:creationId xmlns:a16="http://schemas.microsoft.com/office/drawing/2014/main" id="{EAFF7FA5-ABCD-4E12-AA61-553C89CE043E}"/>
                </a:ext>
              </a:extLst>
            </p:cNvPr>
            <p:cNvSpPr/>
            <p:nvPr/>
          </p:nvSpPr>
          <p:spPr bwMode="auto">
            <a:xfrm>
              <a:off x="8685322" y="32402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2" name="îŝḻîďê">
              <a:extLst>
                <a:ext uri="{FF2B5EF4-FFF2-40B4-BE49-F238E27FC236}">
                  <a16:creationId xmlns:a16="http://schemas.microsoft.com/office/drawing/2014/main" id="{2207A028-858A-4BB4-8BDF-AC76678E2BD3}"/>
                </a:ext>
              </a:extLst>
            </p:cNvPr>
            <p:cNvSpPr/>
            <p:nvPr/>
          </p:nvSpPr>
          <p:spPr bwMode="auto">
            <a:xfrm>
              <a:off x="8791685" y="32402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3" name="í$ľiḋé">
              <a:extLst>
                <a:ext uri="{FF2B5EF4-FFF2-40B4-BE49-F238E27FC236}">
                  <a16:creationId xmlns:a16="http://schemas.microsoft.com/office/drawing/2014/main" id="{E68E6E69-3098-4039-BB1E-11B7725D2E01}"/>
                </a:ext>
              </a:extLst>
            </p:cNvPr>
            <p:cNvSpPr/>
            <p:nvPr/>
          </p:nvSpPr>
          <p:spPr bwMode="auto">
            <a:xfrm>
              <a:off x="8899635" y="32402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4" name="îŝļïḓe">
              <a:extLst>
                <a:ext uri="{FF2B5EF4-FFF2-40B4-BE49-F238E27FC236}">
                  <a16:creationId xmlns:a16="http://schemas.microsoft.com/office/drawing/2014/main" id="{C1F6028D-DCB5-4603-8340-5A1DCB7BEDB3}"/>
                </a:ext>
              </a:extLst>
            </p:cNvPr>
            <p:cNvSpPr/>
            <p:nvPr/>
          </p:nvSpPr>
          <p:spPr bwMode="auto">
            <a:xfrm>
              <a:off x="9009172" y="32402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5" name="íŝ1íḍé">
              <a:extLst>
                <a:ext uri="{FF2B5EF4-FFF2-40B4-BE49-F238E27FC236}">
                  <a16:creationId xmlns:a16="http://schemas.microsoft.com/office/drawing/2014/main" id="{AE0626BD-7DE7-4B2A-A222-86D9C17B33BA}"/>
                </a:ext>
              </a:extLst>
            </p:cNvPr>
            <p:cNvSpPr/>
            <p:nvPr/>
          </p:nvSpPr>
          <p:spPr bwMode="auto">
            <a:xfrm>
              <a:off x="8577372" y="3433092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6" name="íṣḷiḍé">
              <a:extLst>
                <a:ext uri="{FF2B5EF4-FFF2-40B4-BE49-F238E27FC236}">
                  <a16:creationId xmlns:a16="http://schemas.microsoft.com/office/drawing/2014/main" id="{0632AA9B-1864-4EFC-AB53-1571CFDE097F}"/>
                </a:ext>
              </a:extLst>
            </p:cNvPr>
            <p:cNvSpPr/>
            <p:nvPr/>
          </p:nvSpPr>
          <p:spPr bwMode="auto">
            <a:xfrm>
              <a:off x="8685322" y="3433092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7" name="išḷïde">
              <a:extLst>
                <a:ext uri="{FF2B5EF4-FFF2-40B4-BE49-F238E27FC236}">
                  <a16:creationId xmlns:a16="http://schemas.microsoft.com/office/drawing/2014/main" id="{E9B24989-C3AC-4E08-A985-ADD8D5E5D455}"/>
                </a:ext>
              </a:extLst>
            </p:cNvPr>
            <p:cNvSpPr/>
            <p:nvPr/>
          </p:nvSpPr>
          <p:spPr bwMode="auto">
            <a:xfrm>
              <a:off x="8685322" y="3433092"/>
              <a:ext cx="26988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8" name="iṩlíḓê">
              <a:extLst>
                <a:ext uri="{FF2B5EF4-FFF2-40B4-BE49-F238E27FC236}">
                  <a16:creationId xmlns:a16="http://schemas.microsoft.com/office/drawing/2014/main" id="{DE861C65-87A2-4611-8EBD-8812E82EDD78}"/>
                </a:ext>
              </a:extLst>
            </p:cNvPr>
            <p:cNvSpPr/>
            <p:nvPr/>
          </p:nvSpPr>
          <p:spPr bwMode="auto">
            <a:xfrm>
              <a:off x="8791685" y="3433092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9" name="íṡļîḑè">
              <a:extLst>
                <a:ext uri="{FF2B5EF4-FFF2-40B4-BE49-F238E27FC236}">
                  <a16:creationId xmlns:a16="http://schemas.microsoft.com/office/drawing/2014/main" id="{DEE0A201-E965-409D-B227-FFA0A0CB00A5}"/>
                </a:ext>
              </a:extLst>
            </p:cNvPr>
            <p:cNvSpPr/>
            <p:nvPr/>
          </p:nvSpPr>
          <p:spPr bwMode="auto">
            <a:xfrm>
              <a:off x="8791685" y="3433092"/>
              <a:ext cx="25400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0" name="ïśļïḋe">
              <a:extLst>
                <a:ext uri="{FF2B5EF4-FFF2-40B4-BE49-F238E27FC236}">
                  <a16:creationId xmlns:a16="http://schemas.microsoft.com/office/drawing/2014/main" id="{6C48319B-06C6-4C9C-B59C-446307531196}"/>
                </a:ext>
              </a:extLst>
            </p:cNvPr>
            <p:cNvSpPr/>
            <p:nvPr/>
          </p:nvSpPr>
          <p:spPr bwMode="auto">
            <a:xfrm>
              <a:off x="8899635" y="3433092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1" name="ïṡlíḋè">
              <a:extLst>
                <a:ext uri="{FF2B5EF4-FFF2-40B4-BE49-F238E27FC236}">
                  <a16:creationId xmlns:a16="http://schemas.microsoft.com/office/drawing/2014/main" id="{90B64788-3600-48FE-8FC5-82DD8B9DDC52}"/>
                </a:ext>
              </a:extLst>
            </p:cNvPr>
            <p:cNvSpPr/>
            <p:nvPr/>
          </p:nvSpPr>
          <p:spPr bwMode="auto">
            <a:xfrm>
              <a:off x="8899635" y="3433092"/>
              <a:ext cx="26988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2" name="ï$ḷïdè">
              <a:extLst>
                <a:ext uri="{FF2B5EF4-FFF2-40B4-BE49-F238E27FC236}">
                  <a16:creationId xmlns:a16="http://schemas.microsoft.com/office/drawing/2014/main" id="{18DC2981-C377-4FE8-904B-CA16C7030A82}"/>
                </a:ext>
              </a:extLst>
            </p:cNvPr>
            <p:cNvSpPr/>
            <p:nvPr/>
          </p:nvSpPr>
          <p:spPr bwMode="auto">
            <a:xfrm>
              <a:off x="9009172" y="3433092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3" name="ïŝļíḓè">
              <a:extLst>
                <a:ext uri="{FF2B5EF4-FFF2-40B4-BE49-F238E27FC236}">
                  <a16:creationId xmlns:a16="http://schemas.microsoft.com/office/drawing/2014/main" id="{11818C83-79A7-4177-85C1-E91A6EEC460A}"/>
                </a:ext>
              </a:extLst>
            </p:cNvPr>
            <p:cNvSpPr/>
            <p:nvPr/>
          </p:nvSpPr>
          <p:spPr bwMode="auto">
            <a:xfrm>
              <a:off x="8577372" y="36260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4" name="ïsḻiďe">
              <a:extLst>
                <a:ext uri="{FF2B5EF4-FFF2-40B4-BE49-F238E27FC236}">
                  <a16:creationId xmlns:a16="http://schemas.microsoft.com/office/drawing/2014/main" id="{83D18B41-A86F-4E8E-8608-F8EC65515378}"/>
                </a:ext>
              </a:extLst>
            </p:cNvPr>
            <p:cNvSpPr/>
            <p:nvPr/>
          </p:nvSpPr>
          <p:spPr bwMode="auto">
            <a:xfrm>
              <a:off x="8685322" y="36260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5" name="iŝ1íḍe">
              <a:extLst>
                <a:ext uri="{FF2B5EF4-FFF2-40B4-BE49-F238E27FC236}">
                  <a16:creationId xmlns:a16="http://schemas.microsoft.com/office/drawing/2014/main" id="{240DBD85-D9EC-4336-A531-7702D428C3E8}"/>
                </a:ext>
              </a:extLst>
            </p:cNvPr>
            <p:cNvSpPr/>
            <p:nvPr/>
          </p:nvSpPr>
          <p:spPr bwMode="auto">
            <a:xfrm>
              <a:off x="8685322" y="3626043"/>
              <a:ext cx="26988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6" name="ïṡļîďé">
              <a:extLst>
                <a:ext uri="{FF2B5EF4-FFF2-40B4-BE49-F238E27FC236}">
                  <a16:creationId xmlns:a16="http://schemas.microsoft.com/office/drawing/2014/main" id="{15A4A58F-E121-4D3B-B1BF-847B99FBD777}"/>
                </a:ext>
              </a:extLst>
            </p:cNvPr>
            <p:cNvSpPr/>
            <p:nvPr/>
          </p:nvSpPr>
          <p:spPr bwMode="auto">
            <a:xfrm>
              <a:off x="8791685" y="36260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7" name="ïṧlïḋè">
              <a:extLst>
                <a:ext uri="{FF2B5EF4-FFF2-40B4-BE49-F238E27FC236}">
                  <a16:creationId xmlns:a16="http://schemas.microsoft.com/office/drawing/2014/main" id="{3B956C07-DC1B-47AB-8EE9-9AC10A5E7FB2}"/>
                </a:ext>
              </a:extLst>
            </p:cNvPr>
            <p:cNvSpPr/>
            <p:nvPr/>
          </p:nvSpPr>
          <p:spPr bwMode="auto">
            <a:xfrm>
              <a:off x="8791685" y="3626043"/>
              <a:ext cx="25400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8" name="iṡľiḓê">
              <a:extLst>
                <a:ext uri="{FF2B5EF4-FFF2-40B4-BE49-F238E27FC236}">
                  <a16:creationId xmlns:a16="http://schemas.microsoft.com/office/drawing/2014/main" id="{4BAB8B7B-4293-42CB-B5C0-F833A4D5330F}"/>
                </a:ext>
              </a:extLst>
            </p:cNvPr>
            <p:cNvSpPr/>
            <p:nvPr/>
          </p:nvSpPr>
          <p:spPr bwMode="auto">
            <a:xfrm>
              <a:off x="8899635" y="36260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9" name="ïśļide">
              <a:extLst>
                <a:ext uri="{FF2B5EF4-FFF2-40B4-BE49-F238E27FC236}">
                  <a16:creationId xmlns:a16="http://schemas.microsoft.com/office/drawing/2014/main" id="{294D572C-F9EA-4D42-944E-188A48C0FB18}"/>
                </a:ext>
              </a:extLst>
            </p:cNvPr>
            <p:cNvSpPr/>
            <p:nvPr/>
          </p:nvSpPr>
          <p:spPr bwMode="auto">
            <a:xfrm>
              <a:off x="8899635" y="3626043"/>
              <a:ext cx="26988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0" name="iṧľiḋé">
              <a:extLst>
                <a:ext uri="{FF2B5EF4-FFF2-40B4-BE49-F238E27FC236}">
                  <a16:creationId xmlns:a16="http://schemas.microsoft.com/office/drawing/2014/main" id="{84AB1A2A-FC59-49BE-BF11-CEB034D5CC58}"/>
                </a:ext>
              </a:extLst>
            </p:cNvPr>
            <p:cNvSpPr/>
            <p:nvPr/>
          </p:nvSpPr>
          <p:spPr bwMode="auto">
            <a:xfrm>
              <a:off x="9009172" y="36260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1" name="iṥḷïďé">
              <a:extLst>
                <a:ext uri="{FF2B5EF4-FFF2-40B4-BE49-F238E27FC236}">
                  <a16:creationId xmlns:a16="http://schemas.microsoft.com/office/drawing/2014/main" id="{E803AE43-F628-4174-A24D-302CA45799CE}"/>
                </a:ext>
              </a:extLst>
            </p:cNvPr>
            <p:cNvSpPr/>
            <p:nvPr/>
          </p:nvSpPr>
          <p:spPr bwMode="auto">
            <a:xfrm>
              <a:off x="8577372" y="3818854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2" name="ï$ḷïḑe">
              <a:extLst>
                <a:ext uri="{FF2B5EF4-FFF2-40B4-BE49-F238E27FC236}">
                  <a16:creationId xmlns:a16="http://schemas.microsoft.com/office/drawing/2014/main" id="{79651433-5D0A-4C5C-923F-4114DB4691C7}"/>
                </a:ext>
              </a:extLst>
            </p:cNvPr>
            <p:cNvSpPr/>
            <p:nvPr/>
          </p:nvSpPr>
          <p:spPr bwMode="auto">
            <a:xfrm>
              <a:off x="8685322" y="3818854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3" name="iṧḷíďé">
              <a:extLst>
                <a:ext uri="{FF2B5EF4-FFF2-40B4-BE49-F238E27FC236}">
                  <a16:creationId xmlns:a16="http://schemas.microsoft.com/office/drawing/2014/main" id="{799B2CD1-6B14-47AF-BE45-EE904CE5B8DC}"/>
                </a:ext>
              </a:extLst>
            </p:cNvPr>
            <p:cNvSpPr/>
            <p:nvPr/>
          </p:nvSpPr>
          <p:spPr bwMode="auto">
            <a:xfrm>
              <a:off x="8685322" y="3818854"/>
              <a:ext cx="26988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4" name="îşḻiḑe">
              <a:extLst>
                <a:ext uri="{FF2B5EF4-FFF2-40B4-BE49-F238E27FC236}">
                  <a16:creationId xmlns:a16="http://schemas.microsoft.com/office/drawing/2014/main" id="{8A8A3781-BF24-466D-8356-F61ECACBDA79}"/>
                </a:ext>
              </a:extLst>
            </p:cNvPr>
            <p:cNvSpPr/>
            <p:nvPr/>
          </p:nvSpPr>
          <p:spPr bwMode="auto">
            <a:xfrm>
              <a:off x="8791685" y="3818854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5" name="îṧlíḍe">
              <a:extLst>
                <a:ext uri="{FF2B5EF4-FFF2-40B4-BE49-F238E27FC236}">
                  <a16:creationId xmlns:a16="http://schemas.microsoft.com/office/drawing/2014/main" id="{1D0F654C-9553-4A1F-8782-D098B07FB6E1}"/>
                </a:ext>
              </a:extLst>
            </p:cNvPr>
            <p:cNvSpPr/>
            <p:nvPr/>
          </p:nvSpPr>
          <p:spPr bwMode="auto">
            <a:xfrm>
              <a:off x="8791685" y="3818854"/>
              <a:ext cx="25400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6" name="íŝļîḓê">
              <a:extLst>
                <a:ext uri="{FF2B5EF4-FFF2-40B4-BE49-F238E27FC236}">
                  <a16:creationId xmlns:a16="http://schemas.microsoft.com/office/drawing/2014/main" id="{F6B2FF79-EDC3-45A6-A8F9-0F754A7F0996}"/>
                </a:ext>
              </a:extLst>
            </p:cNvPr>
            <p:cNvSpPr/>
            <p:nvPr/>
          </p:nvSpPr>
          <p:spPr bwMode="auto">
            <a:xfrm>
              <a:off x="8899635" y="3818854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7" name="îṡľîḍé">
              <a:extLst>
                <a:ext uri="{FF2B5EF4-FFF2-40B4-BE49-F238E27FC236}">
                  <a16:creationId xmlns:a16="http://schemas.microsoft.com/office/drawing/2014/main" id="{62874496-75B9-406A-A7A4-003829FFAA86}"/>
                </a:ext>
              </a:extLst>
            </p:cNvPr>
            <p:cNvSpPr/>
            <p:nvPr/>
          </p:nvSpPr>
          <p:spPr bwMode="auto">
            <a:xfrm>
              <a:off x="8899635" y="3818854"/>
              <a:ext cx="26988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8" name="išḷíde">
              <a:extLst>
                <a:ext uri="{FF2B5EF4-FFF2-40B4-BE49-F238E27FC236}">
                  <a16:creationId xmlns:a16="http://schemas.microsoft.com/office/drawing/2014/main" id="{10977DEC-D772-40B3-9D61-41A8365E644B}"/>
                </a:ext>
              </a:extLst>
            </p:cNvPr>
            <p:cNvSpPr/>
            <p:nvPr/>
          </p:nvSpPr>
          <p:spPr bwMode="auto">
            <a:xfrm>
              <a:off x="9009172" y="3818854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9" name="íṧḷïḍe">
              <a:extLst>
                <a:ext uri="{FF2B5EF4-FFF2-40B4-BE49-F238E27FC236}">
                  <a16:creationId xmlns:a16="http://schemas.microsoft.com/office/drawing/2014/main" id="{9BA78C4D-F64A-4634-944F-788D319D4F74}"/>
                </a:ext>
              </a:extLst>
            </p:cNvPr>
            <p:cNvSpPr/>
            <p:nvPr/>
          </p:nvSpPr>
          <p:spPr bwMode="auto">
            <a:xfrm>
              <a:off x="8577372" y="40149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0" name="ïSḻîḋe">
              <a:extLst>
                <a:ext uri="{FF2B5EF4-FFF2-40B4-BE49-F238E27FC236}">
                  <a16:creationId xmlns:a16="http://schemas.microsoft.com/office/drawing/2014/main" id="{A8443BB0-49A4-4CB6-AF9E-E11ED45081EE}"/>
                </a:ext>
              </a:extLst>
            </p:cNvPr>
            <p:cNvSpPr/>
            <p:nvPr/>
          </p:nvSpPr>
          <p:spPr bwMode="auto">
            <a:xfrm>
              <a:off x="8685322" y="40149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1" name="íśḷîḓê">
              <a:extLst>
                <a:ext uri="{FF2B5EF4-FFF2-40B4-BE49-F238E27FC236}">
                  <a16:creationId xmlns:a16="http://schemas.microsoft.com/office/drawing/2014/main" id="{F38585B9-4DEE-4A0A-B428-C2E0FDB1DD65}"/>
                </a:ext>
              </a:extLst>
            </p:cNvPr>
            <p:cNvSpPr/>
            <p:nvPr/>
          </p:nvSpPr>
          <p:spPr bwMode="auto">
            <a:xfrm>
              <a:off x="8685322" y="4014981"/>
              <a:ext cx="26988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2" name="íṣ1iḓé">
              <a:extLst>
                <a:ext uri="{FF2B5EF4-FFF2-40B4-BE49-F238E27FC236}">
                  <a16:creationId xmlns:a16="http://schemas.microsoft.com/office/drawing/2014/main" id="{6B1B2E98-D2A6-4298-A220-5DE8BF2204ED}"/>
                </a:ext>
              </a:extLst>
            </p:cNvPr>
            <p:cNvSpPr/>
            <p:nvPr/>
          </p:nvSpPr>
          <p:spPr bwMode="auto">
            <a:xfrm>
              <a:off x="8791685" y="40149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3" name="iSļidê">
              <a:extLst>
                <a:ext uri="{FF2B5EF4-FFF2-40B4-BE49-F238E27FC236}">
                  <a16:creationId xmlns:a16="http://schemas.microsoft.com/office/drawing/2014/main" id="{97AEE448-0684-4221-B2E3-F4D48A8C4BDE}"/>
                </a:ext>
              </a:extLst>
            </p:cNvPr>
            <p:cNvSpPr/>
            <p:nvPr/>
          </p:nvSpPr>
          <p:spPr bwMode="auto">
            <a:xfrm>
              <a:off x="8791685" y="4014981"/>
              <a:ext cx="25400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4" name="íSḷidé">
              <a:extLst>
                <a:ext uri="{FF2B5EF4-FFF2-40B4-BE49-F238E27FC236}">
                  <a16:creationId xmlns:a16="http://schemas.microsoft.com/office/drawing/2014/main" id="{05E9D5F0-4F49-409D-BA6C-6BDD654D8EF7}"/>
                </a:ext>
              </a:extLst>
            </p:cNvPr>
            <p:cNvSpPr/>
            <p:nvPr/>
          </p:nvSpPr>
          <p:spPr bwMode="auto">
            <a:xfrm>
              <a:off x="8899635" y="40149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5" name="íṩlíḓé">
              <a:extLst>
                <a:ext uri="{FF2B5EF4-FFF2-40B4-BE49-F238E27FC236}">
                  <a16:creationId xmlns:a16="http://schemas.microsoft.com/office/drawing/2014/main" id="{4B70AEFC-9C49-4BA9-9BF7-6DA9E9DC3D65}"/>
                </a:ext>
              </a:extLst>
            </p:cNvPr>
            <p:cNvSpPr/>
            <p:nvPr/>
          </p:nvSpPr>
          <p:spPr bwMode="auto">
            <a:xfrm>
              <a:off x="8899635" y="4014981"/>
              <a:ext cx="26988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6" name="ïS1íḋe">
              <a:extLst>
                <a:ext uri="{FF2B5EF4-FFF2-40B4-BE49-F238E27FC236}">
                  <a16:creationId xmlns:a16="http://schemas.microsoft.com/office/drawing/2014/main" id="{7CD1E2F6-61AD-421C-94DD-E94B3009E338}"/>
                </a:ext>
              </a:extLst>
            </p:cNvPr>
            <p:cNvSpPr/>
            <p:nvPr/>
          </p:nvSpPr>
          <p:spPr bwMode="auto">
            <a:xfrm>
              <a:off x="9009172" y="40149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7" name="ïṥ1îdè">
              <a:extLst>
                <a:ext uri="{FF2B5EF4-FFF2-40B4-BE49-F238E27FC236}">
                  <a16:creationId xmlns:a16="http://schemas.microsoft.com/office/drawing/2014/main" id="{FD7F623C-7C2C-4BD2-8327-FEFA2139C289}"/>
                </a:ext>
              </a:extLst>
            </p:cNvPr>
            <p:cNvSpPr/>
            <p:nvPr/>
          </p:nvSpPr>
          <p:spPr bwMode="auto">
            <a:xfrm>
              <a:off x="8577372" y="4207792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8" name="iṡ1íḓè">
              <a:extLst>
                <a:ext uri="{FF2B5EF4-FFF2-40B4-BE49-F238E27FC236}">
                  <a16:creationId xmlns:a16="http://schemas.microsoft.com/office/drawing/2014/main" id="{8DF7C0C4-725B-4C18-8027-825E39EBC0CA}"/>
                </a:ext>
              </a:extLst>
            </p:cNvPr>
            <p:cNvSpPr/>
            <p:nvPr/>
          </p:nvSpPr>
          <p:spPr bwMode="auto">
            <a:xfrm>
              <a:off x="8685322" y="4207792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9" name="îṥḻiḋe">
              <a:extLst>
                <a:ext uri="{FF2B5EF4-FFF2-40B4-BE49-F238E27FC236}">
                  <a16:creationId xmlns:a16="http://schemas.microsoft.com/office/drawing/2014/main" id="{583F5F68-4AFA-4857-A4A5-BA976F526529}"/>
                </a:ext>
              </a:extLst>
            </p:cNvPr>
            <p:cNvSpPr/>
            <p:nvPr/>
          </p:nvSpPr>
          <p:spPr bwMode="auto">
            <a:xfrm>
              <a:off x="8685322" y="4207792"/>
              <a:ext cx="26988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0" name="í$liḋè">
              <a:extLst>
                <a:ext uri="{FF2B5EF4-FFF2-40B4-BE49-F238E27FC236}">
                  <a16:creationId xmlns:a16="http://schemas.microsoft.com/office/drawing/2014/main" id="{4DC34172-BE29-455A-B5CC-C6C07E94A154}"/>
                </a:ext>
              </a:extLst>
            </p:cNvPr>
            <p:cNvSpPr/>
            <p:nvPr/>
          </p:nvSpPr>
          <p:spPr bwMode="auto">
            <a:xfrm>
              <a:off x="8791685" y="4207792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1" name="îSḷíḋé">
              <a:extLst>
                <a:ext uri="{FF2B5EF4-FFF2-40B4-BE49-F238E27FC236}">
                  <a16:creationId xmlns:a16="http://schemas.microsoft.com/office/drawing/2014/main" id="{5AED6821-9399-429C-BA64-BF8ECADA2213}"/>
                </a:ext>
              </a:extLst>
            </p:cNvPr>
            <p:cNvSpPr/>
            <p:nvPr/>
          </p:nvSpPr>
          <p:spPr bwMode="auto">
            <a:xfrm>
              <a:off x="8791685" y="4207792"/>
              <a:ext cx="25400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2" name="îŝḷíḍé">
              <a:extLst>
                <a:ext uri="{FF2B5EF4-FFF2-40B4-BE49-F238E27FC236}">
                  <a16:creationId xmlns:a16="http://schemas.microsoft.com/office/drawing/2014/main" id="{B782744B-D4BD-4657-97CA-69C1B1C10A4F}"/>
                </a:ext>
              </a:extLst>
            </p:cNvPr>
            <p:cNvSpPr/>
            <p:nvPr/>
          </p:nvSpPr>
          <p:spPr bwMode="auto">
            <a:xfrm>
              <a:off x="8899635" y="4207792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3" name="îŝ1idé">
              <a:extLst>
                <a:ext uri="{FF2B5EF4-FFF2-40B4-BE49-F238E27FC236}">
                  <a16:creationId xmlns:a16="http://schemas.microsoft.com/office/drawing/2014/main" id="{1DC3C8FE-5AC5-4C94-BEAE-BF6E2AA664EE}"/>
                </a:ext>
              </a:extLst>
            </p:cNvPr>
            <p:cNvSpPr/>
            <p:nvPr/>
          </p:nvSpPr>
          <p:spPr bwMode="auto">
            <a:xfrm>
              <a:off x="8899635" y="4207792"/>
              <a:ext cx="26988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4" name="îsḷïḓe">
              <a:extLst>
                <a:ext uri="{FF2B5EF4-FFF2-40B4-BE49-F238E27FC236}">
                  <a16:creationId xmlns:a16="http://schemas.microsoft.com/office/drawing/2014/main" id="{DBAEB479-BDBC-4CEC-8C72-E32E773FE370}"/>
                </a:ext>
              </a:extLst>
            </p:cNvPr>
            <p:cNvSpPr/>
            <p:nvPr/>
          </p:nvSpPr>
          <p:spPr bwMode="auto">
            <a:xfrm>
              <a:off x="9009172" y="4207792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5" name="ïṥḻïďe">
              <a:extLst>
                <a:ext uri="{FF2B5EF4-FFF2-40B4-BE49-F238E27FC236}">
                  <a16:creationId xmlns:a16="http://schemas.microsoft.com/office/drawing/2014/main" id="{6AF467AA-BA56-47B4-9948-524B124B8591}"/>
                </a:ext>
              </a:extLst>
            </p:cNvPr>
            <p:cNvSpPr/>
            <p:nvPr/>
          </p:nvSpPr>
          <p:spPr bwMode="auto">
            <a:xfrm>
              <a:off x="8577372" y="44007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6" name="ïṣľïdê">
              <a:extLst>
                <a:ext uri="{FF2B5EF4-FFF2-40B4-BE49-F238E27FC236}">
                  <a16:creationId xmlns:a16="http://schemas.microsoft.com/office/drawing/2014/main" id="{66B84318-AB71-4FDE-9C5F-4636CB1E11D0}"/>
                </a:ext>
              </a:extLst>
            </p:cNvPr>
            <p:cNvSpPr/>
            <p:nvPr/>
          </p:nvSpPr>
          <p:spPr bwMode="auto">
            <a:xfrm>
              <a:off x="8685322" y="44007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7" name="îṧ1íḓê">
              <a:extLst>
                <a:ext uri="{FF2B5EF4-FFF2-40B4-BE49-F238E27FC236}">
                  <a16:creationId xmlns:a16="http://schemas.microsoft.com/office/drawing/2014/main" id="{1958722B-E843-42B9-8C85-904A30F03C24}"/>
                </a:ext>
              </a:extLst>
            </p:cNvPr>
            <p:cNvSpPr/>
            <p:nvPr/>
          </p:nvSpPr>
          <p:spPr bwMode="auto">
            <a:xfrm>
              <a:off x="8685322" y="4400743"/>
              <a:ext cx="26988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8" name="îs1íḑè">
              <a:extLst>
                <a:ext uri="{FF2B5EF4-FFF2-40B4-BE49-F238E27FC236}">
                  <a16:creationId xmlns:a16="http://schemas.microsoft.com/office/drawing/2014/main" id="{6E195C13-73C7-4438-B9B9-2A9F78A22DB4}"/>
                </a:ext>
              </a:extLst>
            </p:cNvPr>
            <p:cNvSpPr/>
            <p:nvPr/>
          </p:nvSpPr>
          <p:spPr bwMode="auto">
            <a:xfrm>
              <a:off x="8791685" y="44007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9" name="iślîḓe">
              <a:extLst>
                <a:ext uri="{FF2B5EF4-FFF2-40B4-BE49-F238E27FC236}">
                  <a16:creationId xmlns:a16="http://schemas.microsoft.com/office/drawing/2014/main" id="{CAEA96C7-054D-44C7-85B1-45D0B3D2764E}"/>
                </a:ext>
              </a:extLst>
            </p:cNvPr>
            <p:cNvSpPr/>
            <p:nvPr/>
          </p:nvSpPr>
          <p:spPr bwMode="auto">
            <a:xfrm>
              <a:off x="8791685" y="4400743"/>
              <a:ext cx="25400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0" name="îṧlîḑé">
              <a:extLst>
                <a:ext uri="{FF2B5EF4-FFF2-40B4-BE49-F238E27FC236}">
                  <a16:creationId xmlns:a16="http://schemas.microsoft.com/office/drawing/2014/main" id="{30D4D828-999D-4458-A3CD-FC21F0D37285}"/>
                </a:ext>
              </a:extLst>
            </p:cNvPr>
            <p:cNvSpPr/>
            <p:nvPr/>
          </p:nvSpPr>
          <p:spPr bwMode="auto">
            <a:xfrm>
              <a:off x="8899635" y="44007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1" name="ïṣḻïḑê">
              <a:extLst>
                <a:ext uri="{FF2B5EF4-FFF2-40B4-BE49-F238E27FC236}">
                  <a16:creationId xmlns:a16="http://schemas.microsoft.com/office/drawing/2014/main" id="{73079DD7-4DB5-40D4-9DC7-41ED0C16F30F}"/>
                </a:ext>
              </a:extLst>
            </p:cNvPr>
            <p:cNvSpPr/>
            <p:nvPr/>
          </p:nvSpPr>
          <p:spPr bwMode="auto">
            <a:xfrm>
              <a:off x="8899635" y="4400743"/>
              <a:ext cx="26988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2" name="iṧļiḑe">
              <a:extLst>
                <a:ext uri="{FF2B5EF4-FFF2-40B4-BE49-F238E27FC236}">
                  <a16:creationId xmlns:a16="http://schemas.microsoft.com/office/drawing/2014/main" id="{4AF33DA5-8732-40F9-A528-1578ABDA1A7F}"/>
                </a:ext>
              </a:extLst>
            </p:cNvPr>
            <p:cNvSpPr/>
            <p:nvPr/>
          </p:nvSpPr>
          <p:spPr bwMode="auto">
            <a:xfrm>
              <a:off x="9009172" y="44007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3" name="îsľïḋé">
              <a:extLst>
                <a:ext uri="{FF2B5EF4-FFF2-40B4-BE49-F238E27FC236}">
                  <a16:creationId xmlns:a16="http://schemas.microsoft.com/office/drawing/2014/main" id="{864DC871-182B-4311-B1D6-B09D372DE889}"/>
                </a:ext>
              </a:extLst>
            </p:cNvPr>
            <p:cNvSpPr/>
            <p:nvPr/>
          </p:nvSpPr>
          <p:spPr bwMode="auto">
            <a:xfrm>
              <a:off x="8577372" y="4593554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4" name="iś1íḓé">
              <a:extLst>
                <a:ext uri="{FF2B5EF4-FFF2-40B4-BE49-F238E27FC236}">
                  <a16:creationId xmlns:a16="http://schemas.microsoft.com/office/drawing/2014/main" id="{4AC748D9-FA85-4469-94DC-8C2D46CFF3EC}"/>
                </a:ext>
              </a:extLst>
            </p:cNvPr>
            <p:cNvSpPr/>
            <p:nvPr/>
          </p:nvSpPr>
          <p:spPr bwMode="auto">
            <a:xfrm>
              <a:off x="8685322" y="4593554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5" name="ïśḻíḍe">
              <a:extLst>
                <a:ext uri="{FF2B5EF4-FFF2-40B4-BE49-F238E27FC236}">
                  <a16:creationId xmlns:a16="http://schemas.microsoft.com/office/drawing/2014/main" id="{868505D6-0298-413B-BCD8-C49995242A63}"/>
                </a:ext>
              </a:extLst>
            </p:cNvPr>
            <p:cNvSpPr/>
            <p:nvPr/>
          </p:nvSpPr>
          <p:spPr bwMode="auto">
            <a:xfrm>
              <a:off x="8685322" y="4593554"/>
              <a:ext cx="26988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6" name="îslíḑe">
              <a:extLst>
                <a:ext uri="{FF2B5EF4-FFF2-40B4-BE49-F238E27FC236}">
                  <a16:creationId xmlns:a16="http://schemas.microsoft.com/office/drawing/2014/main" id="{E7306620-1C9E-4247-9B3C-961DB4FD2C1E}"/>
                </a:ext>
              </a:extLst>
            </p:cNvPr>
            <p:cNvSpPr/>
            <p:nvPr/>
          </p:nvSpPr>
          <p:spPr bwMode="auto">
            <a:xfrm>
              <a:off x="8791685" y="4593554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7" name="iṧļíḋê">
              <a:extLst>
                <a:ext uri="{FF2B5EF4-FFF2-40B4-BE49-F238E27FC236}">
                  <a16:creationId xmlns:a16="http://schemas.microsoft.com/office/drawing/2014/main" id="{46282D80-D33A-4C3A-8122-528C3278D427}"/>
                </a:ext>
              </a:extLst>
            </p:cNvPr>
            <p:cNvSpPr/>
            <p:nvPr/>
          </p:nvSpPr>
          <p:spPr bwMode="auto">
            <a:xfrm>
              <a:off x="8791685" y="4593554"/>
              <a:ext cx="25400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8" name="ïsḷïďé">
              <a:extLst>
                <a:ext uri="{FF2B5EF4-FFF2-40B4-BE49-F238E27FC236}">
                  <a16:creationId xmlns:a16="http://schemas.microsoft.com/office/drawing/2014/main" id="{938FE0B7-7E03-44F2-ABCC-9854C7E439D0}"/>
                </a:ext>
              </a:extLst>
            </p:cNvPr>
            <p:cNvSpPr/>
            <p:nvPr/>
          </p:nvSpPr>
          <p:spPr bwMode="auto">
            <a:xfrm>
              <a:off x="8899635" y="4593554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9" name="îṧļîḍè">
              <a:extLst>
                <a:ext uri="{FF2B5EF4-FFF2-40B4-BE49-F238E27FC236}">
                  <a16:creationId xmlns:a16="http://schemas.microsoft.com/office/drawing/2014/main" id="{C2CB70B2-DE9F-455F-A3C3-AA86EF0F0E0A}"/>
                </a:ext>
              </a:extLst>
            </p:cNvPr>
            <p:cNvSpPr/>
            <p:nvPr/>
          </p:nvSpPr>
          <p:spPr bwMode="auto">
            <a:xfrm>
              <a:off x="8899635" y="4593554"/>
              <a:ext cx="26988" cy="154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0" name="îṩḻiďè">
              <a:extLst>
                <a:ext uri="{FF2B5EF4-FFF2-40B4-BE49-F238E27FC236}">
                  <a16:creationId xmlns:a16="http://schemas.microsoft.com/office/drawing/2014/main" id="{D7F8AE0C-4DDA-46AC-BE64-04A585F1C0F9}"/>
                </a:ext>
              </a:extLst>
            </p:cNvPr>
            <p:cNvSpPr/>
            <p:nvPr/>
          </p:nvSpPr>
          <p:spPr bwMode="auto">
            <a:xfrm>
              <a:off x="9009172" y="4593554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1" name="ïšľíḋè">
              <a:extLst>
                <a:ext uri="{FF2B5EF4-FFF2-40B4-BE49-F238E27FC236}">
                  <a16:creationId xmlns:a16="http://schemas.microsoft.com/office/drawing/2014/main" id="{8549515C-BB77-4925-AE49-FB5E013BF5CE}"/>
                </a:ext>
              </a:extLst>
            </p:cNvPr>
            <p:cNvSpPr/>
            <p:nvPr/>
          </p:nvSpPr>
          <p:spPr bwMode="auto">
            <a:xfrm>
              <a:off x="8577372" y="47896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2" name="i$ļiḑè">
              <a:extLst>
                <a:ext uri="{FF2B5EF4-FFF2-40B4-BE49-F238E27FC236}">
                  <a16:creationId xmlns:a16="http://schemas.microsoft.com/office/drawing/2014/main" id="{BE2A123A-7534-48D9-8774-1D66D4FE328C}"/>
                </a:ext>
              </a:extLst>
            </p:cNvPr>
            <p:cNvSpPr/>
            <p:nvPr/>
          </p:nvSpPr>
          <p:spPr bwMode="auto">
            <a:xfrm>
              <a:off x="8685322" y="47896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3" name="iŝḻiḑé">
              <a:extLst>
                <a:ext uri="{FF2B5EF4-FFF2-40B4-BE49-F238E27FC236}">
                  <a16:creationId xmlns:a16="http://schemas.microsoft.com/office/drawing/2014/main" id="{D6222459-0242-4606-8F9F-82DAB5E56B1D}"/>
                </a:ext>
              </a:extLst>
            </p:cNvPr>
            <p:cNvSpPr/>
            <p:nvPr/>
          </p:nvSpPr>
          <p:spPr bwMode="auto">
            <a:xfrm>
              <a:off x="8685322" y="4789681"/>
              <a:ext cx="26988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4" name="ïṧľíḑé">
              <a:extLst>
                <a:ext uri="{FF2B5EF4-FFF2-40B4-BE49-F238E27FC236}">
                  <a16:creationId xmlns:a16="http://schemas.microsoft.com/office/drawing/2014/main" id="{80E5F697-76C5-4368-8734-F6BA1278E47E}"/>
                </a:ext>
              </a:extLst>
            </p:cNvPr>
            <p:cNvSpPr/>
            <p:nvPr/>
          </p:nvSpPr>
          <p:spPr bwMode="auto">
            <a:xfrm>
              <a:off x="8791685" y="47896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5" name="îsḷïḓe">
              <a:extLst>
                <a:ext uri="{FF2B5EF4-FFF2-40B4-BE49-F238E27FC236}">
                  <a16:creationId xmlns:a16="http://schemas.microsoft.com/office/drawing/2014/main" id="{F2B2293C-843F-4EEC-B2F4-FD6BDFDD0447}"/>
                </a:ext>
              </a:extLst>
            </p:cNvPr>
            <p:cNvSpPr/>
            <p:nvPr/>
          </p:nvSpPr>
          <p:spPr bwMode="auto">
            <a:xfrm>
              <a:off x="8791685" y="4789681"/>
              <a:ext cx="25400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6" name="işḷiḍè">
              <a:extLst>
                <a:ext uri="{FF2B5EF4-FFF2-40B4-BE49-F238E27FC236}">
                  <a16:creationId xmlns:a16="http://schemas.microsoft.com/office/drawing/2014/main" id="{94595810-7743-43BA-A6C9-6FD9B9AFBEB6}"/>
                </a:ext>
              </a:extLst>
            </p:cNvPr>
            <p:cNvSpPr/>
            <p:nvPr/>
          </p:nvSpPr>
          <p:spPr bwMode="auto">
            <a:xfrm>
              <a:off x="8899635" y="47896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7" name="íṡḷíďé">
              <a:extLst>
                <a:ext uri="{FF2B5EF4-FFF2-40B4-BE49-F238E27FC236}">
                  <a16:creationId xmlns:a16="http://schemas.microsoft.com/office/drawing/2014/main" id="{CCD9F0CA-B6ED-479C-A0F2-E3053FD97620}"/>
                </a:ext>
              </a:extLst>
            </p:cNvPr>
            <p:cNvSpPr/>
            <p:nvPr/>
          </p:nvSpPr>
          <p:spPr bwMode="auto">
            <a:xfrm>
              <a:off x="8899635" y="4789681"/>
              <a:ext cx="26988" cy="15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8" name="iṥ1iḍé">
              <a:extLst>
                <a:ext uri="{FF2B5EF4-FFF2-40B4-BE49-F238E27FC236}">
                  <a16:creationId xmlns:a16="http://schemas.microsoft.com/office/drawing/2014/main" id="{29E4A20D-CA78-4F54-9FCD-75C38A3CC017}"/>
                </a:ext>
              </a:extLst>
            </p:cNvPr>
            <p:cNvSpPr/>
            <p:nvPr/>
          </p:nvSpPr>
          <p:spPr bwMode="auto">
            <a:xfrm>
              <a:off x="9009172" y="47896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9" name="íṩḻíḋe">
              <a:extLst>
                <a:ext uri="{FF2B5EF4-FFF2-40B4-BE49-F238E27FC236}">
                  <a16:creationId xmlns:a16="http://schemas.microsoft.com/office/drawing/2014/main" id="{D3EC24CB-0D85-4456-A953-C9E4EF3DEAB4}"/>
                </a:ext>
              </a:extLst>
            </p:cNvPr>
            <p:cNvSpPr/>
            <p:nvPr/>
          </p:nvSpPr>
          <p:spPr bwMode="auto">
            <a:xfrm>
              <a:off x="9612422" y="1931411"/>
              <a:ext cx="660400" cy="3735736"/>
            </a:xfrm>
            <a:custGeom>
              <a:avLst/>
              <a:gdLst>
                <a:gd name="T0" fmla="*/ 416 w 416"/>
                <a:gd name="T1" fmla="*/ 1524 h 1524"/>
                <a:gd name="T2" fmla="*/ 0 w 416"/>
                <a:gd name="T3" fmla="*/ 1524 h 1524"/>
                <a:gd name="T4" fmla="*/ 0 w 416"/>
                <a:gd name="T5" fmla="*/ 0 h 1524"/>
                <a:gd name="T6" fmla="*/ 416 w 416"/>
                <a:gd name="T7" fmla="*/ 187 h 1524"/>
                <a:gd name="T8" fmla="*/ 416 w 416"/>
                <a:gd name="T9" fmla="*/ 1524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1524">
                  <a:moveTo>
                    <a:pt x="416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416" y="187"/>
                  </a:lnTo>
                  <a:lnTo>
                    <a:pt x="416" y="1524"/>
                  </a:lnTo>
                  <a:close/>
                </a:path>
              </a:pathLst>
            </a:custGeom>
            <a:solidFill>
              <a:srgbClr val="6CBB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0" name="iṣlïḓe">
              <a:extLst>
                <a:ext uri="{FF2B5EF4-FFF2-40B4-BE49-F238E27FC236}">
                  <a16:creationId xmlns:a16="http://schemas.microsoft.com/office/drawing/2014/main" id="{4846F012-0FEA-40A9-B4DE-DFDD900A4336}"/>
                </a:ext>
              </a:extLst>
            </p:cNvPr>
            <p:cNvSpPr/>
            <p:nvPr/>
          </p:nvSpPr>
          <p:spPr bwMode="auto">
            <a:xfrm>
              <a:off x="9612422" y="1931411"/>
              <a:ext cx="660400" cy="3735736"/>
            </a:xfrm>
            <a:custGeom>
              <a:avLst/>
              <a:gdLst>
                <a:gd name="T0" fmla="*/ 416 w 416"/>
                <a:gd name="T1" fmla="*/ 1524 h 1524"/>
                <a:gd name="T2" fmla="*/ 0 w 416"/>
                <a:gd name="T3" fmla="*/ 1524 h 1524"/>
                <a:gd name="T4" fmla="*/ 0 w 416"/>
                <a:gd name="T5" fmla="*/ 0 h 1524"/>
                <a:gd name="T6" fmla="*/ 416 w 416"/>
                <a:gd name="T7" fmla="*/ 187 h 1524"/>
                <a:gd name="T8" fmla="*/ 416 w 416"/>
                <a:gd name="T9" fmla="*/ 1524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1524">
                  <a:moveTo>
                    <a:pt x="416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416" y="187"/>
                  </a:lnTo>
                  <a:lnTo>
                    <a:pt x="416" y="15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1" name="îsľídé">
              <a:extLst>
                <a:ext uri="{FF2B5EF4-FFF2-40B4-BE49-F238E27FC236}">
                  <a16:creationId xmlns:a16="http://schemas.microsoft.com/office/drawing/2014/main" id="{B534FEC9-041B-45C0-AB27-E5B1C33D4C21}"/>
                </a:ext>
              </a:extLst>
            </p:cNvPr>
            <p:cNvSpPr/>
            <p:nvPr/>
          </p:nvSpPr>
          <p:spPr bwMode="auto">
            <a:xfrm>
              <a:off x="10217260" y="2509652"/>
              <a:ext cx="55563" cy="2860633"/>
            </a:xfrm>
            <a:custGeom>
              <a:avLst/>
              <a:gdLst>
                <a:gd name="T0" fmla="*/ 0 w 35"/>
                <a:gd name="T1" fmla="*/ 0 h 1167"/>
                <a:gd name="T2" fmla="*/ 0 w 35"/>
                <a:gd name="T3" fmla="*/ 0 h 1167"/>
                <a:gd name="T4" fmla="*/ 35 w 35"/>
                <a:gd name="T5" fmla="*/ 17 h 1167"/>
                <a:gd name="T6" fmla="*/ 35 w 35"/>
                <a:gd name="T7" fmla="*/ 1167 h 1167"/>
                <a:gd name="T8" fmla="*/ 35 w 35"/>
                <a:gd name="T9" fmla="*/ 17 h 1167"/>
                <a:gd name="T10" fmla="*/ 0 w 35"/>
                <a:gd name="T11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67">
                  <a:moveTo>
                    <a:pt x="0" y="0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35" y="1167"/>
                  </a:lnTo>
                  <a:lnTo>
                    <a:pt x="35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5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2" name="îşlíḓe">
              <a:extLst>
                <a:ext uri="{FF2B5EF4-FFF2-40B4-BE49-F238E27FC236}">
                  <a16:creationId xmlns:a16="http://schemas.microsoft.com/office/drawing/2014/main" id="{88A0C730-C617-443C-993C-64F598E1C7A3}"/>
                </a:ext>
              </a:extLst>
            </p:cNvPr>
            <p:cNvSpPr/>
            <p:nvPr/>
          </p:nvSpPr>
          <p:spPr bwMode="auto">
            <a:xfrm>
              <a:off x="10217260" y="2509652"/>
              <a:ext cx="55563" cy="2860633"/>
            </a:xfrm>
            <a:custGeom>
              <a:avLst/>
              <a:gdLst>
                <a:gd name="T0" fmla="*/ 0 w 35"/>
                <a:gd name="T1" fmla="*/ 0 h 1167"/>
                <a:gd name="T2" fmla="*/ 0 w 35"/>
                <a:gd name="T3" fmla="*/ 0 h 1167"/>
                <a:gd name="T4" fmla="*/ 35 w 35"/>
                <a:gd name="T5" fmla="*/ 17 h 1167"/>
                <a:gd name="T6" fmla="*/ 35 w 35"/>
                <a:gd name="T7" fmla="*/ 1167 h 1167"/>
                <a:gd name="T8" fmla="*/ 35 w 35"/>
                <a:gd name="T9" fmla="*/ 17 h 1167"/>
                <a:gd name="T10" fmla="*/ 0 w 35"/>
                <a:gd name="T11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167">
                  <a:moveTo>
                    <a:pt x="0" y="0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35" y="1167"/>
                  </a:lnTo>
                  <a:lnTo>
                    <a:pt x="35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3" name="ïṥḻîḋe">
              <a:extLst>
                <a:ext uri="{FF2B5EF4-FFF2-40B4-BE49-F238E27FC236}">
                  <a16:creationId xmlns:a16="http://schemas.microsoft.com/office/drawing/2014/main" id="{B66E7D37-CA18-4483-A157-C2A2DC13AC90}"/>
                </a:ext>
              </a:extLst>
            </p:cNvPr>
            <p:cNvSpPr/>
            <p:nvPr/>
          </p:nvSpPr>
          <p:spPr bwMode="auto">
            <a:xfrm>
              <a:off x="9942622" y="3342162"/>
              <a:ext cx="201613" cy="142174"/>
            </a:xfrm>
            <a:custGeom>
              <a:avLst/>
              <a:gdLst>
                <a:gd name="T0" fmla="*/ 0 w 127"/>
                <a:gd name="T1" fmla="*/ 0 h 58"/>
                <a:gd name="T2" fmla="*/ 0 w 127"/>
                <a:gd name="T3" fmla="*/ 2 h 58"/>
                <a:gd name="T4" fmla="*/ 127 w 127"/>
                <a:gd name="T5" fmla="*/ 58 h 58"/>
                <a:gd name="T6" fmla="*/ 127 w 127"/>
                <a:gd name="T7" fmla="*/ 58 h 58"/>
                <a:gd name="T8" fmla="*/ 0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0"/>
                  </a:moveTo>
                  <a:lnTo>
                    <a:pt x="0" y="2"/>
                  </a:lnTo>
                  <a:lnTo>
                    <a:pt x="127" y="58"/>
                  </a:lnTo>
                  <a:lnTo>
                    <a:pt x="12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4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4" name="íṣļïḑè">
              <a:extLst>
                <a:ext uri="{FF2B5EF4-FFF2-40B4-BE49-F238E27FC236}">
                  <a16:creationId xmlns:a16="http://schemas.microsoft.com/office/drawing/2014/main" id="{430C1E25-79DE-48B8-BCAF-4C976A589553}"/>
                </a:ext>
              </a:extLst>
            </p:cNvPr>
            <p:cNvSpPr/>
            <p:nvPr/>
          </p:nvSpPr>
          <p:spPr bwMode="auto">
            <a:xfrm>
              <a:off x="9942622" y="3342162"/>
              <a:ext cx="201613" cy="142174"/>
            </a:xfrm>
            <a:custGeom>
              <a:avLst/>
              <a:gdLst>
                <a:gd name="T0" fmla="*/ 0 w 127"/>
                <a:gd name="T1" fmla="*/ 0 h 58"/>
                <a:gd name="T2" fmla="*/ 0 w 127"/>
                <a:gd name="T3" fmla="*/ 2 h 58"/>
                <a:gd name="T4" fmla="*/ 127 w 127"/>
                <a:gd name="T5" fmla="*/ 58 h 58"/>
                <a:gd name="T6" fmla="*/ 127 w 127"/>
                <a:gd name="T7" fmla="*/ 58 h 58"/>
                <a:gd name="T8" fmla="*/ 0 w 12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0" y="0"/>
                  </a:moveTo>
                  <a:lnTo>
                    <a:pt x="0" y="2"/>
                  </a:lnTo>
                  <a:lnTo>
                    <a:pt x="127" y="58"/>
                  </a:lnTo>
                  <a:lnTo>
                    <a:pt x="127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5" name="iṧļîdê">
              <a:extLst>
                <a:ext uri="{FF2B5EF4-FFF2-40B4-BE49-F238E27FC236}">
                  <a16:creationId xmlns:a16="http://schemas.microsoft.com/office/drawing/2014/main" id="{2F0BB422-6FE7-4BC3-9D08-9EE49FA42F46}"/>
                </a:ext>
              </a:extLst>
            </p:cNvPr>
            <p:cNvSpPr/>
            <p:nvPr/>
          </p:nvSpPr>
          <p:spPr bwMode="auto">
            <a:xfrm>
              <a:off x="10144235" y="3466196"/>
              <a:ext cx="73025" cy="51477"/>
            </a:xfrm>
            <a:custGeom>
              <a:avLst/>
              <a:gdLst>
                <a:gd name="T0" fmla="*/ 0 w 46"/>
                <a:gd name="T1" fmla="*/ 0 h 21"/>
                <a:gd name="T2" fmla="*/ 0 w 46"/>
                <a:gd name="T3" fmla="*/ 0 h 21"/>
                <a:gd name="T4" fmla="*/ 46 w 46"/>
                <a:gd name="T5" fmla="*/ 21 h 21"/>
                <a:gd name="T6" fmla="*/ 46 w 46"/>
                <a:gd name="T7" fmla="*/ 21 h 21"/>
                <a:gd name="T8" fmla="*/ 0 w 4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1">
                  <a:moveTo>
                    <a:pt x="0" y="0"/>
                  </a:moveTo>
                  <a:lnTo>
                    <a:pt x="0" y="0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6" name="iṥḷîḑê">
              <a:extLst>
                <a:ext uri="{FF2B5EF4-FFF2-40B4-BE49-F238E27FC236}">
                  <a16:creationId xmlns:a16="http://schemas.microsoft.com/office/drawing/2014/main" id="{36CB55E7-9BFF-43DA-9D71-D8D4B068B197}"/>
                </a:ext>
              </a:extLst>
            </p:cNvPr>
            <p:cNvSpPr/>
            <p:nvPr/>
          </p:nvSpPr>
          <p:spPr bwMode="auto">
            <a:xfrm>
              <a:off x="10144235" y="3466196"/>
              <a:ext cx="73025" cy="51477"/>
            </a:xfrm>
            <a:custGeom>
              <a:avLst/>
              <a:gdLst>
                <a:gd name="T0" fmla="*/ 0 w 46"/>
                <a:gd name="T1" fmla="*/ 0 h 21"/>
                <a:gd name="T2" fmla="*/ 0 w 46"/>
                <a:gd name="T3" fmla="*/ 0 h 21"/>
                <a:gd name="T4" fmla="*/ 46 w 46"/>
                <a:gd name="T5" fmla="*/ 21 h 21"/>
                <a:gd name="T6" fmla="*/ 46 w 46"/>
                <a:gd name="T7" fmla="*/ 21 h 21"/>
                <a:gd name="T8" fmla="*/ 0 w 4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1">
                  <a:moveTo>
                    <a:pt x="0" y="0"/>
                  </a:moveTo>
                  <a:lnTo>
                    <a:pt x="0" y="0"/>
                  </a:lnTo>
                  <a:lnTo>
                    <a:pt x="46" y="21"/>
                  </a:lnTo>
                  <a:lnTo>
                    <a:pt x="46" y="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7" name="iṥľíḍè">
              <a:extLst>
                <a:ext uri="{FF2B5EF4-FFF2-40B4-BE49-F238E27FC236}">
                  <a16:creationId xmlns:a16="http://schemas.microsoft.com/office/drawing/2014/main" id="{99EAECCF-3B41-48C4-B541-254BF68F8F05}"/>
                </a:ext>
              </a:extLst>
            </p:cNvPr>
            <p:cNvSpPr/>
            <p:nvPr/>
          </p:nvSpPr>
          <p:spPr bwMode="auto">
            <a:xfrm>
              <a:off x="9942622" y="2159381"/>
              <a:ext cx="330200" cy="3507768"/>
            </a:xfrm>
            <a:custGeom>
              <a:avLst/>
              <a:gdLst>
                <a:gd name="T0" fmla="*/ 0 w 208"/>
                <a:gd name="T1" fmla="*/ 0 h 1431"/>
                <a:gd name="T2" fmla="*/ 0 w 208"/>
                <a:gd name="T3" fmla="*/ 1431 h 1431"/>
                <a:gd name="T4" fmla="*/ 208 w 208"/>
                <a:gd name="T5" fmla="*/ 1431 h 1431"/>
                <a:gd name="T6" fmla="*/ 208 w 208"/>
                <a:gd name="T7" fmla="*/ 1244 h 1431"/>
                <a:gd name="T8" fmla="*/ 208 w 208"/>
                <a:gd name="T9" fmla="*/ 94 h 1431"/>
                <a:gd name="T10" fmla="*/ 173 w 208"/>
                <a:gd name="T11" fmla="*/ 77 h 1431"/>
                <a:gd name="T12" fmla="*/ 127 w 208"/>
                <a:gd name="T13" fmla="*/ 56 h 1431"/>
                <a:gd name="T14" fmla="*/ 0 w 208"/>
                <a:gd name="T15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1431">
                  <a:moveTo>
                    <a:pt x="0" y="0"/>
                  </a:moveTo>
                  <a:lnTo>
                    <a:pt x="0" y="1431"/>
                  </a:lnTo>
                  <a:lnTo>
                    <a:pt x="208" y="1431"/>
                  </a:lnTo>
                  <a:lnTo>
                    <a:pt x="208" y="1244"/>
                  </a:lnTo>
                  <a:lnTo>
                    <a:pt x="208" y="94"/>
                  </a:lnTo>
                  <a:lnTo>
                    <a:pt x="173" y="77"/>
                  </a:lnTo>
                  <a:lnTo>
                    <a:pt x="127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9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8" name="íṧḷïḑé">
              <a:extLst>
                <a:ext uri="{FF2B5EF4-FFF2-40B4-BE49-F238E27FC236}">
                  <a16:creationId xmlns:a16="http://schemas.microsoft.com/office/drawing/2014/main" id="{62E9E29B-6128-447D-9DBD-E8D57B1A8C2E}"/>
                </a:ext>
              </a:extLst>
            </p:cNvPr>
            <p:cNvSpPr/>
            <p:nvPr/>
          </p:nvSpPr>
          <p:spPr bwMode="auto">
            <a:xfrm>
              <a:off x="9942622" y="2159381"/>
              <a:ext cx="330200" cy="3507768"/>
            </a:xfrm>
            <a:custGeom>
              <a:avLst/>
              <a:gdLst>
                <a:gd name="T0" fmla="*/ 0 w 208"/>
                <a:gd name="T1" fmla="*/ 0 h 1431"/>
                <a:gd name="T2" fmla="*/ 0 w 208"/>
                <a:gd name="T3" fmla="*/ 1431 h 1431"/>
                <a:gd name="T4" fmla="*/ 208 w 208"/>
                <a:gd name="T5" fmla="*/ 1431 h 1431"/>
                <a:gd name="T6" fmla="*/ 208 w 208"/>
                <a:gd name="T7" fmla="*/ 1244 h 1431"/>
                <a:gd name="T8" fmla="*/ 208 w 208"/>
                <a:gd name="T9" fmla="*/ 94 h 1431"/>
                <a:gd name="T10" fmla="*/ 173 w 208"/>
                <a:gd name="T11" fmla="*/ 77 h 1431"/>
                <a:gd name="T12" fmla="*/ 127 w 208"/>
                <a:gd name="T13" fmla="*/ 56 h 1431"/>
                <a:gd name="T14" fmla="*/ 0 w 208"/>
                <a:gd name="T15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1431">
                  <a:moveTo>
                    <a:pt x="0" y="0"/>
                  </a:moveTo>
                  <a:lnTo>
                    <a:pt x="0" y="1431"/>
                  </a:lnTo>
                  <a:lnTo>
                    <a:pt x="208" y="1431"/>
                  </a:lnTo>
                  <a:lnTo>
                    <a:pt x="208" y="1244"/>
                  </a:lnTo>
                  <a:lnTo>
                    <a:pt x="208" y="94"/>
                  </a:lnTo>
                  <a:lnTo>
                    <a:pt x="173" y="77"/>
                  </a:lnTo>
                  <a:lnTo>
                    <a:pt x="127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9" name="íṡľiḍe">
              <a:extLst>
                <a:ext uri="{FF2B5EF4-FFF2-40B4-BE49-F238E27FC236}">
                  <a16:creationId xmlns:a16="http://schemas.microsoft.com/office/drawing/2014/main" id="{C80713AC-B93D-49E2-A450-3254BB705881}"/>
                </a:ext>
              </a:extLst>
            </p:cNvPr>
            <p:cNvSpPr/>
            <p:nvPr/>
          </p:nvSpPr>
          <p:spPr bwMode="auto">
            <a:xfrm>
              <a:off x="9005997" y="2205953"/>
              <a:ext cx="606425" cy="3461194"/>
            </a:xfrm>
            <a:prstGeom prst="rect">
              <a:avLst/>
            </a:prstGeom>
            <a:solidFill>
              <a:srgbClr val="566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0" name="îŝļiḋè">
              <a:extLst>
                <a:ext uri="{FF2B5EF4-FFF2-40B4-BE49-F238E27FC236}">
                  <a16:creationId xmlns:a16="http://schemas.microsoft.com/office/drawing/2014/main" id="{F5CA5944-830A-42F3-B22B-67563ED994D5}"/>
                </a:ext>
              </a:extLst>
            </p:cNvPr>
            <p:cNvSpPr/>
            <p:nvPr/>
          </p:nvSpPr>
          <p:spPr bwMode="auto">
            <a:xfrm>
              <a:off x="9005997" y="2205953"/>
              <a:ext cx="606425" cy="3461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1" name="iSḻîḋe">
              <a:extLst>
                <a:ext uri="{FF2B5EF4-FFF2-40B4-BE49-F238E27FC236}">
                  <a16:creationId xmlns:a16="http://schemas.microsoft.com/office/drawing/2014/main" id="{6E509979-2BBA-464C-B9F3-7078BC3DD2A7}"/>
                </a:ext>
              </a:extLst>
            </p:cNvPr>
            <p:cNvSpPr/>
            <p:nvPr/>
          </p:nvSpPr>
          <p:spPr bwMode="auto">
            <a:xfrm>
              <a:off x="9247297" y="3251557"/>
              <a:ext cx="322263" cy="174041"/>
            </a:xfrm>
            <a:prstGeom prst="rect">
              <a:avLst/>
            </a:prstGeom>
            <a:solidFill>
              <a:srgbClr val="566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2" name="ísḻiḍé">
              <a:extLst>
                <a:ext uri="{FF2B5EF4-FFF2-40B4-BE49-F238E27FC236}">
                  <a16:creationId xmlns:a16="http://schemas.microsoft.com/office/drawing/2014/main" id="{FD957796-E292-436F-8A21-7C71F9D4A1A7}"/>
                </a:ext>
              </a:extLst>
            </p:cNvPr>
            <p:cNvSpPr/>
            <p:nvPr/>
          </p:nvSpPr>
          <p:spPr bwMode="auto">
            <a:xfrm>
              <a:off x="9247297" y="3251557"/>
              <a:ext cx="322263" cy="174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3" name="îSliḑê">
              <a:extLst>
                <a:ext uri="{FF2B5EF4-FFF2-40B4-BE49-F238E27FC236}">
                  <a16:creationId xmlns:a16="http://schemas.microsoft.com/office/drawing/2014/main" id="{CDF23B30-7CB6-4EA9-9E1F-4EF2CD5B6860}"/>
                </a:ext>
              </a:extLst>
            </p:cNvPr>
            <p:cNvSpPr/>
            <p:nvPr/>
          </p:nvSpPr>
          <p:spPr bwMode="auto">
            <a:xfrm>
              <a:off x="9309210" y="2205953"/>
              <a:ext cx="303213" cy="3461194"/>
            </a:xfrm>
            <a:custGeom>
              <a:avLst/>
              <a:gdLst>
                <a:gd name="T0" fmla="*/ 191 w 191"/>
                <a:gd name="T1" fmla="*/ 0 h 1412"/>
                <a:gd name="T2" fmla="*/ 191 w 191"/>
                <a:gd name="T3" fmla="*/ 0 h 1412"/>
                <a:gd name="T4" fmla="*/ 0 w 191"/>
                <a:gd name="T5" fmla="*/ 0 h 1412"/>
                <a:gd name="T6" fmla="*/ 0 w 191"/>
                <a:gd name="T7" fmla="*/ 1412 h 1412"/>
                <a:gd name="T8" fmla="*/ 191 w 191"/>
                <a:gd name="T9" fmla="*/ 1412 h 1412"/>
                <a:gd name="T10" fmla="*/ 191 w 191"/>
                <a:gd name="T11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412">
                  <a:moveTo>
                    <a:pt x="191" y="0"/>
                  </a:moveTo>
                  <a:lnTo>
                    <a:pt x="191" y="0"/>
                  </a:lnTo>
                  <a:lnTo>
                    <a:pt x="0" y="0"/>
                  </a:lnTo>
                  <a:lnTo>
                    <a:pt x="0" y="1412"/>
                  </a:lnTo>
                  <a:lnTo>
                    <a:pt x="191" y="141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4C5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4" name="îṩlïḍê">
              <a:extLst>
                <a:ext uri="{FF2B5EF4-FFF2-40B4-BE49-F238E27FC236}">
                  <a16:creationId xmlns:a16="http://schemas.microsoft.com/office/drawing/2014/main" id="{70E720C3-9FB9-4A30-BC86-290C85C985EB}"/>
                </a:ext>
              </a:extLst>
            </p:cNvPr>
            <p:cNvSpPr/>
            <p:nvPr/>
          </p:nvSpPr>
          <p:spPr bwMode="auto">
            <a:xfrm>
              <a:off x="9309210" y="2205953"/>
              <a:ext cx="303213" cy="3461194"/>
            </a:xfrm>
            <a:custGeom>
              <a:avLst/>
              <a:gdLst>
                <a:gd name="T0" fmla="*/ 191 w 191"/>
                <a:gd name="T1" fmla="*/ 0 h 1412"/>
                <a:gd name="T2" fmla="*/ 191 w 191"/>
                <a:gd name="T3" fmla="*/ 0 h 1412"/>
                <a:gd name="T4" fmla="*/ 0 w 191"/>
                <a:gd name="T5" fmla="*/ 0 h 1412"/>
                <a:gd name="T6" fmla="*/ 0 w 191"/>
                <a:gd name="T7" fmla="*/ 1412 h 1412"/>
                <a:gd name="T8" fmla="*/ 191 w 191"/>
                <a:gd name="T9" fmla="*/ 1412 h 1412"/>
                <a:gd name="T10" fmla="*/ 191 w 191"/>
                <a:gd name="T11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412">
                  <a:moveTo>
                    <a:pt x="191" y="0"/>
                  </a:moveTo>
                  <a:lnTo>
                    <a:pt x="191" y="0"/>
                  </a:lnTo>
                  <a:lnTo>
                    <a:pt x="0" y="0"/>
                  </a:lnTo>
                  <a:lnTo>
                    <a:pt x="0" y="1412"/>
                  </a:lnTo>
                  <a:lnTo>
                    <a:pt x="191" y="1412"/>
                  </a:lnTo>
                  <a:lnTo>
                    <a:pt x="1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5" name="íş1îdê">
              <a:extLst>
                <a:ext uri="{FF2B5EF4-FFF2-40B4-BE49-F238E27FC236}">
                  <a16:creationId xmlns:a16="http://schemas.microsoft.com/office/drawing/2014/main" id="{E12F2DC9-6F8B-481C-B4EC-C32E5419EF56}"/>
                </a:ext>
              </a:extLst>
            </p:cNvPr>
            <p:cNvSpPr/>
            <p:nvPr/>
          </p:nvSpPr>
          <p:spPr bwMode="auto">
            <a:xfrm>
              <a:off x="9309210" y="3251557"/>
              <a:ext cx="260350" cy="174041"/>
            </a:xfrm>
            <a:prstGeom prst="rect">
              <a:avLst/>
            </a:prstGeom>
            <a:solidFill>
              <a:srgbClr val="4C5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6" name="iSľiḋè">
              <a:extLst>
                <a:ext uri="{FF2B5EF4-FFF2-40B4-BE49-F238E27FC236}">
                  <a16:creationId xmlns:a16="http://schemas.microsoft.com/office/drawing/2014/main" id="{C05C2A0D-54FA-49E6-9D2F-C059867A614C}"/>
                </a:ext>
              </a:extLst>
            </p:cNvPr>
            <p:cNvSpPr/>
            <p:nvPr/>
          </p:nvSpPr>
          <p:spPr bwMode="auto">
            <a:xfrm>
              <a:off x="9309210" y="3251557"/>
              <a:ext cx="260350" cy="174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7" name="îşļîḋè">
              <a:extLst>
                <a:ext uri="{FF2B5EF4-FFF2-40B4-BE49-F238E27FC236}">
                  <a16:creationId xmlns:a16="http://schemas.microsoft.com/office/drawing/2014/main" id="{EB0DC6A5-8572-406E-8E39-174E4F4012B3}"/>
                </a:ext>
              </a:extLst>
            </p:cNvPr>
            <p:cNvSpPr/>
            <p:nvPr/>
          </p:nvSpPr>
          <p:spPr bwMode="auto">
            <a:xfrm>
              <a:off x="8345597" y="2205953"/>
              <a:ext cx="660400" cy="3461194"/>
            </a:xfrm>
            <a:custGeom>
              <a:avLst/>
              <a:gdLst>
                <a:gd name="T0" fmla="*/ 416 w 416"/>
                <a:gd name="T1" fmla="*/ 1412 h 1412"/>
                <a:gd name="T2" fmla="*/ 0 w 416"/>
                <a:gd name="T3" fmla="*/ 1412 h 1412"/>
                <a:gd name="T4" fmla="*/ 0 w 416"/>
                <a:gd name="T5" fmla="*/ 168 h 1412"/>
                <a:gd name="T6" fmla="*/ 416 w 416"/>
                <a:gd name="T7" fmla="*/ 0 h 1412"/>
                <a:gd name="T8" fmla="*/ 416 w 416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1412">
                  <a:moveTo>
                    <a:pt x="416" y="1412"/>
                  </a:moveTo>
                  <a:lnTo>
                    <a:pt x="0" y="1412"/>
                  </a:lnTo>
                  <a:lnTo>
                    <a:pt x="0" y="168"/>
                  </a:lnTo>
                  <a:lnTo>
                    <a:pt x="416" y="0"/>
                  </a:lnTo>
                  <a:lnTo>
                    <a:pt x="416" y="1412"/>
                  </a:lnTo>
                  <a:close/>
                </a:path>
              </a:pathLst>
            </a:custGeom>
            <a:solidFill>
              <a:srgbClr val="6CBB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8" name="ïsḻîḑè">
              <a:extLst>
                <a:ext uri="{FF2B5EF4-FFF2-40B4-BE49-F238E27FC236}">
                  <a16:creationId xmlns:a16="http://schemas.microsoft.com/office/drawing/2014/main" id="{568B728C-4AA2-4BB8-8BC2-35724C564487}"/>
                </a:ext>
              </a:extLst>
            </p:cNvPr>
            <p:cNvSpPr/>
            <p:nvPr/>
          </p:nvSpPr>
          <p:spPr bwMode="auto">
            <a:xfrm>
              <a:off x="8345597" y="2205953"/>
              <a:ext cx="660400" cy="3461194"/>
            </a:xfrm>
            <a:custGeom>
              <a:avLst/>
              <a:gdLst>
                <a:gd name="T0" fmla="*/ 416 w 416"/>
                <a:gd name="T1" fmla="*/ 1412 h 1412"/>
                <a:gd name="T2" fmla="*/ 0 w 416"/>
                <a:gd name="T3" fmla="*/ 1412 h 1412"/>
                <a:gd name="T4" fmla="*/ 0 w 416"/>
                <a:gd name="T5" fmla="*/ 168 h 1412"/>
                <a:gd name="T6" fmla="*/ 416 w 416"/>
                <a:gd name="T7" fmla="*/ 0 h 1412"/>
                <a:gd name="T8" fmla="*/ 416 w 416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1412">
                  <a:moveTo>
                    <a:pt x="416" y="1412"/>
                  </a:moveTo>
                  <a:lnTo>
                    <a:pt x="0" y="1412"/>
                  </a:lnTo>
                  <a:lnTo>
                    <a:pt x="0" y="168"/>
                  </a:lnTo>
                  <a:lnTo>
                    <a:pt x="416" y="0"/>
                  </a:lnTo>
                  <a:lnTo>
                    <a:pt x="416" y="14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9" name="ïṡlîḓê">
              <a:extLst>
                <a:ext uri="{FF2B5EF4-FFF2-40B4-BE49-F238E27FC236}">
                  <a16:creationId xmlns:a16="http://schemas.microsoft.com/office/drawing/2014/main" id="{8BCC1C7D-BD41-4896-9088-ADFC071BEB95}"/>
                </a:ext>
              </a:extLst>
            </p:cNvPr>
            <p:cNvSpPr/>
            <p:nvPr/>
          </p:nvSpPr>
          <p:spPr bwMode="auto">
            <a:xfrm>
              <a:off x="8675797" y="2205953"/>
              <a:ext cx="330200" cy="3461194"/>
            </a:xfrm>
            <a:custGeom>
              <a:avLst/>
              <a:gdLst>
                <a:gd name="T0" fmla="*/ 208 w 208"/>
                <a:gd name="T1" fmla="*/ 0 h 1412"/>
                <a:gd name="T2" fmla="*/ 208 w 208"/>
                <a:gd name="T3" fmla="*/ 0 h 1412"/>
                <a:gd name="T4" fmla="*/ 0 w 208"/>
                <a:gd name="T5" fmla="*/ 85 h 1412"/>
                <a:gd name="T6" fmla="*/ 0 w 208"/>
                <a:gd name="T7" fmla="*/ 1412 h 1412"/>
                <a:gd name="T8" fmla="*/ 208 w 208"/>
                <a:gd name="T9" fmla="*/ 1412 h 1412"/>
                <a:gd name="T10" fmla="*/ 208 w 208"/>
                <a:gd name="T11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1412">
                  <a:moveTo>
                    <a:pt x="208" y="0"/>
                  </a:moveTo>
                  <a:lnTo>
                    <a:pt x="208" y="0"/>
                  </a:lnTo>
                  <a:lnTo>
                    <a:pt x="0" y="85"/>
                  </a:lnTo>
                  <a:lnTo>
                    <a:pt x="0" y="1412"/>
                  </a:lnTo>
                  <a:lnTo>
                    <a:pt x="208" y="141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419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0" name="i$ļidè">
              <a:extLst>
                <a:ext uri="{FF2B5EF4-FFF2-40B4-BE49-F238E27FC236}">
                  <a16:creationId xmlns:a16="http://schemas.microsoft.com/office/drawing/2014/main" id="{CEED27A1-9356-4031-9A2F-07A8AB390962}"/>
                </a:ext>
              </a:extLst>
            </p:cNvPr>
            <p:cNvSpPr/>
            <p:nvPr/>
          </p:nvSpPr>
          <p:spPr bwMode="auto">
            <a:xfrm>
              <a:off x="8675797" y="2205953"/>
              <a:ext cx="330200" cy="3461194"/>
            </a:xfrm>
            <a:custGeom>
              <a:avLst/>
              <a:gdLst>
                <a:gd name="T0" fmla="*/ 208 w 208"/>
                <a:gd name="T1" fmla="*/ 0 h 1412"/>
                <a:gd name="T2" fmla="*/ 208 w 208"/>
                <a:gd name="T3" fmla="*/ 0 h 1412"/>
                <a:gd name="T4" fmla="*/ 0 w 208"/>
                <a:gd name="T5" fmla="*/ 85 h 1412"/>
                <a:gd name="T6" fmla="*/ 0 w 208"/>
                <a:gd name="T7" fmla="*/ 1412 h 1412"/>
                <a:gd name="T8" fmla="*/ 208 w 208"/>
                <a:gd name="T9" fmla="*/ 1412 h 1412"/>
                <a:gd name="T10" fmla="*/ 208 w 208"/>
                <a:gd name="T11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1412">
                  <a:moveTo>
                    <a:pt x="208" y="0"/>
                  </a:moveTo>
                  <a:lnTo>
                    <a:pt x="208" y="0"/>
                  </a:lnTo>
                  <a:lnTo>
                    <a:pt x="0" y="85"/>
                  </a:lnTo>
                  <a:lnTo>
                    <a:pt x="0" y="1412"/>
                  </a:lnTo>
                  <a:lnTo>
                    <a:pt x="208" y="1412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1" name="iš1ïďè">
              <a:extLst>
                <a:ext uri="{FF2B5EF4-FFF2-40B4-BE49-F238E27FC236}">
                  <a16:creationId xmlns:a16="http://schemas.microsoft.com/office/drawing/2014/main" id="{381290E4-9158-4614-BFD9-DBFEDA5AF8D6}"/>
                </a:ext>
              </a:extLst>
            </p:cNvPr>
            <p:cNvSpPr/>
            <p:nvPr/>
          </p:nvSpPr>
          <p:spPr bwMode="auto">
            <a:xfrm>
              <a:off x="8448785" y="37609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2" name="íṩḷiḍé">
              <a:extLst>
                <a:ext uri="{FF2B5EF4-FFF2-40B4-BE49-F238E27FC236}">
                  <a16:creationId xmlns:a16="http://schemas.microsoft.com/office/drawing/2014/main" id="{676855C8-9A90-459C-9B24-1C181E6AFE02}"/>
                </a:ext>
              </a:extLst>
            </p:cNvPr>
            <p:cNvSpPr/>
            <p:nvPr/>
          </p:nvSpPr>
          <p:spPr bwMode="auto">
            <a:xfrm>
              <a:off x="8553560" y="37609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3" name="íş1îdè">
              <a:extLst>
                <a:ext uri="{FF2B5EF4-FFF2-40B4-BE49-F238E27FC236}">
                  <a16:creationId xmlns:a16="http://schemas.microsoft.com/office/drawing/2014/main" id="{91AC0DD1-50DB-4D35-B67C-26B91167BE9F}"/>
                </a:ext>
              </a:extLst>
            </p:cNvPr>
            <p:cNvSpPr/>
            <p:nvPr/>
          </p:nvSpPr>
          <p:spPr bwMode="auto">
            <a:xfrm>
              <a:off x="8663097" y="37609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4" name="ïṧľïďé">
              <a:extLst>
                <a:ext uri="{FF2B5EF4-FFF2-40B4-BE49-F238E27FC236}">
                  <a16:creationId xmlns:a16="http://schemas.microsoft.com/office/drawing/2014/main" id="{8F472138-1285-4C6D-A3B8-6A2098386A44}"/>
                </a:ext>
              </a:extLst>
            </p:cNvPr>
            <p:cNvSpPr/>
            <p:nvPr/>
          </p:nvSpPr>
          <p:spPr bwMode="auto">
            <a:xfrm>
              <a:off x="8771047" y="37609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5" name="îṥlîde">
              <a:extLst>
                <a:ext uri="{FF2B5EF4-FFF2-40B4-BE49-F238E27FC236}">
                  <a16:creationId xmlns:a16="http://schemas.microsoft.com/office/drawing/2014/main" id="{64C85B8C-4CC8-4BDF-9D40-7CBD5F7F80BB}"/>
                </a:ext>
              </a:extLst>
            </p:cNvPr>
            <p:cNvSpPr/>
            <p:nvPr/>
          </p:nvSpPr>
          <p:spPr bwMode="auto">
            <a:xfrm>
              <a:off x="8877410" y="37609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6" name="îṣḻiḑè">
              <a:extLst>
                <a:ext uri="{FF2B5EF4-FFF2-40B4-BE49-F238E27FC236}">
                  <a16:creationId xmlns:a16="http://schemas.microsoft.com/office/drawing/2014/main" id="{F2571D20-8262-49EF-9204-39B0B39CFB50}"/>
                </a:ext>
              </a:extLst>
            </p:cNvPr>
            <p:cNvSpPr/>
            <p:nvPr/>
          </p:nvSpPr>
          <p:spPr bwMode="auto">
            <a:xfrm>
              <a:off x="8448785" y="3950617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7" name="íšlíḋe">
              <a:extLst>
                <a:ext uri="{FF2B5EF4-FFF2-40B4-BE49-F238E27FC236}">
                  <a16:creationId xmlns:a16="http://schemas.microsoft.com/office/drawing/2014/main" id="{FE520807-68A2-48B4-A4EF-FF464AF7743C}"/>
                </a:ext>
              </a:extLst>
            </p:cNvPr>
            <p:cNvSpPr/>
            <p:nvPr/>
          </p:nvSpPr>
          <p:spPr bwMode="auto">
            <a:xfrm>
              <a:off x="8553560" y="3950617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8" name="îŝḻîḍé">
              <a:extLst>
                <a:ext uri="{FF2B5EF4-FFF2-40B4-BE49-F238E27FC236}">
                  <a16:creationId xmlns:a16="http://schemas.microsoft.com/office/drawing/2014/main" id="{7D8D41EB-F3C8-4B40-B078-E3BF169E6753}"/>
                </a:ext>
              </a:extLst>
            </p:cNvPr>
            <p:cNvSpPr/>
            <p:nvPr/>
          </p:nvSpPr>
          <p:spPr bwMode="auto">
            <a:xfrm>
              <a:off x="8663097" y="3950617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9" name="îṡ1ídè">
              <a:extLst>
                <a:ext uri="{FF2B5EF4-FFF2-40B4-BE49-F238E27FC236}">
                  <a16:creationId xmlns:a16="http://schemas.microsoft.com/office/drawing/2014/main" id="{62B38132-18C7-461D-ADA1-65DF42B91801}"/>
                </a:ext>
              </a:extLst>
            </p:cNvPr>
            <p:cNvSpPr/>
            <p:nvPr/>
          </p:nvSpPr>
          <p:spPr bwMode="auto">
            <a:xfrm>
              <a:off x="8771047" y="3950617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0" name="ï$1íḋè">
              <a:extLst>
                <a:ext uri="{FF2B5EF4-FFF2-40B4-BE49-F238E27FC236}">
                  <a16:creationId xmlns:a16="http://schemas.microsoft.com/office/drawing/2014/main" id="{5134A91C-7640-4F56-A36F-3393497EAFDE}"/>
                </a:ext>
              </a:extLst>
            </p:cNvPr>
            <p:cNvSpPr/>
            <p:nvPr/>
          </p:nvSpPr>
          <p:spPr bwMode="auto">
            <a:xfrm>
              <a:off x="8877410" y="3950617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1" name="iŝľîḍê">
              <a:extLst>
                <a:ext uri="{FF2B5EF4-FFF2-40B4-BE49-F238E27FC236}">
                  <a16:creationId xmlns:a16="http://schemas.microsoft.com/office/drawing/2014/main" id="{E1EF330D-1E6F-4784-B1B8-6D309BC9884D}"/>
                </a:ext>
              </a:extLst>
            </p:cNvPr>
            <p:cNvSpPr/>
            <p:nvPr/>
          </p:nvSpPr>
          <p:spPr bwMode="auto">
            <a:xfrm>
              <a:off x="8448785" y="41467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2" name="îsľîḋe">
              <a:extLst>
                <a:ext uri="{FF2B5EF4-FFF2-40B4-BE49-F238E27FC236}">
                  <a16:creationId xmlns:a16="http://schemas.microsoft.com/office/drawing/2014/main" id="{49F8A9F8-D6F2-4BBD-9AE6-419A434A6644}"/>
                </a:ext>
              </a:extLst>
            </p:cNvPr>
            <p:cNvSpPr/>
            <p:nvPr/>
          </p:nvSpPr>
          <p:spPr bwMode="auto">
            <a:xfrm>
              <a:off x="8553560" y="41467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3" name="iṡľiḋe">
              <a:extLst>
                <a:ext uri="{FF2B5EF4-FFF2-40B4-BE49-F238E27FC236}">
                  <a16:creationId xmlns:a16="http://schemas.microsoft.com/office/drawing/2014/main" id="{F8D0FC8E-8867-476C-80B6-469B29F757B4}"/>
                </a:ext>
              </a:extLst>
            </p:cNvPr>
            <p:cNvSpPr/>
            <p:nvPr/>
          </p:nvSpPr>
          <p:spPr bwMode="auto">
            <a:xfrm>
              <a:off x="8663097" y="41467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4" name="ïS1îdé">
              <a:extLst>
                <a:ext uri="{FF2B5EF4-FFF2-40B4-BE49-F238E27FC236}">
                  <a16:creationId xmlns:a16="http://schemas.microsoft.com/office/drawing/2014/main" id="{8464291C-24C4-48C4-8350-57EF39ED4F80}"/>
                </a:ext>
              </a:extLst>
            </p:cNvPr>
            <p:cNvSpPr/>
            <p:nvPr/>
          </p:nvSpPr>
          <p:spPr bwMode="auto">
            <a:xfrm>
              <a:off x="8771047" y="41467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5" name="ïśľîḋè">
              <a:extLst>
                <a:ext uri="{FF2B5EF4-FFF2-40B4-BE49-F238E27FC236}">
                  <a16:creationId xmlns:a16="http://schemas.microsoft.com/office/drawing/2014/main" id="{75DE990F-E99A-448C-BF74-FED61C1CC368}"/>
                </a:ext>
              </a:extLst>
            </p:cNvPr>
            <p:cNvSpPr/>
            <p:nvPr/>
          </p:nvSpPr>
          <p:spPr bwMode="auto">
            <a:xfrm>
              <a:off x="8877410" y="41467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6" name="ísļïḍé">
              <a:extLst>
                <a:ext uri="{FF2B5EF4-FFF2-40B4-BE49-F238E27FC236}">
                  <a16:creationId xmlns:a16="http://schemas.microsoft.com/office/drawing/2014/main" id="{FB62A27E-D1FD-4F11-9027-091C4AE7FFE2}"/>
                </a:ext>
              </a:extLst>
            </p:cNvPr>
            <p:cNvSpPr/>
            <p:nvPr/>
          </p:nvSpPr>
          <p:spPr bwMode="auto">
            <a:xfrm>
              <a:off x="8448785" y="4342006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7" name="ïşľiďè">
              <a:extLst>
                <a:ext uri="{FF2B5EF4-FFF2-40B4-BE49-F238E27FC236}">
                  <a16:creationId xmlns:a16="http://schemas.microsoft.com/office/drawing/2014/main" id="{6F9E7D94-2162-466C-A6C8-C532BBB796C8}"/>
                </a:ext>
              </a:extLst>
            </p:cNvPr>
            <p:cNvSpPr/>
            <p:nvPr/>
          </p:nvSpPr>
          <p:spPr bwMode="auto">
            <a:xfrm>
              <a:off x="8553560" y="4342006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8" name="iš1ïḋé">
              <a:extLst>
                <a:ext uri="{FF2B5EF4-FFF2-40B4-BE49-F238E27FC236}">
                  <a16:creationId xmlns:a16="http://schemas.microsoft.com/office/drawing/2014/main" id="{6C287413-6B92-47E3-A7DD-3C92ADE6C5A7}"/>
                </a:ext>
              </a:extLst>
            </p:cNvPr>
            <p:cNvSpPr/>
            <p:nvPr/>
          </p:nvSpPr>
          <p:spPr bwMode="auto">
            <a:xfrm>
              <a:off x="8663097" y="4342006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9" name="ïṧ1ïḍe">
              <a:extLst>
                <a:ext uri="{FF2B5EF4-FFF2-40B4-BE49-F238E27FC236}">
                  <a16:creationId xmlns:a16="http://schemas.microsoft.com/office/drawing/2014/main" id="{421B8716-77D3-444E-BFDD-8E011B4F95E4}"/>
                </a:ext>
              </a:extLst>
            </p:cNvPr>
            <p:cNvSpPr/>
            <p:nvPr/>
          </p:nvSpPr>
          <p:spPr bwMode="auto">
            <a:xfrm>
              <a:off x="8771047" y="4342006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0" name="iṩḷîḓe">
              <a:extLst>
                <a:ext uri="{FF2B5EF4-FFF2-40B4-BE49-F238E27FC236}">
                  <a16:creationId xmlns:a16="http://schemas.microsoft.com/office/drawing/2014/main" id="{0D7A90A1-B9F5-4185-A251-A62F51147E52}"/>
                </a:ext>
              </a:extLst>
            </p:cNvPr>
            <p:cNvSpPr/>
            <p:nvPr/>
          </p:nvSpPr>
          <p:spPr bwMode="auto">
            <a:xfrm>
              <a:off x="8877410" y="4342006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1" name="í$ḻiḋe">
              <a:extLst>
                <a:ext uri="{FF2B5EF4-FFF2-40B4-BE49-F238E27FC236}">
                  <a16:creationId xmlns:a16="http://schemas.microsoft.com/office/drawing/2014/main" id="{248D0D94-D605-48C7-B9D8-1D2C98E0F7F2}"/>
                </a:ext>
              </a:extLst>
            </p:cNvPr>
            <p:cNvSpPr/>
            <p:nvPr/>
          </p:nvSpPr>
          <p:spPr bwMode="auto">
            <a:xfrm>
              <a:off x="8448785" y="45356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2" name="î$1ïḍe">
              <a:extLst>
                <a:ext uri="{FF2B5EF4-FFF2-40B4-BE49-F238E27FC236}">
                  <a16:creationId xmlns:a16="http://schemas.microsoft.com/office/drawing/2014/main" id="{4947A479-7579-4A62-B290-5267DE34F9AF}"/>
                </a:ext>
              </a:extLst>
            </p:cNvPr>
            <p:cNvSpPr/>
            <p:nvPr/>
          </p:nvSpPr>
          <p:spPr bwMode="auto">
            <a:xfrm>
              <a:off x="8553560" y="45356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3" name="îṧ1ïḍe">
              <a:extLst>
                <a:ext uri="{FF2B5EF4-FFF2-40B4-BE49-F238E27FC236}">
                  <a16:creationId xmlns:a16="http://schemas.microsoft.com/office/drawing/2014/main" id="{200B0B2C-BD59-463E-B65F-CF4EFF90673C}"/>
                </a:ext>
              </a:extLst>
            </p:cNvPr>
            <p:cNvSpPr/>
            <p:nvPr/>
          </p:nvSpPr>
          <p:spPr bwMode="auto">
            <a:xfrm>
              <a:off x="8663097" y="45356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4" name="îş1îḑè">
              <a:extLst>
                <a:ext uri="{FF2B5EF4-FFF2-40B4-BE49-F238E27FC236}">
                  <a16:creationId xmlns:a16="http://schemas.microsoft.com/office/drawing/2014/main" id="{FE67F189-0913-4D31-8FC1-54BBBF5B53D3}"/>
                </a:ext>
              </a:extLst>
            </p:cNvPr>
            <p:cNvSpPr/>
            <p:nvPr/>
          </p:nvSpPr>
          <p:spPr bwMode="auto">
            <a:xfrm>
              <a:off x="8771047" y="45356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5" name="íṩļíḑê">
              <a:extLst>
                <a:ext uri="{FF2B5EF4-FFF2-40B4-BE49-F238E27FC236}">
                  <a16:creationId xmlns:a16="http://schemas.microsoft.com/office/drawing/2014/main" id="{F8F197EC-F0AB-419D-870C-DEE83A0455CE}"/>
                </a:ext>
              </a:extLst>
            </p:cNvPr>
            <p:cNvSpPr/>
            <p:nvPr/>
          </p:nvSpPr>
          <p:spPr bwMode="auto">
            <a:xfrm>
              <a:off x="8877410" y="45356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6" name="ï$líḑé">
              <a:extLst>
                <a:ext uri="{FF2B5EF4-FFF2-40B4-BE49-F238E27FC236}">
                  <a16:creationId xmlns:a16="http://schemas.microsoft.com/office/drawing/2014/main" id="{428EC206-8C09-4DC6-AE83-235506283982}"/>
                </a:ext>
              </a:extLst>
            </p:cNvPr>
            <p:cNvSpPr/>
            <p:nvPr/>
          </p:nvSpPr>
          <p:spPr bwMode="auto">
            <a:xfrm>
              <a:off x="8448785" y="4725317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7" name="íSļïḍe">
              <a:extLst>
                <a:ext uri="{FF2B5EF4-FFF2-40B4-BE49-F238E27FC236}">
                  <a16:creationId xmlns:a16="http://schemas.microsoft.com/office/drawing/2014/main" id="{A1A32DA1-20D0-4771-8654-D0DEA2217F53}"/>
                </a:ext>
              </a:extLst>
            </p:cNvPr>
            <p:cNvSpPr/>
            <p:nvPr/>
          </p:nvSpPr>
          <p:spPr bwMode="auto">
            <a:xfrm>
              <a:off x="8553560" y="4725317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8" name="îSľïḋé">
              <a:extLst>
                <a:ext uri="{FF2B5EF4-FFF2-40B4-BE49-F238E27FC236}">
                  <a16:creationId xmlns:a16="http://schemas.microsoft.com/office/drawing/2014/main" id="{291AAE74-4666-4A67-AEAD-527C610AA925}"/>
                </a:ext>
              </a:extLst>
            </p:cNvPr>
            <p:cNvSpPr/>
            <p:nvPr/>
          </p:nvSpPr>
          <p:spPr bwMode="auto">
            <a:xfrm>
              <a:off x="8663097" y="4725317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9" name="iś1îďé">
              <a:extLst>
                <a:ext uri="{FF2B5EF4-FFF2-40B4-BE49-F238E27FC236}">
                  <a16:creationId xmlns:a16="http://schemas.microsoft.com/office/drawing/2014/main" id="{DB2FB2C5-503B-48A1-BA42-AF530FE033D2}"/>
                </a:ext>
              </a:extLst>
            </p:cNvPr>
            <p:cNvSpPr/>
            <p:nvPr/>
          </p:nvSpPr>
          <p:spPr bwMode="auto">
            <a:xfrm>
              <a:off x="8771047" y="4725317"/>
              <a:ext cx="26988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0" name="ïŝļíďê">
              <a:extLst>
                <a:ext uri="{FF2B5EF4-FFF2-40B4-BE49-F238E27FC236}">
                  <a16:creationId xmlns:a16="http://schemas.microsoft.com/office/drawing/2014/main" id="{20B2907F-29A8-46B8-B176-8CAC084CA83D}"/>
                </a:ext>
              </a:extLst>
            </p:cNvPr>
            <p:cNvSpPr/>
            <p:nvPr/>
          </p:nvSpPr>
          <p:spPr bwMode="auto">
            <a:xfrm>
              <a:off x="8877410" y="4725317"/>
              <a:ext cx="25400" cy="154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1" name="í$ļiďe">
              <a:extLst>
                <a:ext uri="{FF2B5EF4-FFF2-40B4-BE49-F238E27FC236}">
                  <a16:creationId xmlns:a16="http://schemas.microsoft.com/office/drawing/2014/main" id="{50E15653-6E31-408C-9A1D-5A906B0C7E21}"/>
                </a:ext>
              </a:extLst>
            </p:cNvPr>
            <p:cNvSpPr/>
            <p:nvPr/>
          </p:nvSpPr>
          <p:spPr bwMode="auto">
            <a:xfrm>
              <a:off x="8448785" y="49214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2" name="ïṡlíḑè">
              <a:extLst>
                <a:ext uri="{FF2B5EF4-FFF2-40B4-BE49-F238E27FC236}">
                  <a16:creationId xmlns:a16="http://schemas.microsoft.com/office/drawing/2014/main" id="{E5D2B785-52B4-467D-952E-35A088455289}"/>
                </a:ext>
              </a:extLst>
            </p:cNvPr>
            <p:cNvSpPr/>
            <p:nvPr/>
          </p:nvSpPr>
          <p:spPr bwMode="auto">
            <a:xfrm>
              <a:off x="8553560" y="49214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3" name="îŝļidé">
              <a:extLst>
                <a:ext uri="{FF2B5EF4-FFF2-40B4-BE49-F238E27FC236}">
                  <a16:creationId xmlns:a16="http://schemas.microsoft.com/office/drawing/2014/main" id="{96474B81-4BC3-4D5B-B118-037BAAC5DBBA}"/>
                </a:ext>
              </a:extLst>
            </p:cNvPr>
            <p:cNvSpPr/>
            <p:nvPr/>
          </p:nvSpPr>
          <p:spPr bwMode="auto">
            <a:xfrm>
              <a:off x="8663097" y="49214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4" name="iṩlïḋè">
              <a:extLst>
                <a:ext uri="{FF2B5EF4-FFF2-40B4-BE49-F238E27FC236}">
                  <a16:creationId xmlns:a16="http://schemas.microsoft.com/office/drawing/2014/main" id="{A9CA9882-C558-446F-8776-1455F7A48069}"/>
                </a:ext>
              </a:extLst>
            </p:cNvPr>
            <p:cNvSpPr/>
            <p:nvPr/>
          </p:nvSpPr>
          <p:spPr bwMode="auto">
            <a:xfrm>
              <a:off x="8771047" y="4921443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5" name="ïślîḍê">
              <a:extLst>
                <a:ext uri="{FF2B5EF4-FFF2-40B4-BE49-F238E27FC236}">
                  <a16:creationId xmlns:a16="http://schemas.microsoft.com/office/drawing/2014/main" id="{F7752196-6A2F-4743-BE80-F696379B5441}"/>
                </a:ext>
              </a:extLst>
            </p:cNvPr>
            <p:cNvSpPr/>
            <p:nvPr/>
          </p:nvSpPr>
          <p:spPr bwMode="auto">
            <a:xfrm>
              <a:off x="8877410" y="4921443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6" name="iş1îḍè">
              <a:extLst>
                <a:ext uri="{FF2B5EF4-FFF2-40B4-BE49-F238E27FC236}">
                  <a16:creationId xmlns:a16="http://schemas.microsoft.com/office/drawing/2014/main" id="{C7A69F9F-77FF-45C6-9191-6790850BD48F}"/>
                </a:ext>
              </a:extLst>
            </p:cNvPr>
            <p:cNvSpPr/>
            <p:nvPr/>
          </p:nvSpPr>
          <p:spPr bwMode="auto">
            <a:xfrm>
              <a:off x="8448785" y="5116706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7" name="íṣ1íďê">
              <a:extLst>
                <a:ext uri="{FF2B5EF4-FFF2-40B4-BE49-F238E27FC236}">
                  <a16:creationId xmlns:a16="http://schemas.microsoft.com/office/drawing/2014/main" id="{32E44788-BBA3-40C3-A4CC-6FA51C2120C6}"/>
                </a:ext>
              </a:extLst>
            </p:cNvPr>
            <p:cNvSpPr/>
            <p:nvPr/>
          </p:nvSpPr>
          <p:spPr bwMode="auto">
            <a:xfrm>
              <a:off x="8553560" y="5116706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8" name="íṣḷîďè">
              <a:extLst>
                <a:ext uri="{FF2B5EF4-FFF2-40B4-BE49-F238E27FC236}">
                  <a16:creationId xmlns:a16="http://schemas.microsoft.com/office/drawing/2014/main" id="{42BAA566-F2A1-4864-811F-9B4B6B61EC56}"/>
                </a:ext>
              </a:extLst>
            </p:cNvPr>
            <p:cNvSpPr/>
            <p:nvPr/>
          </p:nvSpPr>
          <p:spPr bwMode="auto">
            <a:xfrm>
              <a:off x="8663097" y="5116706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9" name="işļïḍè">
              <a:extLst>
                <a:ext uri="{FF2B5EF4-FFF2-40B4-BE49-F238E27FC236}">
                  <a16:creationId xmlns:a16="http://schemas.microsoft.com/office/drawing/2014/main" id="{8F814C5F-1627-4D00-B0C1-F9240C747642}"/>
                </a:ext>
              </a:extLst>
            </p:cNvPr>
            <p:cNvSpPr/>
            <p:nvPr/>
          </p:nvSpPr>
          <p:spPr bwMode="auto">
            <a:xfrm>
              <a:off x="8771047" y="5116706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0" name="îṥḻíḋé">
              <a:extLst>
                <a:ext uri="{FF2B5EF4-FFF2-40B4-BE49-F238E27FC236}">
                  <a16:creationId xmlns:a16="http://schemas.microsoft.com/office/drawing/2014/main" id="{DEE4B404-D335-447B-A140-27050B959BC0}"/>
                </a:ext>
              </a:extLst>
            </p:cNvPr>
            <p:cNvSpPr/>
            <p:nvPr/>
          </p:nvSpPr>
          <p:spPr bwMode="auto">
            <a:xfrm>
              <a:off x="8877410" y="5116706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1" name="ïṡḻíḍé">
              <a:extLst>
                <a:ext uri="{FF2B5EF4-FFF2-40B4-BE49-F238E27FC236}">
                  <a16:creationId xmlns:a16="http://schemas.microsoft.com/office/drawing/2014/main" id="{B3D00B36-B04B-495F-83A5-65F28EA2CC78}"/>
                </a:ext>
              </a:extLst>
            </p:cNvPr>
            <p:cNvSpPr/>
            <p:nvPr/>
          </p:nvSpPr>
          <p:spPr bwMode="auto">
            <a:xfrm>
              <a:off x="8448785" y="53103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2" name="işlíḑè">
              <a:extLst>
                <a:ext uri="{FF2B5EF4-FFF2-40B4-BE49-F238E27FC236}">
                  <a16:creationId xmlns:a16="http://schemas.microsoft.com/office/drawing/2014/main" id="{EC60FE9B-92E6-4699-B597-2D8712CB59E4}"/>
                </a:ext>
              </a:extLst>
            </p:cNvPr>
            <p:cNvSpPr/>
            <p:nvPr/>
          </p:nvSpPr>
          <p:spPr bwMode="auto">
            <a:xfrm>
              <a:off x="8553560" y="53103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3" name="îŝļíḍé">
              <a:extLst>
                <a:ext uri="{FF2B5EF4-FFF2-40B4-BE49-F238E27FC236}">
                  <a16:creationId xmlns:a16="http://schemas.microsoft.com/office/drawing/2014/main" id="{056510D9-4763-4472-9A83-441BDA79B6E6}"/>
                </a:ext>
              </a:extLst>
            </p:cNvPr>
            <p:cNvSpPr/>
            <p:nvPr/>
          </p:nvSpPr>
          <p:spPr bwMode="auto">
            <a:xfrm>
              <a:off x="8663097" y="53103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4" name="îsľïḍè">
              <a:extLst>
                <a:ext uri="{FF2B5EF4-FFF2-40B4-BE49-F238E27FC236}">
                  <a16:creationId xmlns:a16="http://schemas.microsoft.com/office/drawing/2014/main" id="{C6A0A76A-4342-4393-8FDF-E523372E3D12}"/>
                </a:ext>
              </a:extLst>
            </p:cNvPr>
            <p:cNvSpPr/>
            <p:nvPr/>
          </p:nvSpPr>
          <p:spPr bwMode="auto">
            <a:xfrm>
              <a:off x="8771047" y="5310381"/>
              <a:ext cx="26988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5" name="í$ľîdê">
              <a:extLst>
                <a:ext uri="{FF2B5EF4-FFF2-40B4-BE49-F238E27FC236}">
                  <a16:creationId xmlns:a16="http://schemas.microsoft.com/office/drawing/2014/main" id="{E2B17CC0-71E8-4BF5-9688-7C7100FAA485}"/>
                </a:ext>
              </a:extLst>
            </p:cNvPr>
            <p:cNvSpPr/>
            <p:nvPr/>
          </p:nvSpPr>
          <p:spPr bwMode="auto">
            <a:xfrm>
              <a:off x="8877410" y="5310381"/>
              <a:ext cx="25400" cy="1519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6" name="ísľíḍé">
              <a:extLst>
                <a:ext uri="{FF2B5EF4-FFF2-40B4-BE49-F238E27FC236}">
                  <a16:creationId xmlns:a16="http://schemas.microsoft.com/office/drawing/2014/main" id="{25FCC5BC-B3AB-4689-A7C8-BD32934A5C35}"/>
                </a:ext>
              </a:extLst>
            </p:cNvPr>
            <p:cNvSpPr/>
            <p:nvPr/>
          </p:nvSpPr>
          <p:spPr bwMode="auto">
            <a:xfrm>
              <a:off x="9721960" y="3632674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7" name="ï$liḑê">
              <a:extLst>
                <a:ext uri="{FF2B5EF4-FFF2-40B4-BE49-F238E27FC236}">
                  <a16:creationId xmlns:a16="http://schemas.microsoft.com/office/drawing/2014/main" id="{E16BF83C-0DFF-4C69-A0FA-712FC41C175C}"/>
                </a:ext>
              </a:extLst>
            </p:cNvPr>
            <p:cNvSpPr/>
            <p:nvPr/>
          </p:nvSpPr>
          <p:spPr bwMode="auto">
            <a:xfrm>
              <a:off x="9831497" y="3632674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8" name="işľíḍé">
              <a:extLst>
                <a:ext uri="{FF2B5EF4-FFF2-40B4-BE49-F238E27FC236}">
                  <a16:creationId xmlns:a16="http://schemas.microsoft.com/office/drawing/2014/main" id="{443E7DBA-2F1E-49C7-8959-B2F177955B91}"/>
                </a:ext>
              </a:extLst>
            </p:cNvPr>
            <p:cNvSpPr/>
            <p:nvPr/>
          </p:nvSpPr>
          <p:spPr bwMode="auto">
            <a:xfrm>
              <a:off x="9939447" y="3632674"/>
              <a:ext cx="6350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9" name="ïś1iḓe">
              <a:extLst>
                <a:ext uri="{FF2B5EF4-FFF2-40B4-BE49-F238E27FC236}">
                  <a16:creationId xmlns:a16="http://schemas.microsoft.com/office/drawing/2014/main" id="{7F630B39-773F-460A-8165-DAAFEFAB442A}"/>
                </a:ext>
              </a:extLst>
            </p:cNvPr>
            <p:cNvSpPr/>
            <p:nvPr/>
          </p:nvSpPr>
          <p:spPr bwMode="auto">
            <a:xfrm>
              <a:off x="10045810" y="3632674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0" name="íš1îde">
              <a:extLst>
                <a:ext uri="{FF2B5EF4-FFF2-40B4-BE49-F238E27FC236}">
                  <a16:creationId xmlns:a16="http://schemas.microsoft.com/office/drawing/2014/main" id="{F7FA1AB5-D32D-42F5-9908-437ED5B32E7D}"/>
                </a:ext>
              </a:extLst>
            </p:cNvPr>
            <p:cNvSpPr/>
            <p:nvPr/>
          </p:nvSpPr>
          <p:spPr bwMode="auto">
            <a:xfrm>
              <a:off x="10153760" y="3632674"/>
              <a:ext cx="11113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1" name="iṥḻiďè">
              <a:extLst>
                <a:ext uri="{FF2B5EF4-FFF2-40B4-BE49-F238E27FC236}">
                  <a16:creationId xmlns:a16="http://schemas.microsoft.com/office/drawing/2014/main" id="{92EED9FE-F8DB-4A90-867B-992E558FD4A6}"/>
                </a:ext>
              </a:extLst>
            </p:cNvPr>
            <p:cNvSpPr/>
            <p:nvPr/>
          </p:nvSpPr>
          <p:spPr bwMode="auto">
            <a:xfrm>
              <a:off x="9721960" y="3840637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2" name="isľïḍe">
              <a:extLst>
                <a:ext uri="{FF2B5EF4-FFF2-40B4-BE49-F238E27FC236}">
                  <a16:creationId xmlns:a16="http://schemas.microsoft.com/office/drawing/2014/main" id="{FA5EA4CB-99AF-4C8B-9749-99A44E20D928}"/>
                </a:ext>
              </a:extLst>
            </p:cNvPr>
            <p:cNvSpPr/>
            <p:nvPr/>
          </p:nvSpPr>
          <p:spPr bwMode="auto">
            <a:xfrm>
              <a:off x="9831497" y="3840637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3" name="íṡļíďè">
              <a:extLst>
                <a:ext uri="{FF2B5EF4-FFF2-40B4-BE49-F238E27FC236}">
                  <a16:creationId xmlns:a16="http://schemas.microsoft.com/office/drawing/2014/main" id="{5EA8DEF9-81B9-4EC6-AC5A-C7AB6765FC22}"/>
                </a:ext>
              </a:extLst>
            </p:cNvPr>
            <p:cNvSpPr/>
            <p:nvPr/>
          </p:nvSpPr>
          <p:spPr bwMode="auto">
            <a:xfrm>
              <a:off x="9939447" y="3840637"/>
              <a:ext cx="6350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4" name="iSḷîḓê">
              <a:extLst>
                <a:ext uri="{FF2B5EF4-FFF2-40B4-BE49-F238E27FC236}">
                  <a16:creationId xmlns:a16="http://schemas.microsoft.com/office/drawing/2014/main" id="{3B8CAE80-DB57-4BE6-B50E-F73FB1F67308}"/>
                </a:ext>
              </a:extLst>
            </p:cNvPr>
            <p:cNvSpPr/>
            <p:nvPr/>
          </p:nvSpPr>
          <p:spPr bwMode="auto">
            <a:xfrm>
              <a:off x="10045810" y="3840637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5" name="ï$ľídè">
              <a:extLst>
                <a:ext uri="{FF2B5EF4-FFF2-40B4-BE49-F238E27FC236}">
                  <a16:creationId xmlns:a16="http://schemas.microsoft.com/office/drawing/2014/main" id="{B6714ADE-D846-4AB7-A002-2BFA71311476}"/>
                </a:ext>
              </a:extLst>
            </p:cNvPr>
            <p:cNvSpPr/>
            <p:nvPr/>
          </p:nvSpPr>
          <p:spPr bwMode="auto">
            <a:xfrm>
              <a:off x="10153760" y="3840637"/>
              <a:ext cx="11113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6" name="îṡlidê">
              <a:extLst>
                <a:ext uri="{FF2B5EF4-FFF2-40B4-BE49-F238E27FC236}">
                  <a16:creationId xmlns:a16="http://schemas.microsoft.com/office/drawing/2014/main" id="{59FAE80B-4F8C-4F6F-BE48-52E8DECACFC4}"/>
                </a:ext>
              </a:extLst>
            </p:cNvPr>
            <p:cNvSpPr/>
            <p:nvPr/>
          </p:nvSpPr>
          <p:spPr bwMode="auto">
            <a:xfrm>
              <a:off x="9721960" y="4048599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7" name="iš1ïḋè">
              <a:extLst>
                <a:ext uri="{FF2B5EF4-FFF2-40B4-BE49-F238E27FC236}">
                  <a16:creationId xmlns:a16="http://schemas.microsoft.com/office/drawing/2014/main" id="{E0DFABFF-219E-41AF-AA20-23A81D8E316C}"/>
                </a:ext>
              </a:extLst>
            </p:cNvPr>
            <p:cNvSpPr/>
            <p:nvPr/>
          </p:nvSpPr>
          <p:spPr bwMode="auto">
            <a:xfrm>
              <a:off x="9831497" y="4048599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8" name="íSḷïḓè">
              <a:extLst>
                <a:ext uri="{FF2B5EF4-FFF2-40B4-BE49-F238E27FC236}">
                  <a16:creationId xmlns:a16="http://schemas.microsoft.com/office/drawing/2014/main" id="{3F41A696-E350-4B88-BECA-44743863A64F}"/>
                </a:ext>
              </a:extLst>
            </p:cNvPr>
            <p:cNvSpPr/>
            <p:nvPr/>
          </p:nvSpPr>
          <p:spPr bwMode="auto">
            <a:xfrm>
              <a:off x="9939447" y="4048599"/>
              <a:ext cx="6350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9" name="íş1îḍê">
              <a:extLst>
                <a:ext uri="{FF2B5EF4-FFF2-40B4-BE49-F238E27FC236}">
                  <a16:creationId xmlns:a16="http://schemas.microsoft.com/office/drawing/2014/main" id="{9D11F577-5770-426C-8372-B760B9758BCB}"/>
                </a:ext>
              </a:extLst>
            </p:cNvPr>
            <p:cNvSpPr/>
            <p:nvPr/>
          </p:nvSpPr>
          <p:spPr bwMode="auto">
            <a:xfrm>
              <a:off x="10045810" y="4048599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0" name="íṡḻiḋé">
              <a:extLst>
                <a:ext uri="{FF2B5EF4-FFF2-40B4-BE49-F238E27FC236}">
                  <a16:creationId xmlns:a16="http://schemas.microsoft.com/office/drawing/2014/main" id="{00B7D406-5906-48F6-B297-86B932A134F2}"/>
                </a:ext>
              </a:extLst>
            </p:cNvPr>
            <p:cNvSpPr/>
            <p:nvPr/>
          </p:nvSpPr>
          <p:spPr bwMode="auto">
            <a:xfrm>
              <a:off x="10153760" y="4048599"/>
              <a:ext cx="11113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1" name="ïŝ1ïḍe">
              <a:extLst>
                <a:ext uri="{FF2B5EF4-FFF2-40B4-BE49-F238E27FC236}">
                  <a16:creationId xmlns:a16="http://schemas.microsoft.com/office/drawing/2014/main" id="{ACEA9E93-5B99-4CDC-8269-100E76BA5955}"/>
                </a:ext>
              </a:extLst>
            </p:cNvPr>
            <p:cNvSpPr/>
            <p:nvPr/>
          </p:nvSpPr>
          <p:spPr bwMode="auto">
            <a:xfrm>
              <a:off x="9721960" y="4261464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2" name="iṩľîḋe">
              <a:extLst>
                <a:ext uri="{FF2B5EF4-FFF2-40B4-BE49-F238E27FC236}">
                  <a16:creationId xmlns:a16="http://schemas.microsoft.com/office/drawing/2014/main" id="{3EB539AD-B2F5-4266-8600-A7A0EA687A28}"/>
                </a:ext>
              </a:extLst>
            </p:cNvPr>
            <p:cNvSpPr/>
            <p:nvPr/>
          </p:nvSpPr>
          <p:spPr bwMode="auto">
            <a:xfrm>
              <a:off x="9831497" y="4261464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3" name="ísḷîḍé">
              <a:extLst>
                <a:ext uri="{FF2B5EF4-FFF2-40B4-BE49-F238E27FC236}">
                  <a16:creationId xmlns:a16="http://schemas.microsoft.com/office/drawing/2014/main" id="{258731C8-27E2-4D5F-965B-3FD6F7C652AD}"/>
                </a:ext>
              </a:extLst>
            </p:cNvPr>
            <p:cNvSpPr/>
            <p:nvPr/>
          </p:nvSpPr>
          <p:spPr bwMode="auto">
            <a:xfrm>
              <a:off x="9939447" y="4261464"/>
              <a:ext cx="6350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4" name="ïsļiďe">
              <a:extLst>
                <a:ext uri="{FF2B5EF4-FFF2-40B4-BE49-F238E27FC236}">
                  <a16:creationId xmlns:a16="http://schemas.microsoft.com/office/drawing/2014/main" id="{A1182AA6-3792-44C1-9355-982770097253}"/>
                </a:ext>
              </a:extLst>
            </p:cNvPr>
            <p:cNvSpPr/>
            <p:nvPr/>
          </p:nvSpPr>
          <p:spPr bwMode="auto">
            <a:xfrm>
              <a:off x="10045810" y="4261464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5" name="íšḻiḑé">
              <a:extLst>
                <a:ext uri="{FF2B5EF4-FFF2-40B4-BE49-F238E27FC236}">
                  <a16:creationId xmlns:a16="http://schemas.microsoft.com/office/drawing/2014/main" id="{5E2EABFD-7B78-4C73-A5CD-C05CAE98C4F0}"/>
                </a:ext>
              </a:extLst>
            </p:cNvPr>
            <p:cNvSpPr/>
            <p:nvPr/>
          </p:nvSpPr>
          <p:spPr bwMode="auto">
            <a:xfrm>
              <a:off x="10153760" y="4261464"/>
              <a:ext cx="11113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6" name="işļíďé">
              <a:extLst>
                <a:ext uri="{FF2B5EF4-FFF2-40B4-BE49-F238E27FC236}">
                  <a16:creationId xmlns:a16="http://schemas.microsoft.com/office/drawing/2014/main" id="{618AF7A9-D8BE-47D4-9BA8-74EB6DF0917F}"/>
                </a:ext>
              </a:extLst>
            </p:cNvPr>
            <p:cNvSpPr/>
            <p:nvPr/>
          </p:nvSpPr>
          <p:spPr bwMode="auto">
            <a:xfrm>
              <a:off x="9721960" y="4467839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7" name="iṥļïḓe">
              <a:extLst>
                <a:ext uri="{FF2B5EF4-FFF2-40B4-BE49-F238E27FC236}">
                  <a16:creationId xmlns:a16="http://schemas.microsoft.com/office/drawing/2014/main" id="{E5B18334-B420-470C-84BD-06EF74B6448F}"/>
                </a:ext>
              </a:extLst>
            </p:cNvPr>
            <p:cNvSpPr/>
            <p:nvPr/>
          </p:nvSpPr>
          <p:spPr bwMode="auto">
            <a:xfrm>
              <a:off x="9831497" y="4467839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8" name="ïṧļïḋè">
              <a:extLst>
                <a:ext uri="{FF2B5EF4-FFF2-40B4-BE49-F238E27FC236}">
                  <a16:creationId xmlns:a16="http://schemas.microsoft.com/office/drawing/2014/main" id="{FF9AF478-D1D6-422A-9976-8B917EC284E6}"/>
                </a:ext>
              </a:extLst>
            </p:cNvPr>
            <p:cNvSpPr/>
            <p:nvPr/>
          </p:nvSpPr>
          <p:spPr bwMode="auto">
            <a:xfrm>
              <a:off x="9939447" y="4467839"/>
              <a:ext cx="6350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9" name="iş1ide">
              <a:extLst>
                <a:ext uri="{FF2B5EF4-FFF2-40B4-BE49-F238E27FC236}">
                  <a16:creationId xmlns:a16="http://schemas.microsoft.com/office/drawing/2014/main" id="{9D38AB88-A97F-48E5-B37B-4360E2F014EC}"/>
                </a:ext>
              </a:extLst>
            </p:cNvPr>
            <p:cNvSpPr/>
            <p:nvPr/>
          </p:nvSpPr>
          <p:spPr bwMode="auto">
            <a:xfrm>
              <a:off x="10045810" y="4467839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0" name="iṧḻïḍé">
              <a:extLst>
                <a:ext uri="{FF2B5EF4-FFF2-40B4-BE49-F238E27FC236}">
                  <a16:creationId xmlns:a16="http://schemas.microsoft.com/office/drawing/2014/main" id="{911DB527-C333-4179-B828-FE2F52E78888}"/>
                </a:ext>
              </a:extLst>
            </p:cNvPr>
            <p:cNvSpPr/>
            <p:nvPr/>
          </p:nvSpPr>
          <p:spPr bwMode="auto">
            <a:xfrm>
              <a:off x="10153760" y="4467839"/>
              <a:ext cx="11113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1" name="iṧḷîḑè">
              <a:extLst>
                <a:ext uri="{FF2B5EF4-FFF2-40B4-BE49-F238E27FC236}">
                  <a16:creationId xmlns:a16="http://schemas.microsoft.com/office/drawing/2014/main" id="{DCECA97E-F30F-4939-8FBB-236E3BE383A7}"/>
                </a:ext>
              </a:extLst>
            </p:cNvPr>
            <p:cNvSpPr/>
            <p:nvPr/>
          </p:nvSpPr>
          <p:spPr bwMode="auto">
            <a:xfrm>
              <a:off x="9721960" y="4675801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2" name="îş1iḋê">
              <a:extLst>
                <a:ext uri="{FF2B5EF4-FFF2-40B4-BE49-F238E27FC236}">
                  <a16:creationId xmlns:a16="http://schemas.microsoft.com/office/drawing/2014/main" id="{F24F1743-1FBA-4E51-B7F4-1AC4F54CDBE8}"/>
                </a:ext>
              </a:extLst>
            </p:cNvPr>
            <p:cNvSpPr/>
            <p:nvPr/>
          </p:nvSpPr>
          <p:spPr bwMode="auto">
            <a:xfrm>
              <a:off x="9831497" y="4675801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3" name="i$ľíḋe">
              <a:extLst>
                <a:ext uri="{FF2B5EF4-FFF2-40B4-BE49-F238E27FC236}">
                  <a16:creationId xmlns:a16="http://schemas.microsoft.com/office/drawing/2014/main" id="{BDA8E24F-8F8A-48DF-83FC-8016A8CAD7BB}"/>
                </a:ext>
              </a:extLst>
            </p:cNvPr>
            <p:cNvSpPr/>
            <p:nvPr/>
          </p:nvSpPr>
          <p:spPr bwMode="auto">
            <a:xfrm>
              <a:off x="9939447" y="4675801"/>
              <a:ext cx="6350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4" name="îṥļîďé">
              <a:extLst>
                <a:ext uri="{FF2B5EF4-FFF2-40B4-BE49-F238E27FC236}">
                  <a16:creationId xmlns:a16="http://schemas.microsoft.com/office/drawing/2014/main" id="{E45E0072-EDF6-4034-ADD5-D17EFDF9131D}"/>
                </a:ext>
              </a:extLst>
            </p:cNvPr>
            <p:cNvSpPr/>
            <p:nvPr/>
          </p:nvSpPr>
          <p:spPr bwMode="auto">
            <a:xfrm>
              <a:off x="10045810" y="4675801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5" name="îşḻíḋe">
              <a:extLst>
                <a:ext uri="{FF2B5EF4-FFF2-40B4-BE49-F238E27FC236}">
                  <a16:creationId xmlns:a16="http://schemas.microsoft.com/office/drawing/2014/main" id="{0A6D2D78-DBA4-434F-B8E3-79A40FAF0551}"/>
                </a:ext>
              </a:extLst>
            </p:cNvPr>
            <p:cNvSpPr/>
            <p:nvPr/>
          </p:nvSpPr>
          <p:spPr bwMode="auto">
            <a:xfrm>
              <a:off x="10153760" y="4675801"/>
              <a:ext cx="11113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6" name="îś1iḓê">
              <a:extLst>
                <a:ext uri="{FF2B5EF4-FFF2-40B4-BE49-F238E27FC236}">
                  <a16:creationId xmlns:a16="http://schemas.microsoft.com/office/drawing/2014/main" id="{33E57DAA-B2ED-4F83-83E0-59BBF79446C4}"/>
                </a:ext>
              </a:extLst>
            </p:cNvPr>
            <p:cNvSpPr/>
            <p:nvPr/>
          </p:nvSpPr>
          <p:spPr bwMode="auto">
            <a:xfrm>
              <a:off x="9721960" y="4883764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7" name="í$líḍè">
              <a:extLst>
                <a:ext uri="{FF2B5EF4-FFF2-40B4-BE49-F238E27FC236}">
                  <a16:creationId xmlns:a16="http://schemas.microsoft.com/office/drawing/2014/main" id="{84AE6237-3A7E-40F5-AAEE-865678F4F6AF}"/>
                </a:ext>
              </a:extLst>
            </p:cNvPr>
            <p:cNvSpPr/>
            <p:nvPr/>
          </p:nvSpPr>
          <p:spPr bwMode="auto">
            <a:xfrm>
              <a:off x="9831497" y="4883764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8" name="iSļidê">
              <a:extLst>
                <a:ext uri="{FF2B5EF4-FFF2-40B4-BE49-F238E27FC236}">
                  <a16:creationId xmlns:a16="http://schemas.microsoft.com/office/drawing/2014/main" id="{9DC9C866-C84E-439E-9490-E2BBBE6B9BEE}"/>
                </a:ext>
              </a:extLst>
            </p:cNvPr>
            <p:cNvSpPr/>
            <p:nvPr/>
          </p:nvSpPr>
          <p:spPr bwMode="auto">
            <a:xfrm>
              <a:off x="9939447" y="4883764"/>
              <a:ext cx="6350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9" name="ïṧļïḋê">
              <a:extLst>
                <a:ext uri="{FF2B5EF4-FFF2-40B4-BE49-F238E27FC236}">
                  <a16:creationId xmlns:a16="http://schemas.microsoft.com/office/drawing/2014/main" id="{7AF85EBE-146E-4CB1-BC75-8BD4FAC3AAA6}"/>
                </a:ext>
              </a:extLst>
            </p:cNvPr>
            <p:cNvSpPr/>
            <p:nvPr/>
          </p:nvSpPr>
          <p:spPr bwMode="auto">
            <a:xfrm>
              <a:off x="10045810" y="4883764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0" name="ïṥḻidé">
              <a:extLst>
                <a:ext uri="{FF2B5EF4-FFF2-40B4-BE49-F238E27FC236}">
                  <a16:creationId xmlns:a16="http://schemas.microsoft.com/office/drawing/2014/main" id="{344CF38F-C7CC-4490-893C-1E149419A991}"/>
                </a:ext>
              </a:extLst>
            </p:cNvPr>
            <p:cNvSpPr/>
            <p:nvPr/>
          </p:nvSpPr>
          <p:spPr bwMode="auto">
            <a:xfrm>
              <a:off x="10153760" y="4883764"/>
              <a:ext cx="11113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1" name="ísļïḑê">
              <a:extLst>
                <a:ext uri="{FF2B5EF4-FFF2-40B4-BE49-F238E27FC236}">
                  <a16:creationId xmlns:a16="http://schemas.microsoft.com/office/drawing/2014/main" id="{CD886FD2-09C8-43F3-B0BE-3F17F661DB87}"/>
                </a:ext>
              </a:extLst>
            </p:cNvPr>
            <p:cNvSpPr/>
            <p:nvPr/>
          </p:nvSpPr>
          <p:spPr bwMode="auto">
            <a:xfrm>
              <a:off x="9721960" y="5091726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2" name="îsľíďê">
              <a:extLst>
                <a:ext uri="{FF2B5EF4-FFF2-40B4-BE49-F238E27FC236}">
                  <a16:creationId xmlns:a16="http://schemas.microsoft.com/office/drawing/2014/main" id="{A13FF5F1-E534-486F-BBBE-48926D7C356E}"/>
                </a:ext>
              </a:extLst>
            </p:cNvPr>
            <p:cNvSpPr/>
            <p:nvPr/>
          </p:nvSpPr>
          <p:spPr bwMode="auto">
            <a:xfrm>
              <a:off x="9831497" y="5091726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3" name="ï$1iḋê">
              <a:extLst>
                <a:ext uri="{FF2B5EF4-FFF2-40B4-BE49-F238E27FC236}">
                  <a16:creationId xmlns:a16="http://schemas.microsoft.com/office/drawing/2014/main" id="{E1E17180-ABB3-405F-952F-AA5661886236}"/>
                </a:ext>
              </a:extLst>
            </p:cNvPr>
            <p:cNvSpPr/>
            <p:nvPr/>
          </p:nvSpPr>
          <p:spPr bwMode="auto">
            <a:xfrm>
              <a:off x="9939447" y="5091726"/>
              <a:ext cx="6350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4" name="iṡḻïḑé">
              <a:extLst>
                <a:ext uri="{FF2B5EF4-FFF2-40B4-BE49-F238E27FC236}">
                  <a16:creationId xmlns:a16="http://schemas.microsoft.com/office/drawing/2014/main" id="{11809068-C192-4CE9-8188-0B80CC4D2532}"/>
                </a:ext>
              </a:extLst>
            </p:cNvPr>
            <p:cNvSpPr/>
            <p:nvPr/>
          </p:nvSpPr>
          <p:spPr bwMode="auto">
            <a:xfrm>
              <a:off x="10045810" y="5091726"/>
              <a:ext cx="9525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5" name="îšḻide">
              <a:extLst>
                <a:ext uri="{FF2B5EF4-FFF2-40B4-BE49-F238E27FC236}">
                  <a16:creationId xmlns:a16="http://schemas.microsoft.com/office/drawing/2014/main" id="{98F3D011-2629-4375-9697-DA3E59E91CC4}"/>
                </a:ext>
              </a:extLst>
            </p:cNvPr>
            <p:cNvSpPr/>
            <p:nvPr/>
          </p:nvSpPr>
          <p:spPr bwMode="auto">
            <a:xfrm>
              <a:off x="10153760" y="5091726"/>
              <a:ext cx="11113" cy="1372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6" name="iś1îďè">
              <a:extLst>
                <a:ext uri="{FF2B5EF4-FFF2-40B4-BE49-F238E27FC236}">
                  <a16:creationId xmlns:a16="http://schemas.microsoft.com/office/drawing/2014/main" id="{84E18FFB-32EC-4B2F-84D7-C07963AD12BA}"/>
                </a:ext>
              </a:extLst>
            </p:cNvPr>
            <p:cNvSpPr/>
            <p:nvPr/>
          </p:nvSpPr>
          <p:spPr bwMode="auto">
            <a:xfrm>
              <a:off x="9721960" y="5297962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7" name="î$ľîḑê">
              <a:extLst>
                <a:ext uri="{FF2B5EF4-FFF2-40B4-BE49-F238E27FC236}">
                  <a16:creationId xmlns:a16="http://schemas.microsoft.com/office/drawing/2014/main" id="{BB22EDFF-AF46-42DE-A01A-7A0C7CE8A72C}"/>
                </a:ext>
              </a:extLst>
            </p:cNvPr>
            <p:cNvSpPr/>
            <p:nvPr/>
          </p:nvSpPr>
          <p:spPr bwMode="auto">
            <a:xfrm>
              <a:off x="9831497" y="5297962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8" name="íṡḻîďe">
              <a:extLst>
                <a:ext uri="{FF2B5EF4-FFF2-40B4-BE49-F238E27FC236}">
                  <a16:creationId xmlns:a16="http://schemas.microsoft.com/office/drawing/2014/main" id="{F77CAE16-DEDC-48B7-9724-FEAF2E4CBDCE}"/>
                </a:ext>
              </a:extLst>
            </p:cNvPr>
            <p:cNvSpPr/>
            <p:nvPr/>
          </p:nvSpPr>
          <p:spPr bwMode="auto">
            <a:xfrm>
              <a:off x="9939447" y="5297962"/>
              <a:ext cx="6350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9" name="ïŝlïdé">
              <a:extLst>
                <a:ext uri="{FF2B5EF4-FFF2-40B4-BE49-F238E27FC236}">
                  <a16:creationId xmlns:a16="http://schemas.microsoft.com/office/drawing/2014/main" id="{068EEF34-8823-46F5-A857-1B7A7BE47134}"/>
                </a:ext>
              </a:extLst>
            </p:cNvPr>
            <p:cNvSpPr/>
            <p:nvPr/>
          </p:nvSpPr>
          <p:spPr bwMode="auto">
            <a:xfrm>
              <a:off x="10045810" y="5297962"/>
              <a:ext cx="9525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0" name="îṣļiḍé">
              <a:extLst>
                <a:ext uri="{FF2B5EF4-FFF2-40B4-BE49-F238E27FC236}">
                  <a16:creationId xmlns:a16="http://schemas.microsoft.com/office/drawing/2014/main" id="{61C410FC-2F03-4043-9822-80BE54B992DB}"/>
                </a:ext>
              </a:extLst>
            </p:cNvPr>
            <p:cNvSpPr/>
            <p:nvPr/>
          </p:nvSpPr>
          <p:spPr bwMode="auto">
            <a:xfrm>
              <a:off x="10153760" y="5297962"/>
              <a:ext cx="11113" cy="142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1" name="ïṩ1íḋé">
              <a:extLst>
                <a:ext uri="{FF2B5EF4-FFF2-40B4-BE49-F238E27FC236}">
                  <a16:creationId xmlns:a16="http://schemas.microsoft.com/office/drawing/2014/main" id="{A1D33901-C341-4571-BD51-F4E30F51E8B8}"/>
                </a:ext>
              </a:extLst>
            </p:cNvPr>
            <p:cNvSpPr/>
            <p:nvPr/>
          </p:nvSpPr>
          <p:spPr bwMode="auto">
            <a:xfrm>
              <a:off x="9101247" y="3520803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2" name="ï$ľïḑe">
              <a:extLst>
                <a:ext uri="{FF2B5EF4-FFF2-40B4-BE49-F238E27FC236}">
                  <a16:creationId xmlns:a16="http://schemas.microsoft.com/office/drawing/2014/main" id="{EB6269D8-08AE-469D-86CD-E8B6F3BFAC8A}"/>
                </a:ext>
              </a:extLst>
            </p:cNvPr>
            <p:cNvSpPr/>
            <p:nvPr/>
          </p:nvSpPr>
          <p:spPr bwMode="auto">
            <a:xfrm>
              <a:off x="9272697" y="3520803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3" name="îṩḻïḍe">
              <a:extLst>
                <a:ext uri="{FF2B5EF4-FFF2-40B4-BE49-F238E27FC236}">
                  <a16:creationId xmlns:a16="http://schemas.microsoft.com/office/drawing/2014/main" id="{9982DF89-2A3E-4170-848E-E3F2550B31EF}"/>
                </a:ext>
              </a:extLst>
            </p:cNvPr>
            <p:cNvSpPr/>
            <p:nvPr/>
          </p:nvSpPr>
          <p:spPr bwMode="auto">
            <a:xfrm>
              <a:off x="9444147" y="3520803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4" name="îšḻïḍè">
              <a:extLst>
                <a:ext uri="{FF2B5EF4-FFF2-40B4-BE49-F238E27FC236}">
                  <a16:creationId xmlns:a16="http://schemas.microsoft.com/office/drawing/2014/main" id="{CDBD83E5-F618-4EAD-B074-36DE0A2A9992}"/>
                </a:ext>
              </a:extLst>
            </p:cNvPr>
            <p:cNvSpPr/>
            <p:nvPr/>
          </p:nvSpPr>
          <p:spPr bwMode="auto">
            <a:xfrm>
              <a:off x="9101247" y="373829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5" name="ï$líďe">
              <a:extLst>
                <a:ext uri="{FF2B5EF4-FFF2-40B4-BE49-F238E27FC236}">
                  <a16:creationId xmlns:a16="http://schemas.microsoft.com/office/drawing/2014/main" id="{5EA8F3D3-CCE7-4A67-A5AD-3446AA888210}"/>
                </a:ext>
              </a:extLst>
            </p:cNvPr>
            <p:cNvSpPr/>
            <p:nvPr/>
          </p:nvSpPr>
          <p:spPr bwMode="auto">
            <a:xfrm>
              <a:off x="9272697" y="373829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6" name="îṥḷïḓe">
              <a:extLst>
                <a:ext uri="{FF2B5EF4-FFF2-40B4-BE49-F238E27FC236}">
                  <a16:creationId xmlns:a16="http://schemas.microsoft.com/office/drawing/2014/main" id="{38F446CE-7D9F-48B5-AAB7-CEAA25ECC6CF}"/>
                </a:ext>
              </a:extLst>
            </p:cNvPr>
            <p:cNvSpPr/>
            <p:nvPr/>
          </p:nvSpPr>
          <p:spPr bwMode="auto">
            <a:xfrm>
              <a:off x="9444147" y="373829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7" name="ïs1íḓé">
              <a:extLst>
                <a:ext uri="{FF2B5EF4-FFF2-40B4-BE49-F238E27FC236}">
                  <a16:creationId xmlns:a16="http://schemas.microsoft.com/office/drawing/2014/main" id="{930172E2-1CED-4335-9E6D-FE693D3C9393}"/>
                </a:ext>
              </a:extLst>
            </p:cNvPr>
            <p:cNvSpPr/>
            <p:nvPr/>
          </p:nvSpPr>
          <p:spPr bwMode="auto">
            <a:xfrm>
              <a:off x="9101247" y="3957504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8" name="îšliḍé">
              <a:extLst>
                <a:ext uri="{FF2B5EF4-FFF2-40B4-BE49-F238E27FC236}">
                  <a16:creationId xmlns:a16="http://schemas.microsoft.com/office/drawing/2014/main" id="{1D3C7C1D-23FF-4A5F-BE13-D88DB5ED1725}"/>
                </a:ext>
              </a:extLst>
            </p:cNvPr>
            <p:cNvSpPr/>
            <p:nvPr/>
          </p:nvSpPr>
          <p:spPr bwMode="auto">
            <a:xfrm>
              <a:off x="9272697" y="3957504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9" name="ïšlíḑé">
              <a:extLst>
                <a:ext uri="{FF2B5EF4-FFF2-40B4-BE49-F238E27FC236}">
                  <a16:creationId xmlns:a16="http://schemas.microsoft.com/office/drawing/2014/main" id="{B956D869-85D8-40AF-809D-83F1FA4AC414}"/>
                </a:ext>
              </a:extLst>
            </p:cNvPr>
            <p:cNvSpPr/>
            <p:nvPr/>
          </p:nvSpPr>
          <p:spPr bwMode="auto">
            <a:xfrm>
              <a:off x="9444147" y="3957504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0" name="îSḻîḍe">
              <a:extLst>
                <a:ext uri="{FF2B5EF4-FFF2-40B4-BE49-F238E27FC236}">
                  <a16:creationId xmlns:a16="http://schemas.microsoft.com/office/drawing/2014/main" id="{64174660-F723-4B63-8C9F-49ECAF511E84}"/>
                </a:ext>
              </a:extLst>
            </p:cNvPr>
            <p:cNvSpPr/>
            <p:nvPr/>
          </p:nvSpPr>
          <p:spPr bwMode="auto">
            <a:xfrm>
              <a:off x="9101247" y="417009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1" name="íṩľiḋe">
              <a:extLst>
                <a:ext uri="{FF2B5EF4-FFF2-40B4-BE49-F238E27FC236}">
                  <a16:creationId xmlns:a16="http://schemas.microsoft.com/office/drawing/2014/main" id="{896B0A70-09EE-4C86-8F67-D18C36FA1B22}"/>
                </a:ext>
              </a:extLst>
            </p:cNvPr>
            <p:cNvSpPr/>
            <p:nvPr/>
          </p:nvSpPr>
          <p:spPr bwMode="auto">
            <a:xfrm>
              <a:off x="9272697" y="417009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2" name="íŝḷïďe">
              <a:extLst>
                <a:ext uri="{FF2B5EF4-FFF2-40B4-BE49-F238E27FC236}">
                  <a16:creationId xmlns:a16="http://schemas.microsoft.com/office/drawing/2014/main" id="{6D3ACA80-4D32-43B1-ABD4-4C6834F41E5B}"/>
                </a:ext>
              </a:extLst>
            </p:cNvPr>
            <p:cNvSpPr/>
            <p:nvPr/>
          </p:nvSpPr>
          <p:spPr bwMode="auto">
            <a:xfrm>
              <a:off x="9444147" y="4170090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3" name="iś1íḋé">
              <a:extLst>
                <a:ext uri="{FF2B5EF4-FFF2-40B4-BE49-F238E27FC236}">
                  <a16:creationId xmlns:a16="http://schemas.microsoft.com/office/drawing/2014/main" id="{38736885-D62A-4F70-B76B-15E3C42345D0}"/>
                </a:ext>
              </a:extLst>
            </p:cNvPr>
            <p:cNvSpPr/>
            <p:nvPr/>
          </p:nvSpPr>
          <p:spPr bwMode="auto">
            <a:xfrm>
              <a:off x="9101247" y="438757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4" name="iŝḻîḑe">
              <a:extLst>
                <a:ext uri="{FF2B5EF4-FFF2-40B4-BE49-F238E27FC236}">
                  <a16:creationId xmlns:a16="http://schemas.microsoft.com/office/drawing/2014/main" id="{E451532B-0A4A-47BD-AAF1-A07A2CB2139F}"/>
                </a:ext>
              </a:extLst>
            </p:cNvPr>
            <p:cNvSpPr/>
            <p:nvPr/>
          </p:nvSpPr>
          <p:spPr bwMode="auto">
            <a:xfrm>
              <a:off x="9272697" y="438757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5" name="isḻiḋé">
              <a:extLst>
                <a:ext uri="{FF2B5EF4-FFF2-40B4-BE49-F238E27FC236}">
                  <a16:creationId xmlns:a16="http://schemas.microsoft.com/office/drawing/2014/main" id="{CEE12D60-301F-43EE-9A3E-C662D95E9265}"/>
                </a:ext>
              </a:extLst>
            </p:cNvPr>
            <p:cNvSpPr/>
            <p:nvPr/>
          </p:nvSpPr>
          <p:spPr bwMode="auto">
            <a:xfrm>
              <a:off x="9444147" y="438757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6" name="i$ļïďè">
              <a:extLst>
                <a:ext uri="{FF2B5EF4-FFF2-40B4-BE49-F238E27FC236}">
                  <a16:creationId xmlns:a16="http://schemas.microsoft.com/office/drawing/2014/main" id="{219CFCF9-9633-4AD1-8665-75C94A31A40A}"/>
                </a:ext>
              </a:extLst>
            </p:cNvPr>
            <p:cNvSpPr/>
            <p:nvPr/>
          </p:nvSpPr>
          <p:spPr bwMode="auto">
            <a:xfrm>
              <a:off x="9101247" y="4606791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7" name="íṥḷiďé">
              <a:extLst>
                <a:ext uri="{FF2B5EF4-FFF2-40B4-BE49-F238E27FC236}">
                  <a16:creationId xmlns:a16="http://schemas.microsoft.com/office/drawing/2014/main" id="{732214D2-B354-42D8-BCCF-689A647FA618}"/>
                </a:ext>
              </a:extLst>
            </p:cNvPr>
            <p:cNvSpPr/>
            <p:nvPr/>
          </p:nvSpPr>
          <p:spPr bwMode="auto">
            <a:xfrm>
              <a:off x="9272697" y="4606791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8" name="ïSḻïḍe">
              <a:extLst>
                <a:ext uri="{FF2B5EF4-FFF2-40B4-BE49-F238E27FC236}">
                  <a16:creationId xmlns:a16="http://schemas.microsoft.com/office/drawing/2014/main" id="{4E39070B-E012-4215-A020-681DF1872D38}"/>
                </a:ext>
              </a:extLst>
            </p:cNvPr>
            <p:cNvSpPr/>
            <p:nvPr/>
          </p:nvSpPr>
          <p:spPr bwMode="auto">
            <a:xfrm>
              <a:off x="9444147" y="4606791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9" name="îṡḻíḑê">
              <a:extLst>
                <a:ext uri="{FF2B5EF4-FFF2-40B4-BE49-F238E27FC236}">
                  <a16:creationId xmlns:a16="http://schemas.microsoft.com/office/drawing/2014/main" id="{41C9E905-CB1C-4328-BEF0-C7D42D38B992}"/>
                </a:ext>
              </a:extLst>
            </p:cNvPr>
            <p:cNvSpPr/>
            <p:nvPr/>
          </p:nvSpPr>
          <p:spPr bwMode="auto">
            <a:xfrm>
              <a:off x="9101247" y="481937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0" name="iŝḻíde">
              <a:extLst>
                <a:ext uri="{FF2B5EF4-FFF2-40B4-BE49-F238E27FC236}">
                  <a16:creationId xmlns:a16="http://schemas.microsoft.com/office/drawing/2014/main" id="{29092C09-233E-4256-BB6C-FBCA1B664B14}"/>
                </a:ext>
              </a:extLst>
            </p:cNvPr>
            <p:cNvSpPr/>
            <p:nvPr/>
          </p:nvSpPr>
          <p:spPr bwMode="auto">
            <a:xfrm>
              <a:off x="9272697" y="481937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1" name="i$ľiḓê">
              <a:extLst>
                <a:ext uri="{FF2B5EF4-FFF2-40B4-BE49-F238E27FC236}">
                  <a16:creationId xmlns:a16="http://schemas.microsoft.com/office/drawing/2014/main" id="{29576F24-77F3-4E37-9C7B-0CF4A0E4C17D}"/>
                </a:ext>
              </a:extLst>
            </p:cNvPr>
            <p:cNvSpPr/>
            <p:nvPr/>
          </p:nvSpPr>
          <p:spPr bwMode="auto">
            <a:xfrm>
              <a:off x="9444147" y="4819378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2" name="îSľîďé">
              <a:extLst>
                <a:ext uri="{FF2B5EF4-FFF2-40B4-BE49-F238E27FC236}">
                  <a16:creationId xmlns:a16="http://schemas.microsoft.com/office/drawing/2014/main" id="{33B58D73-D84E-4302-9F5F-35D6F110A1B8}"/>
                </a:ext>
              </a:extLst>
            </p:cNvPr>
            <p:cNvSpPr/>
            <p:nvPr/>
          </p:nvSpPr>
          <p:spPr bwMode="auto">
            <a:xfrm>
              <a:off x="9101247" y="5036865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3" name="ïSḻiḓè">
              <a:extLst>
                <a:ext uri="{FF2B5EF4-FFF2-40B4-BE49-F238E27FC236}">
                  <a16:creationId xmlns:a16="http://schemas.microsoft.com/office/drawing/2014/main" id="{B95DB0AE-D402-4A60-BD57-07E226DF7027}"/>
                </a:ext>
              </a:extLst>
            </p:cNvPr>
            <p:cNvSpPr/>
            <p:nvPr/>
          </p:nvSpPr>
          <p:spPr bwMode="auto">
            <a:xfrm>
              <a:off x="9272697" y="5036865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4" name="iSḷïḍê">
              <a:extLst>
                <a:ext uri="{FF2B5EF4-FFF2-40B4-BE49-F238E27FC236}">
                  <a16:creationId xmlns:a16="http://schemas.microsoft.com/office/drawing/2014/main" id="{C4D1D1FD-8B0E-433A-88F0-55BF9CAEAE16}"/>
                </a:ext>
              </a:extLst>
            </p:cNvPr>
            <p:cNvSpPr/>
            <p:nvPr/>
          </p:nvSpPr>
          <p:spPr bwMode="auto">
            <a:xfrm>
              <a:off x="9444147" y="5036865"/>
              <a:ext cx="73025" cy="112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5" name="îŝļïḓè">
              <a:extLst>
                <a:ext uri="{FF2B5EF4-FFF2-40B4-BE49-F238E27FC236}">
                  <a16:creationId xmlns:a16="http://schemas.microsoft.com/office/drawing/2014/main" id="{B9C26939-2013-4A88-B00B-6BE9C8AB5CD4}"/>
                </a:ext>
              </a:extLst>
            </p:cNvPr>
            <p:cNvSpPr/>
            <p:nvPr/>
          </p:nvSpPr>
          <p:spPr bwMode="auto">
            <a:xfrm>
              <a:off x="9101247" y="5256079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6" name="íSľîdé">
              <a:extLst>
                <a:ext uri="{FF2B5EF4-FFF2-40B4-BE49-F238E27FC236}">
                  <a16:creationId xmlns:a16="http://schemas.microsoft.com/office/drawing/2014/main" id="{375EB187-B4C6-47A8-94D8-193CA309A563}"/>
                </a:ext>
              </a:extLst>
            </p:cNvPr>
            <p:cNvSpPr/>
            <p:nvPr/>
          </p:nvSpPr>
          <p:spPr bwMode="auto">
            <a:xfrm>
              <a:off x="9272697" y="5256079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7" name="iŝliḍè">
              <a:extLst>
                <a:ext uri="{FF2B5EF4-FFF2-40B4-BE49-F238E27FC236}">
                  <a16:creationId xmlns:a16="http://schemas.microsoft.com/office/drawing/2014/main" id="{D569919E-2A48-4000-8C13-535F5E19C161}"/>
                </a:ext>
              </a:extLst>
            </p:cNvPr>
            <p:cNvSpPr/>
            <p:nvPr/>
          </p:nvSpPr>
          <p:spPr bwMode="auto">
            <a:xfrm>
              <a:off x="9444147" y="5256079"/>
              <a:ext cx="73025" cy="10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8" name="ïşľiḍé">
              <a:extLst>
                <a:ext uri="{FF2B5EF4-FFF2-40B4-BE49-F238E27FC236}">
                  <a16:creationId xmlns:a16="http://schemas.microsoft.com/office/drawing/2014/main" id="{1C9D4AF8-E4CC-45D8-8663-0ED20A28AF37}"/>
                </a:ext>
              </a:extLst>
            </p:cNvPr>
            <p:cNvSpPr/>
            <p:nvPr/>
          </p:nvSpPr>
          <p:spPr bwMode="auto">
            <a:xfrm>
              <a:off x="10272822" y="2480496"/>
              <a:ext cx="657225" cy="3186651"/>
            </a:xfrm>
            <a:prstGeom prst="rect">
              <a:avLst/>
            </a:prstGeom>
            <a:solidFill>
              <a:srgbClr val="F3D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9" name="ïSḻîde">
              <a:extLst>
                <a:ext uri="{FF2B5EF4-FFF2-40B4-BE49-F238E27FC236}">
                  <a16:creationId xmlns:a16="http://schemas.microsoft.com/office/drawing/2014/main" id="{700A431A-4877-4F6B-9E9F-87A8369EA12B}"/>
                </a:ext>
              </a:extLst>
            </p:cNvPr>
            <p:cNvSpPr/>
            <p:nvPr/>
          </p:nvSpPr>
          <p:spPr bwMode="auto">
            <a:xfrm>
              <a:off x="10272822" y="2480496"/>
              <a:ext cx="657225" cy="318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0" name="íśḷîḍe">
              <a:extLst>
                <a:ext uri="{FF2B5EF4-FFF2-40B4-BE49-F238E27FC236}">
                  <a16:creationId xmlns:a16="http://schemas.microsoft.com/office/drawing/2014/main" id="{546ED54B-2A31-41EB-AB3B-8120433CA569}"/>
                </a:ext>
              </a:extLst>
            </p:cNvPr>
            <p:cNvSpPr/>
            <p:nvPr/>
          </p:nvSpPr>
          <p:spPr bwMode="auto">
            <a:xfrm>
              <a:off x="10599847" y="2480496"/>
              <a:ext cx="330200" cy="3186651"/>
            </a:xfrm>
            <a:prstGeom prst="rect">
              <a:avLst/>
            </a:prstGeom>
            <a:solidFill>
              <a:srgbClr val="EDC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1" name="iŝľiḋê">
              <a:extLst>
                <a:ext uri="{FF2B5EF4-FFF2-40B4-BE49-F238E27FC236}">
                  <a16:creationId xmlns:a16="http://schemas.microsoft.com/office/drawing/2014/main" id="{B3FF51ED-50B4-4413-9271-7577F12AC011}"/>
                </a:ext>
              </a:extLst>
            </p:cNvPr>
            <p:cNvSpPr/>
            <p:nvPr/>
          </p:nvSpPr>
          <p:spPr bwMode="auto">
            <a:xfrm>
              <a:off x="10599847" y="2480496"/>
              <a:ext cx="330200" cy="318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2" name="íśḻide">
              <a:extLst>
                <a:ext uri="{FF2B5EF4-FFF2-40B4-BE49-F238E27FC236}">
                  <a16:creationId xmlns:a16="http://schemas.microsoft.com/office/drawing/2014/main" id="{DE8B3716-B554-4B5A-A414-A82E508B09A8}"/>
                </a:ext>
              </a:extLst>
            </p:cNvPr>
            <p:cNvSpPr/>
            <p:nvPr/>
          </p:nvSpPr>
          <p:spPr bwMode="auto">
            <a:xfrm>
              <a:off x="10379185" y="3700025"/>
              <a:ext cx="76200" cy="90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3" name="isļíďé">
              <a:extLst>
                <a:ext uri="{FF2B5EF4-FFF2-40B4-BE49-F238E27FC236}">
                  <a16:creationId xmlns:a16="http://schemas.microsoft.com/office/drawing/2014/main" id="{8CAE8872-4A90-444D-BE27-08F3E53959D8}"/>
                </a:ext>
              </a:extLst>
            </p:cNvPr>
            <p:cNvSpPr/>
            <p:nvPr/>
          </p:nvSpPr>
          <p:spPr bwMode="auto">
            <a:xfrm>
              <a:off x="10563335" y="3700025"/>
              <a:ext cx="76200" cy="90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4" name="íṥliďé">
              <a:extLst>
                <a:ext uri="{FF2B5EF4-FFF2-40B4-BE49-F238E27FC236}">
                  <a16:creationId xmlns:a16="http://schemas.microsoft.com/office/drawing/2014/main" id="{20C9AA7E-1F9B-479A-81CE-D0AC62F7A97F}"/>
                </a:ext>
              </a:extLst>
            </p:cNvPr>
            <p:cNvSpPr/>
            <p:nvPr/>
          </p:nvSpPr>
          <p:spPr bwMode="auto">
            <a:xfrm>
              <a:off x="10749072" y="3700025"/>
              <a:ext cx="74613" cy="90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5" name="íšḻiḋê">
              <a:extLst>
                <a:ext uri="{FF2B5EF4-FFF2-40B4-BE49-F238E27FC236}">
                  <a16:creationId xmlns:a16="http://schemas.microsoft.com/office/drawing/2014/main" id="{8D9233CB-F49C-40FE-A2AC-35F5206A9B8A}"/>
                </a:ext>
              </a:extLst>
            </p:cNvPr>
            <p:cNvSpPr/>
            <p:nvPr/>
          </p:nvSpPr>
          <p:spPr bwMode="auto">
            <a:xfrm>
              <a:off x="10379185" y="3873788"/>
              <a:ext cx="76200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6" name="ïṥlíďé">
              <a:extLst>
                <a:ext uri="{FF2B5EF4-FFF2-40B4-BE49-F238E27FC236}">
                  <a16:creationId xmlns:a16="http://schemas.microsoft.com/office/drawing/2014/main" id="{FB8E3EAC-49A6-4A72-A2E8-51F83F415DEF}"/>
                </a:ext>
              </a:extLst>
            </p:cNvPr>
            <p:cNvSpPr/>
            <p:nvPr/>
          </p:nvSpPr>
          <p:spPr bwMode="auto">
            <a:xfrm>
              <a:off x="10563335" y="3873788"/>
              <a:ext cx="76200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7" name="iŝļîďe">
              <a:extLst>
                <a:ext uri="{FF2B5EF4-FFF2-40B4-BE49-F238E27FC236}">
                  <a16:creationId xmlns:a16="http://schemas.microsoft.com/office/drawing/2014/main" id="{4E2D4EEA-F2D2-4E46-9BFF-B2D738C5BC3C}"/>
                </a:ext>
              </a:extLst>
            </p:cNvPr>
            <p:cNvSpPr/>
            <p:nvPr/>
          </p:nvSpPr>
          <p:spPr bwMode="auto">
            <a:xfrm>
              <a:off x="10749072" y="3873788"/>
              <a:ext cx="74613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8" name="îŝ1ïḍe">
              <a:extLst>
                <a:ext uri="{FF2B5EF4-FFF2-40B4-BE49-F238E27FC236}">
                  <a16:creationId xmlns:a16="http://schemas.microsoft.com/office/drawing/2014/main" id="{5E355028-0492-425F-9AEA-C0F65A35BDF9}"/>
                </a:ext>
              </a:extLst>
            </p:cNvPr>
            <p:cNvSpPr/>
            <p:nvPr/>
          </p:nvSpPr>
          <p:spPr bwMode="auto">
            <a:xfrm>
              <a:off x="10379185" y="4048413"/>
              <a:ext cx="76200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9" name="îsliḋê">
              <a:extLst>
                <a:ext uri="{FF2B5EF4-FFF2-40B4-BE49-F238E27FC236}">
                  <a16:creationId xmlns:a16="http://schemas.microsoft.com/office/drawing/2014/main" id="{137A3328-34C1-47C6-BB3B-D0AAEC0B5F50}"/>
                </a:ext>
              </a:extLst>
            </p:cNvPr>
            <p:cNvSpPr/>
            <p:nvPr/>
          </p:nvSpPr>
          <p:spPr bwMode="auto">
            <a:xfrm>
              <a:off x="10563335" y="4048413"/>
              <a:ext cx="76200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0" name="ïsḷîḓè">
              <a:extLst>
                <a:ext uri="{FF2B5EF4-FFF2-40B4-BE49-F238E27FC236}">
                  <a16:creationId xmlns:a16="http://schemas.microsoft.com/office/drawing/2014/main" id="{62B71C72-86CC-4E0A-AAC1-BECBC3A019AF}"/>
                </a:ext>
              </a:extLst>
            </p:cNvPr>
            <p:cNvSpPr/>
            <p:nvPr/>
          </p:nvSpPr>
          <p:spPr bwMode="auto">
            <a:xfrm>
              <a:off x="10749072" y="4048413"/>
              <a:ext cx="74613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1" name="ïS1iḋè">
              <a:extLst>
                <a:ext uri="{FF2B5EF4-FFF2-40B4-BE49-F238E27FC236}">
                  <a16:creationId xmlns:a16="http://schemas.microsoft.com/office/drawing/2014/main" id="{F3BDFBD7-1592-4EFE-B1DA-1BEFA5BAE26C}"/>
                </a:ext>
              </a:extLst>
            </p:cNvPr>
            <p:cNvSpPr/>
            <p:nvPr/>
          </p:nvSpPr>
          <p:spPr bwMode="auto">
            <a:xfrm>
              <a:off x="10379185" y="4223038"/>
              <a:ext cx="76200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2" name="ïšlïḋe">
              <a:extLst>
                <a:ext uri="{FF2B5EF4-FFF2-40B4-BE49-F238E27FC236}">
                  <a16:creationId xmlns:a16="http://schemas.microsoft.com/office/drawing/2014/main" id="{108B8BEA-F21B-4176-A9A2-B605D7BF8153}"/>
                </a:ext>
              </a:extLst>
            </p:cNvPr>
            <p:cNvSpPr/>
            <p:nvPr/>
          </p:nvSpPr>
          <p:spPr bwMode="auto">
            <a:xfrm>
              <a:off x="10563335" y="4223038"/>
              <a:ext cx="76200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3" name="ïŝļïḍe">
              <a:extLst>
                <a:ext uri="{FF2B5EF4-FFF2-40B4-BE49-F238E27FC236}">
                  <a16:creationId xmlns:a16="http://schemas.microsoft.com/office/drawing/2014/main" id="{3CDB0659-61B3-4FBB-A1F2-2EC735084F0E}"/>
                </a:ext>
              </a:extLst>
            </p:cNvPr>
            <p:cNvSpPr/>
            <p:nvPr/>
          </p:nvSpPr>
          <p:spPr bwMode="auto">
            <a:xfrm>
              <a:off x="10749072" y="4223038"/>
              <a:ext cx="74613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4" name="îṥļïḓe">
              <a:extLst>
                <a:ext uri="{FF2B5EF4-FFF2-40B4-BE49-F238E27FC236}">
                  <a16:creationId xmlns:a16="http://schemas.microsoft.com/office/drawing/2014/main" id="{4117B885-FA26-4BEC-A65E-F81CADF02107}"/>
                </a:ext>
              </a:extLst>
            </p:cNvPr>
            <p:cNvSpPr/>
            <p:nvPr/>
          </p:nvSpPr>
          <p:spPr bwMode="auto">
            <a:xfrm>
              <a:off x="10379185" y="4397663"/>
              <a:ext cx="76200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5" name="îŝlíḍê">
              <a:extLst>
                <a:ext uri="{FF2B5EF4-FFF2-40B4-BE49-F238E27FC236}">
                  <a16:creationId xmlns:a16="http://schemas.microsoft.com/office/drawing/2014/main" id="{0CB3F531-9995-4035-839E-3AEDCCDFC2DE}"/>
                </a:ext>
              </a:extLst>
            </p:cNvPr>
            <p:cNvSpPr/>
            <p:nvPr/>
          </p:nvSpPr>
          <p:spPr bwMode="auto">
            <a:xfrm>
              <a:off x="10563335" y="4397663"/>
              <a:ext cx="76200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6" name="ïṡḻiḓê">
              <a:extLst>
                <a:ext uri="{FF2B5EF4-FFF2-40B4-BE49-F238E27FC236}">
                  <a16:creationId xmlns:a16="http://schemas.microsoft.com/office/drawing/2014/main" id="{02C2F1E0-AA22-4846-B59C-B2AD6A36D419}"/>
                </a:ext>
              </a:extLst>
            </p:cNvPr>
            <p:cNvSpPr/>
            <p:nvPr/>
          </p:nvSpPr>
          <p:spPr bwMode="auto">
            <a:xfrm>
              <a:off x="10749072" y="4397663"/>
              <a:ext cx="74613" cy="93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7" name="iṣľîdè">
              <a:extLst>
                <a:ext uri="{FF2B5EF4-FFF2-40B4-BE49-F238E27FC236}">
                  <a16:creationId xmlns:a16="http://schemas.microsoft.com/office/drawing/2014/main" id="{C922A29A-66E8-4A51-AE5F-8D5776A3FCC1}"/>
                </a:ext>
              </a:extLst>
            </p:cNvPr>
            <p:cNvSpPr/>
            <p:nvPr/>
          </p:nvSpPr>
          <p:spPr bwMode="auto">
            <a:xfrm>
              <a:off x="10379185" y="4570559"/>
              <a:ext cx="76200" cy="980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8" name="ïṣḻiḋé">
              <a:extLst>
                <a:ext uri="{FF2B5EF4-FFF2-40B4-BE49-F238E27FC236}">
                  <a16:creationId xmlns:a16="http://schemas.microsoft.com/office/drawing/2014/main" id="{CBC42A5F-34CB-436F-BDF6-8001AD5CA303}"/>
                </a:ext>
              </a:extLst>
            </p:cNvPr>
            <p:cNvSpPr/>
            <p:nvPr/>
          </p:nvSpPr>
          <p:spPr bwMode="auto">
            <a:xfrm>
              <a:off x="10563335" y="4570559"/>
              <a:ext cx="76200" cy="980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9" name="iṧḷîdè">
              <a:extLst>
                <a:ext uri="{FF2B5EF4-FFF2-40B4-BE49-F238E27FC236}">
                  <a16:creationId xmlns:a16="http://schemas.microsoft.com/office/drawing/2014/main" id="{72AEAD04-0FC0-4A56-954A-D94D42E3DC20}"/>
                </a:ext>
              </a:extLst>
            </p:cNvPr>
            <p:cNvSpPr/>
            <p:nvPr/>
          </p:nvSpPr>
          <p:spPr bwMode="auto">
            <a:xfrm>
              <a:off x="10749072" y="4570559"/>
              <a:ext cx="74613" cy="980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0" name="ïşlïḍé">
              <a:extLst>
                <a:ext uri="{FF2B5EF4-FFF2-40B4-BE49-F238E27FC236}">
                  <a16:creationId xmlns:a16="http://schemas.microsoft.com/office/drawing/2014/main" id="{E5E3CDC6-0BDF-4EF8-8945-C1C2265015D1}"/>
                </a:ext>
              </a:extLst>
            </p:cNvPr>
            <p:cNvSpPr/>
            <p:nvPr/>
          </p:nvSpPr>
          <p:spPr bwMode="auto">
            <a:xfrm>
              <a:off x="10379185" y="4745184"/>
              <a:ext cx="76200" cy="980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1" name="iśľíďê">
              <a:extLst>
                <a:ext uri="{FF2B5EF4-FFF2-40B4-BE49-F238E27FC236}">
                  <a16:creationId xmlns:a16="http://schemas.microsoft.com/office/drawing/2014/main" id="{0D128222-926A-4D80-8F9A-42EA69BE49C9}"/>
                </a:ext>
              </a:extLst>
            </p:cNvPr>
            <p:cNvSpPr/>
            <p:nvPr/>
          </p:nvSpPr>
          <p:spPr bwMode="auto">
            <a:xfrm>
              <a:off x="10563335" y="4745184"/>
              <a:ext cx="76200" cy="980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2" name="íṣ1ïḓé">
              <a:extLst>
                <a:ext uri="{FF2B5EF4-FFF2-40B4-BE49-F238E27FC236}">
                  <a16:creationId xmlns:a16="http://schemas.microsoft.com/office/drawing/2014/main" id="{796AB75E-3D08-4687-BC4F-4663101C8AAA}"/>
                </a:ext>
              </a:extLst>
            </p:cNvPr>
            <p:cNvSpPr/>
            <p:nvPr/>
          </p:nvSpPr>
          <p:spPr bwMode="auto">
            <a:xfrm>
              <a:off x="10749072" y="4745184"/>
              <a:ext cx="74613" cy="980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3" name="ïSľide">
              <a:extLst>
                <a:ext uri="{FF2B5EF4-FFF2-40B4-BE49-F238E27FC236}">
                  <a16:creationId xmlns:a16="http://schemas.microsoft.com/office/drawing/2014/main" id="{DCEB38F3-00C9-468E-BA45-9C5EEADD2EA2}"/>
                </a:ext>
              </a:extLst>
            </p:cNvPr>
            <p:cNvSpPr/>
            <p:nvPr/>
          </p:nvSpPr>
          <p:spPr bwMode="auto">
            <a:xfrm>
              <a:off x="10379185" y="4922261"/>
              <a:ext cx="76200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4" name="íṩľîḋé">
              <a:extLst>
                <a:ext uri="{FF2B5EF4-FFF2-40B4-BE49-F238E27FC236}">
                  <a16:creationId xmlns:a16="http://schemas.microsoft.com/office/drawing/2014/main" id="{98CCC1C8-17CB-44AA-92BE-38D2B03C71AD}"/>
                </a:ext>
              </a:extLst>
            </p:cNvPr>
            <p:cNvSpPr/>
            <p:nvPr/>
          </p:nvSpPr>
          <p:spPr bwMode="auto">
            <a:xfrm>
              <a:off x="10563335" y="4922261"/>
              <a:ext cx="76200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5" name="iṡlîḍé">
              <a:extLst>
                <a:ext uri="{FF2B5EF4-FFF2-40B4-BE49-F238E27FC236}">
                  <a16:creationId xmlns:a16="http://schemas.microsoft.com/office/drawing/2014/main" id="{9736B8B9-90A2-4873-9893-2DFC1F7C757C}"/>
                </a:ext>
              </a:extLst>
            </p:cNvPr>
            <p:cNvSpPr/>
            <p:nvPr/>
          </p:nvSpPr>
          <p:spPr bwMode="auto">
            <a:xfrm>
              <a:off x="10749072" y="4922261"/>
              <a:ext cx="74613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6" name="îślïḍê">
              <a:extLst>
                <a:ext uri="{FF2B5EF4-FFF2-40B4-BE49-F238E27FC236}">
                  <a16:creationId xmlns:a16="http://schemas.microsoft.com/office/drawing/2014/main" id="{2D627047-E5D9-4C2A-93CC-986D7F1F2042}"/>
                </a:ext>
              </a:extLst>
            </p:cNvPr>
            <p:cNvSpPr/>
            <p:nvPr/>
          </p:nvSpPr>
          <p:spPr bwMode="auto">
            <a:xfrm>
              <a:off x="10379185" y="5096886"/>
              <a:ext cx="76200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7" name="iṡļïḓé">
              <a:extLst>
                <a:ext uri="{FF2B5EF4-FFF2-40B4-BE49-F238E27FC236}">
                  <a16:creationId xmlns:a16="http://schemas.microsoft.com/office/drawing/2014/main" id="{634F1567-B493-4A06-9B8C-67118804763D}"/>
                </a:ext>
              </a:extLst>
            </p:cNvPr>
            <p:cNvSpPr/>
            <p:nvPr/>
          </p:nvSpPr>
          <p:spPr bwMode="auto">
            <a:xfrm>
              <a:off x="10563335" y="5096886"/>
              <a:ext cx="76200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8" name="îṡ1ïḓê">
              <a:extLst>
                <a:ext uri="{FF2B5EF4-FFF2-40B4-BE49-F238E27FC236}">
                  <a16:creationId xmlns:a16="http://schemas.microsoft.com/office/drawing/2014/main" id="{0E4E0DEF-8162-4300-A4D1-FD10C3CBA5BE}"/>
                </a:ext>
              </a:extLst>
            </p:cNvPr>
            <p:cNvSpPr/>
            <p:nvPr/>
          </p:nvSpPr>
          <p:spPr bwMode="auto">
            <a:xfrm>
              <a:off x="10749072" y="5096886"/>
              <a:ext cx="74613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9" name="ïṧḻiḑe">
              <a:extLst>
                <a:ext uri="{FF2B5EF4-FFF2-40B4-BE49-F238E27FC236}">
                  <a16:creationId xmlns:a16="http://schemas.microsoft.com/office/drawing/2014/main" id="{7BF3B339-240C-48F0-8A5E-CF53CC53B1CF}"/>
                </a:ext>
              </a:extLst>
            </p:cNvPr>
            <p:cNvSpPr/>
            <p:nvPr/>
          </p:nvSpPr>
          <p:spPr bwMode="auto">
            <a:xfrm>
              <a:off x="10379185" y="5271511"/>
              <a:ext cx="76200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0" name="iṥ1ïḋé">
              <a:extLst>
                <a:ext uri="{FF2B5EF4-FFF2-40B4-BE49-F238E27FC236}">
                  <a16:creationId xmlns:a16="http://schemas.microsoft.com/office/drawing/2014/main" id="{46F94B8E-70B0-467F-8985-4D420F83EC07}"/>
                </a:ext>
              </a:extLst>
            </p:cNvPr>
            <p:cNvSpPr/>
            <p:nvPr/>
          </p:nvSpPr>
          <p:spPr bwMode="auto">
            <a:xfrm>
              <a:off x="10563335" y="5271511"/>
              <a:ext cx="76200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1" name="îṣlíḋè">
              <a:extLst>
                <a:ext uri="{FF2B5EF4-FFF2-40B4-BE49-F238E27FC236}">
                  <a16:creationId xmlns:a16="http://schemas.microsoft.com/office/drawing/2014/main" id="{7F769B85-E6D0-41DC-A97E-9CC4BD9B4978}"/>
                </a:ext>
              </a:extLst>
            </p:cNvPr>
            <p:cNvSpPr/>
            <p:nvPr/>
          </p:nvSpPr>
          <p:spPr bwMode="auto">
            <a:xfrm>
              <a:off x="10749072" y="5271511"/>
              <a:ext cx="74613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2" name="îSḷîďé">
              <a:extLst>
                <a:ext uri="{FF2B5EF4-FFF2-40B4-BE49-F238E27FC236}">
                  <a16:creationId xmlns:a16="http://schemas.microsoft.com/office/drawing/2014/main" id="{EF322DA2-9781-4AAB-B546-6512166DCA6D}"/>
                </a:ext>
              </a:extLst>
            </p:cNvPr>
            <p:cNvSpPr/>
            <p:nvPr/>
          </p:nvSpPr>
          <p:spPr bwMode="auto">
            <a:xfrm>
              <a:off x="10379185" y="5446136"/>
              <a:ext cx="76200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3" name="îṡļïḋê">
              <a:extLst>
                <a:ext uri="{FF2B5EF4-FFF2-40B4-BE49-F238E27FC236}">
                  <a16:creationId xmlns:a16="http://schemas.microsoft.com/office/drawing/2014/main" id="{EEC052D4-28AD-4494-BC06-8751B6681ECA}"/>
                </a:ext>
              </a:extLst>
            </p:cNvPr>
            <p:cNvSpPr/>
            <p:nvPr/>
          </p:nvSpPr>
          <p:spPr bwMode="auto">
            <a:xfrm>
              <a:off x="10563335" y="5446136"/>
              <a:ext cx="76200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4" name="îsḷíḓé">
              <a:extLst>
                <a:ext uri="{FF2B5EF4-FFF2-40B4-BE49-F238E27FC236}">
                  <a16:creationId xmlns:a16="http://schemas.microsoft.com/office/drawing/2014/main" id="{19535E73-C16A-431D-86CC-458F27405C20}"/>
                </a:ext>
              </a:extLst>
            </p:cNvPr>
            <p:cNvSpPr/>
            <p:nvPr/>
          </p:nvSpPr>
          <p:spPr bwMode="auto">
            <a:xfrm>
              <a:off x="10749072" y="5446136"/>
              <a:ext cx="74613" cy="9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5" name="ïṡḷiḑê">
              <a:extLst>
                <a:ext uri="{FF2B5EF4-FFF2-40B4-BE49-F238E27FC236}">
                  <a16:creationId xmlns:a16="http://schemas.microsoft.com/office/drawing/2014/main" id="{B606384E-D9FA-4E9A-8865-174D4E286600}"/>
                </a:ext>
              </a:extLst>
            </p:cNvPr>
            <p:cNvSpPr/>
            <p:nvPr/>
          </p:nvSpPr>
          <p:spPr bwMode="auto">
            <a:xfrm>
              <a:off x="7523272" y="2968299"/>
              <a:ext cx="822325" cy="2698849"/>
            </a:xfrm>
            <a:prstGeom prst="rect">
              <a:avLst/>
            </a:prstGeom>
            <a:solidFill>
              <a:srgbClr val="566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6" name="ïś1iḍe">
              <a:extLst>
                <a:ext uri="{FF2B5EF4-FFF2-40B4-BE49-F238E27FC236}">
                  <a16:creationId xmlns:a16="http://schemas.microsoft.com/office/drawing/2014/main" id="{B25514AA-0096-4769-9D06-68F59FC13ECE}"/>
                </a:ext>
              </a:extLst>
            </p:cNvPr>
            <p:cNvSpPr/>
            <p:nvPr/>
          </p:nvSpPr>
          <p:spPr bwMode="auto">
            <a:xfrm>
              <a:off x="7523272" y="2968299"/>
              <a:ext cx="822325" cy="2698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7" name="í$1îḍé">
              <a:extLst>
                <a:ext uri="{FF2B5EF4-FFF2-40B4-BE49-F238E27FC236}">
                  <a16:creationId xmlns:a16="http://schemas.microsoft.com/office/drawing/2014/main" id="{11A37976-FEF5-4833-94DA-ED541CA406C7}"/>
                </a:ext>
              </a:extLst>
            </p:cNvPr>
            <p:cNvSpPr/>
            <p:nvPr/>
          </p:nvSpPr>
          <p:spPr bwMode="auto">
            <a:xfrm>
              <a:off x="7675672" y="3664237"/>
              <a:ext cx="508000" cy="259835"/>
            </a:xfrm>
            <a:prstGeom prst="rect">
              <a:avLst/>
            </a:prstGeom>
            <a:solidFill>
              <a:srgbClr val="566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8" name="íśḻiḑe">
              <a:extLst>
                <a:ext uri="{FF2B5EF4-FFF2-40B4-BE49-F238E27FC236}">
                  <a16:creationId xmlns:a16="http://schemas.microsoft.com/office/drawing/2014/main" id="{F599AEB9-FA28-4618-8771-63DBA6A690B7}"/>
                </a:ext>
              </a:extLst>
            </p:cNvPr>
            <p:cNvSpPr/>
            <p:nvPr/>
          </p:nvSpPr>
          <p:spPr bwMode="auto">
            <a:xfrm>
              <a:off x="7675672" y="3664237"/>
              <a:ext cx="508000" cy="259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9" name="íśľiḋe">
              <a:extLst>
                <a:ext uri="{FF2B5EF4-FFF2-40B4-BE49-F238E27FC236}">
                  <a16:creationId xmlns:a16="http://schemas.microsoft.com/office/drawing/2014/main" id="{5A622E2D-5946-48FF-B59C-B434CB07A2FE}"/>
                </a:ext>
              </a:extLst>
            </p:cNvPr>
            <p:cNvSpPr/>
            <p:nvPr/>
          </p:nvSpPr>
          <p:spPr bwMode="auto">
            <a:xfrm>
              <a:off x="7926497" y="2968299"/>
              <a:ext cx="419100" cy="2698849"/>
            </a:xfrm>
            <a:custGeom>
              <a:avLst/>
              <a:gdLst>
                <a:gd name="T0" fmla="*/ 264 w 264"/>
                <a:gd name="T1" fmla="*/ 0 h 1101"/>
                <a:gd name="T2" fmla="*/ 264 w 264"/>
                <a:gd name="T3" fmla="*/ 0 h 1101"/>
                <a:gd name="T4" fmla="*/ 162 w 264"/>
                <a:gd name="T5" fmla="*/ 0 h 1101"/>
                <a:gd name="T6" fmla="*/ 162 w 264"/>
                <a:gd name="T7" fmla="*/ 3 h 1101"/>
                <a:gd name="T8" fmla="*/ 0 w 264"/>
                <a:gd name="T9" fmla="*/ 3 h 1101"/>
                <a:gd name="T10" fmla="*/ 0 w 264"/>
                <a:gd name="T11" fmla="*/ 1101 h 1101"/>
                <a:gd name="T12" fmla="*/ 264 w 264"/>
                <a:gd name="T13" fmla="*/ 1101 h 1101"/>
                <a:gd name="T14" fmla="*/ 264 w 264"/>
                <a:gd name="T15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4" h="1101">
                  <a:moveTo>
                    <a:pt x="264" y="0"/>
                  </a:moveTo>
                  <a:lnTo>
                    <a:pt x="264" y="0"/>
                  </a:lnTo>
                  <a:lnTo>
                    <a:pt x="162" y="0"/>
                  </a:lnTo>
                  <a:lnTo>
                    <a:pt x="162" y="3"/>
                  </a:lnTo>
                  <a:lnTo>
                    <a:pt x="0" y="3"/>
                  </a:lnTo>
                  <a:lnTo>
                    <a:pt x="0" y="1101"/>
                  </a:lnTo>
                  <a:lnTo>
                    <a:pt x="264" y="110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394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0" name="ï$ḻîḍê">
              <a:extLst>
                <a:ext uri="{FF2B5EF4-FFF2-40B4-BE49-F238E27FC236}">
                  <a16:creationId xmlns:a16="http://schemas.microsoft.com/office/drawing/2014/main" id="{25A153D3-1498-48E5-8B2A-C3BDE9B01ADA}"/>
                </a:ext>
              </a:extLst>
            </p:cNvPr>
            <p:cNvSpPr/>
            <p:nvPr/>
          </p:nvSpPr>
          <p:spPr bwMode="auto">
            <a:xfrm>
              <a:off x="7926497" y="2968299"/>
              <a:ext cx="419100" cy="2698849"/>
            </a:xfrm>
            <a:custGeom>
              <a:avLst/>
              <a:gdLst>
                <a:gd name="T0" fmla="*/ 264 w 264"/>
                <a:gd name="T1" fmla="*/ 0 h 1101"/>
                <a:gd name="T2" fmla="*/ 264 w 264"/>
                <a:gd name="T3" fmla="*/ 0 h 1101"/>
                <a:gd name="T4" fmla="*/ 162 w 264"/>
                <a:gd name="T5" fmla="*/ 0 h 1101"/>
                <a:gd name="T6" fmla="*/ 162 w 264"/>
                <a:gd name="T7" fmla="*/ 3 h 1101"/>
                <a:gd name="T8" fmla="*/ 0 w 264"/>
                <a:gd name="T9" fmla="*/ 3 h 1101"/>
                <a:gd name="T10" fmla="*/ 0 w 264"/>
                <a:gd name="T11" fmla="*/ 1101 h 1101"/>
                <a:gd name="T12" fmla="*/ 264 w 264"/>
                <a:gd name="T13" fmla="*/ 1101 h 1101"/>
                <a:gd name="T14" fmla="*/ 264 w 264"/>
                <a:gd name="T15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4" h="1101">
                  <a:moveTo>
                    <a:pt x="264" y="0"/>
                  </a:moveTo>
                  <a:lnTo>
                    <a:pt x="264" y="0"/>
                  </a:lnTo>
                  <a:lnTo>
                    <a:pt x="162" y="0"/>
                  </a:lnTo>
                  <a:lnTo>
                    <a:pt x="162" y="3"/>
                  </a:lnTo>
                  <a:lnTo>
                    <a:pt x="0" y="3"/>
                  </a:lnTo>
                  <a:lnTo>
                    <a:pt x="0" y="1101"/>
                  </a:lnTo>
                  <a:lnTo>
                    <a:pt x="264" y="1101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1" name="ïṩľïḓé">
              <a:extLst>
                <a:ext uri="{FF2B5EF4-FFF2-40B4-BE49-F238E27FC236}">
                  <a16:creationId xmlns:a16="http://schemas.microsoft.com/office/drawing/2014/main" id="{B871F207-F472-430A-B9EA-46DDE84E6D78}"/>
                </a:ext>
              </a:extLst>
            </p:cNvPr>
            <p:cNvSpPr/>
            <p:nvPr/>
          </p:nvSpPr>
          <p:spPr bwMode="auto">
            <a:xfrm>
              <a:off x="7926497" y="3664237"/>
              <a:ext cx="257175" cy="259835"/>
            </a:xfrm>
            <a:custGeom>
              <a:avLst/>
              <a:gdLst>
                <a:gd name="T0" fmla="*/ 162 w 162"/>
                <a:gd name="T1" fmla="*/ 0 h 106"/>
                <a:gd name="T2" fmla="*/ 0 w 162"/>
                <a:gd name="T3" fmla="*/ 0 h 106"/>
                <a:gd name="T4" fmla="*/ 0 w 162"/>
                <a:gd name="T5" fmla="*/ 103 h 106"/>
                <a:gd name="T6" fmla="*/ 0 w 162"/>
                <a:gd name="T7" fmla="*/ 106 h 106"/>
                <a:gd name="T8" fmla="*/ 162 w 162"/>
                <a:gd name="T9" fmla="*/ 106 h 106"/>
                <a:gd name="T10" fmla="*/ 162 w 162"/>
                <a:gd name="T11" fmla="*/ 103 h 106"/>
                <a:gd name="T12" fmla="*/ 162 w 16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06">
                  <a:moveTo>
                    <a:pt x="162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0" y="106"/>
                  </a:lnTo>
                  <a:lnTo>
                    <a:pt x="162" y="106"/>
                  </a:lnTo>
                  <a:lnTo>
                    <a:pt x="162" y="10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394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2" name="îṥḻíḑê">
              <a:extLst>
                <a:ext uri="{FF2B5EF4-FFF2-40B4-BE49-F238E27FC236}">
                  <a16:creationId xmlns:a16="http://schemas.microsoft.com/office/drawing/2014/main" id="{1D8DD155-5DF0-4FE5-8B3B-BACA5B1FE792}"/>
                </a:ext>
              </a:extLst>
            </p:cNvPr>
            <p:cNvSpPr/>
            <p:nvPr/>
          </p:nvSpPr>
          <p:spPr bwMode="auto">
            <a:xfrm>
              <a:off x="7926497" y="3664237"/>
              <a:ext cx="257175" cy="259835"/>
            </a:xfrm>
            <a:custGeom>
              <a:avLst/>
              <a:gdLst>
                <a:gd name="T0" fmla="*/ 162 w 162"/>
                <a:gd name="T1" fmla="*/ 0 h 106"/>
                <a:gd name="T2" fmla="*/ 0 w 162"/>
                <a:gd name="T3" fmla="*/ 0 h 106"/>
                <a:gd name="T4" fmla="*/ 0 w 162"/>
                <a:gd name="T5" fmla="*/ 103 h 106"/>
                <a:gd name="T6" fmla="*/ 0 w 162"/>
                <a:gd name="T7" fmla="*/ 106 h 106"/>
                <a:gd name="T8" fmla="*/ 162 w 162"/>
                <a:gd name="T9" fmla="*/ 106 h 106"/>
                <a:gd name="T10" fmla="*/ 162 w 162"/>
                <a:gd name="T11" fmla="*/ 103 h 106"/>
                <a:gd name="T12" fmla="*/ 162 w 16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06">
                  <a:moveTo>
                    <a:pt x="162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0" y="106"/>
                  </a:lnTo>
                  <a:lnTo>
                    <a:pt x="162" y="106"/>
                  </a:lnTo>
                  <a:lnTo>
                    <a:pt x="162" y="103"/>
                  </a:lnTo>
                  <a:lnTo>
                    <a:pt x="1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3" name="ïSḷidé">
              <a:extLst>
                <a:ext uri="{FF2B5EF4-FFF2-40B4-BE49-F238E27FC236}">
                  <a16:creationId xmlns:a16="http://schemas.microsoft.com/office/drawing/2014/main" id="{8BC3F0DE-9759-4DE9-8B48-1A13DE4DF40E}"/>
                </a:ext>
              </a:extLst>
            </p:cNvPr>
            <p:cNvSpPr/>
            <p:nvPr/>
          </p:nvSpPr>
          <p:spPr bwMode="auto">
            <a:xfrm>
              <a:off x="7626460" y="4019604"/>
              <a:ext cx="138113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4" name="îŝḷíḓè">
              <a:extLst>
                <a:ext uri="{FF2B5EF4-FFF2-40B4-BE49-F238E27FC236}">
                  <a16:creationId xmlns:a16="http://schemas.microsoft.com/office/drawing/2014/main" id="{DF547524-CB0A-4E90-A0DF-43FB1F739662}"/>
                </a:ext>
              </a:extLst>
            </p:cNvPr>
            <p:cNvSpPr/>
            <p:nvPr/>
          </p:nvSpPr>
          <p:spPr bwMode="auto">
            <a:xfrm>
              <a:off x="7867760" y="4019604"/>
              <a:ext cx="134938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5" name="îṣ1ide">
              <a:extLst>
                <a:ext uri="{FF2B5EF4-FFF2-40B4-BE49-F238E27FC236}">
                  <a16:creationId xmlns:a16="http://schemas.microsoft.com/office/drawing/2014/main" id="{ED1F4480-3CC4-415F-8381-9BBEFDD44B9E}"/>
                </a:ext>
              </a:extLst>
            </p:cNvPr>
            <p:cNvSpPr/>
            <p:nvPr/>
          </p:nvSpPr>
          <p:spPr bwMode="auto">
            <a:xfrm>
              <a:off x="8104297" y="4019604"/>
              <a:ext cx="139700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6" name="íṣḷiḓê">
              <a:extLst>
                <a:ext uri="{FF2B5EF4-FFF2-40B4-BE49-F238E27FC236}">
                  <a16:creationId xmlns:a16="http://schemas.microsoft.com/office/drawing/2014/main" id="{ABF9EADD-E13E-4257-9585-0365463EC464}"/>
                </a:ext>
              </a:extLst>
            </p:cNvPr>
            <p:cNvSpPr/>
            <p:nvPr/>
          </p:nvSpPr>
          <p:spPr bwMode="auto">
            <a:xfrm>
              <a:off x="7626460" y="4270429"/>
              <a:ext cx="138113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7" name="iṡľiḑe">
              <a:extLst>
                <a:ext uri="{FF2B5EF4-FFF2-40B4-BE49-F238E27FC236}">
                  <a16:creationId xmlns:a16="http://schemas.microsoft.com/office/drawing/2014/main" id="{803CE0C3-9EBC-4316-8E63-2A6441AC5D54}"/>
                </a:ext>
              </a:extLst>
            </p:cNvPr>
            <p:cNvSpPr/>
            <p:nvPr/>
          </p:nvSpPr>
          <p:spPr bwMode="auto">
            <a:xfrm>
              <a:off x="7867760" y="4270429"/>
              <a:ext cx="134938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8" name="íšḷíḍe">
              <a:extLst>
                <a:ext uri="{FF2B5EF4-FFF2-40B4-BE49-F238E27FC236}">
                  <a16:creationId xmlns:a16="http://schemas.microsoft.com/office/drawing/2014/main" id="{DDBEE437-6365-487C-9D70-303AF996474A}"/>
                </a:ext>
              </a:extLst>
            </p:cNvPr>
            <p:cNvSpPr/>
            <p:nvPr/>
          </p:nvSpPr>
          <p:spPr bwMode="auto">
            <a:xfrm>
              <a:off x="8104297" y="4270429"/>
              <a:ext cx="139700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9" name="íṧ1ídé">
              <a:extLst>
                <a:ext uri="{FF2B5EF4-FFF2-40B4-BE49-F238E27FC236}">
                  <a16:creationId xmlns:a16="http://schemas.microsoft.com/office/drawing/2014/main" id="{B732DA43-9576-44BD-B5D7-834ED1E961F6}"/>
                </a:ext>
              </a:extLst>
            </p:cNvPr>
            <p:cNvSpPr/>
            <p:nvPr/>
          </p:nvSpPr>
          <p:spPr bwMode="auto">
            <a:xfrm>
              <a:off x="7626460" y="4521254"/>
              <a:ext cx="138113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0" name="iśḷiḍe">
              <a:extLst>
                <a:ext uri="{FF2B5EF4-FFF2-40B4-BE49-F238E27FC236}">
                  <a16:creationId xmlns:a16="http://schemas.microsoft.com/office/drawing/2014/main" id="{C4884069-08A1-46A5-8C9A-AD7F3EF0760A}"/>
                </a:ext>
              </a:extLst>
            </p:cNvPr>
            <p:cNvSpPr/>
            <p:nvPr/>
          </p:nvSpPr>
          <p:spPr bwMode="auto">
            <a:xfrm>
              <a:off x="7867760" y="4521254"/>
              <a:ext cx="134938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1" name="îṥľïḋê">
              <a:extLst>
                <a:ext uri="{FF2B5EF4-FFF2-40B4-BE49-F238E27FC236}">
                  <a16:creationId xmlns:a16="http://schemas.microsoft.com/office/drawing/2014/main" id="{F9E7384F-8C46-4602-93C9-6A583651D1D0}"/>
                </a:ext>
              </a:extLst>
            </p:cNvPr>
            <p:cNvSpPr/>
            <p:nvPr/>
          </p:nvSpPr>
          <p:spPr bwMode="auto">
            <a:xfrm>
              <a:off x="8104297" y="4521254"/>
              <a:ext cx="139700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2" name="iṣlïďé">
              <a:extLst>
                <a:ext uri="{FF2B5EF4-FFF2-40B4-BE49-F238E27FC236}">
                  <a16:creationId xmlns:a16="http://schemas.microsoft.com/office/drawing/2014/main" id="{A6E722E2-7409-49B2-AE5B-8F4A1239F17D}"/>
                </a:ext>
              </a:extLst>
            </p:cNvPr>
            <p:cNvSpPr/>
            <p:nvPr/>
          </p:nvSpPr>
          <p:spPr bwMode="auto">
            <a:xfrm>
              <a:off x="7626460" y="4772079"/>
              <a:ext cx="138113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3" name="iṣ1îḋê">
              <a:extLst>
                <a:ext uri="{FF2B5EF4-FFF2-40B4-BE49-F238E27FC236}">
                  <a16:creationId xmlns:a16="http://schemas.microsoft.com/office/drawing/2014/main" id="{1C8F46AC-97FE-4742-BB72-008F8E9CDB18}"/>
                </a:ext>
              </a:extLst>
            </p:cNvPr>
            <p:cNvSpPr/>
            <p:nvPr/>
          </p:nvSpPr>
          <p:spPr bwMode="auto">
            <a:xfrm>
              <a:off x="7867760" y="4772079"/>
              <a:ext cx="134938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4" name="îslïḓè">
              <a:extLst>
                <a:ext uri="{FF2B5EF4-FFF2-40B4-BE49-F238E27FC236}">
                  <a16:creationId xmlns:a16="http://schemas.microsoft.com/office/drawing/2014/main" id="{30BE21D6-0B05-4A16-BAC5-18B66B268CD4}"/>
                </a:ext>
              </a:extLst>
            </p:cNvPr>
            <p:cNvSpPr/>
            <p:nvPr/>
          </p:nvSpPr>
          <p:spPr bwMode="auto">
            <a:xfrm>
              <a:off x="8104297" y="4772079"/>
              <a:ext cx="139700" cy="156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5" name="ïşļidè">
              <a:extLst>
                <a:ext uri="{FF2B5EF4-FFF2-40B4-BE49-F238E27FC236}">
                  <a16:creationId xmlns:a16="http://schemas.microsoft.com/office/drawing/2014/main" id="{7A43F33A-0688-4375-A7D7-5B0706591CE2}"/>
                </a:ext>
              </a:extLst>
            </p:cNvPr>
            <p:cNvSpPr/>
            <p:nvPr/>
          </p:nvSpPr>
          <p:spPr bwMode="auto">
            <a:xfrm>
              <a:off x="7626460" y="5020452"/>
              <a:ext cx="138113" cy="159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6" name="ís1íḍe">
              <a:extLst>
                <a:ext uri="{FF2B5EF4-FFF2-40B4-BE49-F238E27FC236}">
                  <a16:creationId xmlns:a16="http://schemas.microsoft.com/office/drawing/2014/main" id="{93AD158A-6934-4877-8C4D-C81C1448910F}"/>
                </a:ext>
              </a:extLst>
            </p:cNvPr>
            <p:cNvSpPr/>
            <p:nvPr/>
          </p:nvSpPr>
          <p:spPr bwMode="auto">
            <a:xfrm>
              <a:off x="7867760" y="5020452"/>
              <a:ext cx="134938" cy="159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7" name="îṩḷïḋé">
              <a:extLst>
                <a:ext uri="{FF2B5EF4-FFF2-40B4-BE49-F238E27FC236}">
                  <a16:creationId xmlns:a16="http://schemas.microsoft.com/office/drawing/2014/main" id="{8FD3BD9D-9BB4-41C3-8BD1-9019712A8915}"/>
                </a:ext>
              </a:extLst>
            </p:cNvPr>
            <p:cNvSpPr/>
            <p:nvPr/>
          </p:nvSpPr>
          <p:spPr bwMode="auto">
            <a:xfrm>
              <a:off x="8104297" y="5020452"/>
              <a:ext cx="139700" cy="159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8" name="ïṩḷîḋè">
              <a:extLst>
                <a:ext uri="{FF2B5EF4-FFF2-40B4-BE49-F238E27FC236}">
                  <a16:creationId xmlns:a16="http://schemas.microsoft.com/office/drawing/2014/main" id="{2CD65AE5-7979-4EF8-8951-25E02A7FC24A}"/>
                </a:ext>
              </a:extLst>
            </p:cNvPr>
            <p:cNvSpPr/>
            <p:nvPr/>
          </p:nvSpPr>
          <p:spPr bwMode="auto">
            <a:xfrm>
              <a:off x="7626460" y="5271277"/>
              <a:ext cx="138113" cy="159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9" name="îṩ1ïḍe">
              <a:extLst>
                <a:ext uri="{FF2B5EF4-FFF2-40B4-BE49-F238E27FC236}">
                  <a16:creationId xmlns:a16="http://schemas.microsoft.com/office/drawing/2014/main" id="{9DE43BB9-D1B0-4090-82EC-97703CABEB8C}"/>
                </a:ext>
              </a:extLst>
            </p:cNvPr>
            <p:cNvSpPr/>
            <p:nvPr/>
          </p:nvSpPr>
          <p:spPr bwMode="auto">
            <a:xfrm>
              <a:off x="7867760" y="5271277"/>
              <a:ext cx="134938" cy="159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0" name="ïṧḻiḓè">
              <a:extLst>
                <a:ext uri="{FF2B5EF4-FFF2-40B4-BE49-F238E27FC236}">
                  <a16:creationId xmlns:a16="http://schemas.microsoft.com/office/drawing/2014/main" id="{DAC5783D-BDBA-4886-9DE2-6275BDC31594}"/>
                </a:ext>
              </a:extLst>
            </p:cNvPr>
            <p:cNvSpPr/>
            <p:nvPr/>
          </p:nvSpPr>
          <p:spPr bwMode="auto">
            <a:xfrm>
              <a:off x="8104297" y="5271277"/>
              <a:ext cx="139700" cy="159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1" name="ísļîḑê">
              <a:extLst>
                <a:ext uri="{FF2B5EF4-FFF2-40B4-BE49-F238E27FC236}">
                  <a16:creationId xmlns:a16="http://schemas.microsoft.com/office/drawing/2014/main" id="{5E17239B-478D-46A3-8D78-DA0C98E7DA84}"/>
                </a:ext>
              </a:extLst>
            </p:cNvPr>
            <p:cNvSpPr/>
            <p:nvPr/>
          </p:nvSpPr>
          <p:spPr bwMode="auto">
            <a:xfrm>
              <a:off x="7448550" y="5667147"/>
              <a:ext cx="3567222" cy="165100"/>
            </a:xfrm>
            <a:prstGeom prst="rect">
              <a:avLst/>
            </a:prstGeom>
            <a:solidFill>
              <a:srgbClr val="2C3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29" name="组合 5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014591" y="3886359"/>
            <a:ext cx="2203451" cy="1945888"/>
            <a:chOff x="3440906" y="1449388"/>
            <a:chExt cx="5310188" cy="4689476"/>
          </a:xfrm>
        </p:grpSpPr>
        <p:sp>
          <p:nvSpPr>
            <p:cNvPr id="530" name="iṩļiďé"/>
            <p:cNvSpPr/>
            <p:nvPr/>
          </p:nvSpPr>
          <p:spPr bwMode="auto">
            <a:xfrm>
              <a:off x="3652044" y="3455988"/>
              <a:ext cx="4184650" cy="2528888"/>
            </a:xfrm>
            <a:prstGeom prst="rect">
              <a:avLst/>
            </a:prstGeom>
            <a:solidFill>
              <a:srgbClr val="BB6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1" name="îṡļîḍé"/>
            <p:cNvSpPr/>
            <p:nvPr/>
          </p:nvSpPr>
          <p:spPr bwMode="auto">
            <a:xfrm>
              <a:off x="4248944" y="5467351"/>
              <a:ext cx="317500" cy="128588"/>
            </a:xfrm>
            <a:prstGeom prst="rect">
              <a:avLst/>
            </a:prstGeom>
            <a:solidFill>
              <a:srgbClr val="8443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2" name="îşḻíḋè"/>
            <p:cNvSpPr/>
            <p:nvPr/>
          </p:nvSpPr>
          <p:spPr bwMode="auto">
            <a:xfrm>
              <a:off x="4001294" y="3778251"/>
              <a:ext cx="319088" cy="128588"/>
            </a:xfrm>
            <a:prstGeom prst="rect">
              <a:avLst/>
            </a:prstGeom>
            <a:solidFill>
              <a:srgbClr val="8443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3" name="íŝlíḋè"/>
            <p:cNvSpPr/>
            <p:nvPr/>
          </p:nvSpPr>
          <p:spPr bwMode="auto">
            <a:xfrm>
              <a:off x="4248944" y="3963988"/>
              <a:ext cx="317500" cy="128588"/>
            </a:xfrm>
            <a:prstGeom prst="rect">
              <a:avLst/>
            </a:prstGeom>
            <a:solidFill>
              <a:srgbClr val="8443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4" name="iS1íḑe"/>
            <p:cNvSpPr/>
            <p:nvPr/>
          </p:nvSpPr>
          <p:spPr bwMode="auto">
            <a:xfrm>
              <a:off x="3652044" y="3455988"/>
              <a:ext cx="4184650" cy="260350"/>
            </a:xfrm>
            <a:prstGeom prst="rect">
              <a:avLst/>
            </a:prstGeom>
            <a:solidFill>
              <a:srgbClr val="8443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5" name="íṡlîḋe"/>
            <p:cNvSpPr/>
            <p:nvPr/>
          </p:nvSpPr>
          <p:spPr bwMode="auto">
            <a:xfrm>
              <a:off x="4293394" y="4233863"/>
              <a:ext cx="914400" cy="976313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6" name="iṣļidè"/>
            <p:cNvSpPr/>
            <p:nvPr/>
          </p:nvSpPr>
          <p:spPr bwMode="auto">
            <a:xfrm>
              <a:off x="4261644" y="4203701"/>
              <a:ext cx="977900" cy="30163"/>
            </a:xfrm>
            <a:prstGeom prst="rect">
              <a:avLst/>
            </a:prstGeom>
            <a:solidFill>
              <a:srgbClr val="BF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7" name="îṣliḓé"/>
            <p:cNvSpPr/>
            <p:nvPr/>
          </p:nvSpPr>
          <p:spPr bwMode="auto">
            <a:xfrm>
              <a:off x="4244181" y="4144963"/>
              <a:ext cx="1012825" cy="66675"/>
            </a:xfrm>
            <a:prstGeom prst="rect">
              <a:avLst/>
            </a:prstGeom>
            <a:solidFill>
              <a:srgbClr val="D9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8" name="iṥľíḓé"/>
            <p:cNvSpPr/>
            <p:nvPr/>
          </p:nvSpPr>
          <p:spPr bwMode="auto">
            <a:xfrm>
              <a:off x="4261644" y="5210176"/>
              <a:ext cx="977900" cy="36513"/>
            </a:xfrm>
            <a:prstGeom prst="rect">
              <a:avLst/>
            </a:prstGeom>
            <a:solidFill>
              <a:srgbClr val="BF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9" name="íŝlidê"/>
            <p:cNvSpPr/>
            <p:nvPr/>
          </p:nvSpPr>
          <p:spPr bwMode="auto">
            <a:xfrm>
              <a:off x="4244181" y="5232401"/>
              <a:ext cx="1012825" cy="66675"/>
            </a:xfrm>
            <a:prstGeom prst="rect">
              <a:avLst/>
            </a:prstGeom>
            <a:solidFill>
              <a:srgbClr val="D9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0" name="ísḻíḋe"/>
            <p:cNvSpPr/>
            <p:nvPr/>
          </p:nvSpPr>
          <p:spPr bwMode="auto">
            <a:xfrm>
              <a:off x="4350544" y="4278313"/>
              <a:ext cx="379413" cy="150813"/>
            </a:xfrm>
            <a:prstGeom prst="rect">
              <a:avLst/>
            </a:prstGeom>
            <a:solidFill>
              <a:srgbClr val="4D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1" name="í$ḷîdé"/>
            <p:cNvSpPr/>
            <p:nvPr/>
          </p:nvSpPr>
          <p:spPr bwMode="auto">
            <a:xfrm>
              <a:off x="4350544" y="4473576"/>
              <a:ext cx="379413" cy="696913"/>
            </a:xfrm>
            <a:prstGeom prst="rect">
              <a:avLst/>
            </a:prstGeom>
            <a:solidFill>
              <a:srgbClr val="4D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2" name="îśḷïďé"/>
            <p:cNvSpPr/>
            <p:nvPr/>
          </p:nvSpPr>
          <p:spPr bwMode="auto">
            <a:xfrm>
              <a:off x="4771231" y="4278313"/>
              <a:ext cx="379413" cy="150813"/>
            </a:xfrm>
            <a:prstGeom prst="rect">
              <a:avLst/>
            </a:prstGeom>
            <a:solidFill>
              <a:srgbClr val="4D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3" name="išlíḋê"/>
            <p:cNvSpPr/>
            <p:nvPr/>
          </p:nvSpPr>
          <p:spPr bwMode="auto">
            <a:xfrm>
              <a:off x="4771231" y="4473576"/>
              <a:ext cx="379413" cy="696913"/>
            </a:xfrm>
            <a:prstGeom prst="rect">
              <a:avLst/>
            </a:prstGeom>
            <a:solidFill>
              <a:srgbClr val="4D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4" name="îšļïḋé"/>
            <p:cNvSpPr/>
            <p:nvPr/>
          </p:nvSpPr>
          <p:spPr bwMode="auto">
            <a:xfrm>
              <a:off x="6546056" y="1550988"/>
              <a:ext cx="544513" cy="725488"/>
            </a:xfrm>
            <a:prstGeom prst="rect">
              <a:avLst/>
            </a:prstGeom>
            <a:solidFill>
              <a:srgbClr val="BB6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5" name="isľîḓê"/>
            <p:cNvSpPr/>
            <p:nvPr/>
          </p:nvSpPr>
          <p:spPr bwMode="auto">
            <a:xfrm>
              <a:off x="6476206" y="1449388"/>
              <a:ext cx="684213" cy="136525"/>
            </a:xfrm>
            <a:prstGeom prst="rect">
              <a:avLst/>
            </a:prstGeom>
            <a:solidFill>
              <a:srgbClr val="534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6" name="ísľiḓé"/>
            <p:cNvSpPr/>
            <p:nvPr/>
          </p:nvSpPr>
          <p:spPr bwMode="auto">
            <a:xfrm>
              <a:off x="6590506" y="1793876"/>
              <a:ext cx="163513" cy="84138"/>
            </a:xfrm>
            <a:custGeom>
              <a:avLst/>
              <a:gdLst>
                <a:gd name="T0" fmla="*/ 28 w 37"/>
                <a:gd name="T1" fmla="*/ 19 h 19"/>
                <a:gd name="T2" fmla="*/ 8 w 37"/>
                <a:gd name="T3" fmla="*/ 19 h 19"/>
                <a:gd name="T4" fmla="*/ 0 w 37"/>
                <a:gd name="T5" fmla="*/ 10 h 19"/>
                <a:gd name="T6" fmla="*/ 0 w 37"/>
                <a:gd name="T7" fmla="*/ 9 h 19"/>
                <a:gd name="T8" fmla="*/ 8 w 37"/>
                <a:gd name="T9" fmla="*/ 0 h 19"/>
                <a:gd name="T10" fmla="*/ 28 w 37"/>
                <a:gd name="T11" fmla="*/ 0 h 19"/>
                <a:gd name="T12" fmla="*/ 37 w 37"/>
                <a:gd name="T13" fmla="*/ 9 h 19"/>
                <a:gd name="T14" fmla="*/ 37 w 37"/>
                <a:gd name="T15" fmla="*/ 10 h 19"/>
                <a:gd name="T16" fmla="*/ 28 w 37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9">
                  <a:moveTo>
                    <a:pt x="2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7" y="4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5"/>
                    <a:pt x="33" y="19"/>
                    <a:pt x="28" y="19"/>
                  </a:cubicBezTo>
                  <a:close/>
                </a:path>
              </a:pathLst>
            </a:custGeom>
            <a:solidFill>
              <a:srgbClr val="8443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7" name="iṣľïḑé"/>
            <p:cNvSpPr/>
            <p:nvPr/>
          </p:nvSpPr>
          <p:spPr bwMode="auto">
            <a:xfrm>
              <a:off x="6669881" y="1625601"/>
              <a:ext cx="163513" cy="84138"/>
            </a:xfrm>
            <a:custGeom>
              <a:avLst/>
              <a:gdLst>
                <a:gd name="T0" fmla="*/ 28 w 37"/>
                <a:gd name="T1" fmla="*/ 19 h 19"/>
                <a:gd name="T2" fmla="*/ 9 w 37"/>
                <a:gd name="T3" fmla="*/ 19 h 19"/>
                <a:gd name="T4" fmla="*/ 0 w 37"/>
                <a:gd name="T5" fmla="*/ 10 h 19"/>
                <a:gd name="T6" fmla="*/ 0 w 37"/>
                <a:gd name="T7" fmla="*/ 9 h 19"/>
                <a:gd name="T8" fmla="*/ 9 w 37"/>
                <a:gd name="T9" fmla="*/ 0 h 19"/>
                <a:gd name="T10" fmla="*/ 28 w 37"/>
                <a:gd name="T11" fmla="*/ 0 h 19"/>
                <a:gd name="T12" fmla="*/ 37 w 37"/>
                <a:gd name="T13" fmla="*/ 9 h 19"/>
                <a:gd name="T14" fmla="*/ 37 w 37"/>
                <a:gd name="T15" fmla="*/ 10 h 19"/>
                <a:gd name="T16" fmla="*/ 28 w 37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9">
                  <a:moveTo>
                    <a:pt x="2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7" y="4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5"/>
                    <a:pt x="33" y="19"/>
                    <a:pt x="28" y="19"/>
                  </a:cubicBezTo>
                  <a:close/>
                </a:path>
              </a:pathLst>
            </a:custGeom>
            <a:solidFill>
              <a:srgbClr val="8443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8" name="ïṡḷîďe"/>
            <p:cNvSpPr/>
            <p:nvPr/>
          </p:nvSpPr>
          <p:spPr bwMode="auto">
            <a:xfrm>
              <a:off x="6669881" y="2120901"/>
              <a:ext cx="163513" cy="79375"/>
            </a:xfrm>
            <a:custGeom>
              <a:avLst/>
              <a:gdLst>
                <a:gd name="T0" fmla="*/ 28 w 37"/>
                <a:gd name="T1" fmla="*/ 18 h 18"/>
                <a:gd name="T2" fmla="*/ 9 w 37"/>
                <a:gd name="T3" fmla="*/ 18 h 18"/>
                <a:gd name="T4" fmla="*/ 0 w 37"/>
                <a:gd name="T5" fmla="*/ 9 h 18"/>
                <a:gd name="T6" fmla="*/ 0 w 37"/>
                <a:gd name="T7" fmla="*/ 8 h 18"/>
                <a:gd name="T8" fmla="*/ 9 w 37"/>
                <a:gd name="T9" fmla="*/ 0 h 18"/>
                <a:gd name="T10" fmla="*/ 28 w 37"/>
                <a:gd name="T11" fmla="*/ 0 h 18"/>
                <a:gd name="T12" fmla="*/ 37 w 37"/>
                <a:gd name="T13" fmla="*/ 8 h 18"/>
                <a:gd name="T14" fmla="*/ 37 w 37"/>
                <a:gd name="T15" fmla="*/ 9 h 18"/>
                <a:gd name="T16" fmla="*/ 28 w 37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8">
                  <a:moveTo>
                    <a:pt x="28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7" y="3"/>
                    <a:pt x="37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4"/>
                    <a:pt x="33" y="18"/>
                    <a:pt x="28" y="18"/>
                  </a:cubicBezTo>
                  <a:close/>
                </a:path>
              </a:pathLst>
            </a:custGeom>
            <a:solidFill>
              <a:srgbClr val="BF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9" name="îşḻïḓè"/>
            <p:cNvSpPr/>
            <p:nvPr/>
          </p:nvSpPr>
          <p:spPr bwMode="auto">
            <a:xfrm>
              <a:off x="4399756" y="1550988"/>
              <a:ext cx="542925" cy="725488"/>
            </a:xfrm>
            <a:prstGeom prst="rect">
              <a:avLst/>
            </a:prstGeom>
            <a:solidFill>
              <a:srgbClr val="BB6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0" name="íṣḻiḑe"/>
            <p:cNvSpPr/>
            <p:nvPr/>
          </p:nvSpPr>
          <p:spPr bwMode="auto">
            <a:xfrm>
              <a:off x="4328319" y="1449388"/>
              <a:ext cx="685800" cy="136525"/>
            </a:xfrm>
            <a:prstGeom prst="rect">
              <a:avLst/>
            </a:prstGeom>
            <a:solidFill>
              <a:srgbClr val="534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1" name="iSľïḍê"/>
            <p:cNvSpPr/>
            <p:nvPr/>
          </p:nvSpPr>
          <p:spPr bwMode="auto">
            <a:xfrm>
              <a:off x="4588669" y="1714501"/>
              <a:ext cx="163513" cy="79375"/>
            </a:xfrm>
            <a:custGeom>
              <a:avLst/>
              <a:gdLst>
                <a:gd name="T0" fmla="*/ 28 w 37"/>
                <a:gd name="T1" fmla="*/ 18 h 18"/>
                <a:gd name="T2" fmla="*/ 8 w 37"/>
                <a:gd name="T3" fmla="*/ 18 h 18"/>
                <a:gd name="T4" fmla="*/ 0 w 37"/>
                <a:gd name="T5" fmla="*/ 10 h 18"/>
                <a:gd name="T6" fmla="*/ 0 w 37"/>
                <a:gd name="T7" fmla="*/ 9 h 18"/>
                <a:gd name="T8" fmla="*/ 8 w 37"/>
                <a:gd name="T9" fmla="*/ 0 h 18"/>
                <a:gd name="T10" fmla="*/ 28 w 37"/>
                <a:gd name="T11" fmla="*/ 0 h 18"/>
                <a:gd name="T12" fmla="*/ 37 w 37"/>
                <a:gd name="T13" fmla="*/ 9 h 18"/>
                <a:gd name="T14" fmla="*/ 37 w 37"/>
                <a:gd name="T15" fmla="*/ 10 h 18"/>
                <a:gd name="T16" fmla="*/ 28 w 37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8">
                  <a:moveTo>
                    <a:pt x="2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5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7" y="4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5"/>
                    <a:pt x="33" y="18"/>
                    <a:pt x="28" y="18"/>
                  </a:cubicBezTo>
                  <a:close/>
                </a:path>
              </a:pathLst>
            </a:custGeom>
            <a:solidFill>
              <a:srgbClr val="8443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2" name="íS1îḍé"/>
            <p:cNvSpPr/>
            <p:nvPr/>
          </p:nvSpPr>
          <p:spPr bwMode="auto">
            <a:xfrm>
              <a:off x="3547269" y="1865313"/>
              <a:ext cx="4425950" cy="1577975"/>
            </a:xfrm>
            <a:custGeom>
              <a:avLst/>
              <a:gdLst>
                <a:gd name="T0" fmla="*/ 2788 w 2788"/>
                <a:gd name="T1" fmla="*/ 994 h 994"/>
                <a:gd name="T2" fmla="*/ 0 w 2788"/>
                <a:gd name="T3" fmla="*/ 994 h 994"/>
                <a:gd name="T4" fmla="*/ 2 w 2788"/>
                <a:gd name="T5" fmla="*/ 985 h 994"/>
                <a:gd name="T6" fmla="*/ 52 w 2788"/>
                <a:gd name="T7" fmla="*/ 880 h 994"/>
                <a:gd name="T8" fmla="*/ 64 w 2788"/>
                <a:gd name="T9" fmla="*/ 855 h 994"/>
                <a:gd name="T10" fmla="*/ 66 w 2788"/>
                <a:gd name="T11" fmla="*/ 843 h 994"/>
                <a:gd name="T12" fmla="*/ 83 w 2788"/>
                <a:gd name="T13" fmla="*/ 807 h 994"/>
                <a:gd name="T14" fmla="*/ 108 w 2788"/>
                <a:gd name="T15" fmla="*/ 752 h 994"/>
                <a:gd name="T16" fmla="*/ 119 w 2788"/>
                <a:gd name="T17" fmla="*/ 729 h 994"/>
                <a:gd name="T18" fmla="*/ 130 w 2788"/>
                <a:gd name="T19" fmla="*/ 704 h 994"/>
                <a:gd name="T20" fmla="*/ 130 w 2788"/>
                <a:gd name="T21" fmla="*/ 704 h 994"/>
                <a:gd name="T22" fmla="*/ 133 w 2788"/>
                <a:gd name="T23" fmla="*/ 701 h 994"/>
                <a:gd name="T24" fmla="*/ 189 w 2788"/>
                <a:gd name="T25" fmla="*/ 579 h 994"/>
                <a:gd name="T26" fmla="*/ 194 w 2788"/>
                <a:gd name="T27" fmla="*/ 562 h 994"/>
                <a:gd name="T28" fmla="*/ 200 w 2788"/>
                <a:gd name="T29" fmla="*/ 554 h 994"/>
                <a:gd name="T30" fmla="*/ 214 w 2788"/>
                <a:gd name="T31" fmla="*/ 520 h 994"/>
                <a:gd name="T32" fmla="*/ 256 w 2788"/>
                <a:gd name="T33" fmla="*/ 429 h 994"/>
                <a:gd name="T34" fmla="*/ 258 w 2788"/>
                <a:gd name="T35" fmla="*/ 423 h 994"/>
                <a:gd name="T36" fmla="*/ 267 w 2788"/>
                <a:gd name="T37" fmla="*/ 406 h 994"/>
                <a:gd name="T38" fmla="*/ 272 w 2788"/>
                <a:gd name="T39" fmla="*/ 392 h 994"/>
                <a:gd name="T40" fmla="*/ 320 w 2788"/>
                <a:gd name="T41" fmla="*/ 289 h 994"/>
                <a:gd name="T42" fmla="*/ 322 w 2788"/>
                <a:gd name="T43" fmla="*/ 281 h 994"/>
                <a:gd name="T44" fmla="*/ 325 w 2788"/>
                <a:gd name="T45" fmla="*/ 281 h 994"/>
                <a:gd name="T46" fmla="*/ 325 w 2788"/>
                <a:gd name="T47" fmla="*/ 281 h 994"/>
                <a:gd name="T48" fmla="*/ 336 w 2788"/>
                <a:gd name="T49" fmla="*/ 256 h 994"/>
                <a:gd name="T50" fmla="*/ 342 w 2788"/>
                <a:gd name="T51" fmla="*/ 242 h 994"/>
                <a:gd name="T52" fmla="*/ 389 w 2788"/>
                <a:gd name="T53" fmla="*/ 139 h 994"/>
                <a:gd name="T54" fmla="*/ 392 w 2788"/>
                <a:gd name="T55" fmla="*/ 131 h 994"/>
                <a:gd name="T56" fmla="*/ 403 w 2788"/>
                <a:gd name="T57" fmla="*/ 106 h 994"/>
                <a:gd name="T58" fmla="*/ 420 w 2788"/>
                <a:gd name="T59" fmla="*/ 72 h 994"/>
                <a:gd name="T60" fmla="*/ 453 w 2788"/>
                <a:gd name="T61" fmla="*/ 0 h 994"/>
                <a:gd name="T62" fmla="*/ 2335 w 2788"/>
                <a:gd name="T63" fmla="*/ 0 h 994"/>
                <a:gd name="T64" fmla="*/ 2368 w 2788"/>
                <a:gd name="T65" fmla="*/ 72 h 994"/>
                <a:gd name="T66" fmla="*/ 2382 w 2788"/>
                <a:gd name="T67" fmla="*/ 106 h 994"/>
                <a:gd name="T68" fmla="*/ 2393 w 2788"/>
                <a:gd name="T69" fmla="*/ 131 h 994"/>
                <a:gd name="T70" fmla="*/ 2399 w 2788"/>
                <a:gd name="T71" fmla="*/ 139 h 994"/>
                <a:gd name="T72" fmla="*/ 2446 w 2788"/>
                <a:gd name="T73" fmla="*/ 242 h 994"/>
                <a:gd name="T74" fmla="*/ 2452 w 2788"/>
                <a:gd name="T75" fmla="*/ 256 h 994"/>
                <a:gd name="T76" fmla="*/ 2463 w 2788"/>
                <a:gd name="T77" fmla="*/ 281 h 994"/>
                <a:gd name="T78" fmla="*/ 2463 w 2788"/>
                <a:gd name="T79" fmla="*/ 281 h 994"/>
                <a:gd name="T80" fmla="*/ 2463 w 2788"/>
                <a:gd name="T81" fmla="*/ 281 h 994"/>
                <a:gd name="T82" fmla="*/ 2465 w 2788"/>
                <a:gd name="T83" fmla="*/ 289 h 994"/>
                <a:gd name="T84" fmla="*/ 2513 w 2788"/>
                <a:gd name="T85" fmla="*/ 392 h 994"/>
                <a:gd name="T86" fmla="*/ 2518 w 2788"/>
                <a:gd name="T87" fmla="*/ 406 h 994"/>
                <a:gd name="T88" fmla="*/ 2527 w 2788"/>
                <a:gd name="T89" fmla="*/ 423 h 994"/>
                <a:gd name="T90" fmla="*/ 2529 w 2788"/>
                <a:gd name="T91" fmla="*/ 429 h 994"/>
                <a:gd name="T92" fmla="*/ 2571 w 2788"/>
                <a:gd name="T93" fmla="*/ 520 h 994"/>
                <a:gd name="T94" fmla="*/ 2588 w 2788"/>
                <a:gd name="T95" fmla="*/ 554 h 994"/>
                <a:gd name="T96" fmla="*/ 2591 w 2788"/>
                <a:gd name="T97" fmla="*/ 562 h 994"/>
                <a:gd name="T98" fmla="*/ 2599 w 2788"/>
                <a:gd name="T99" fmla="*/ 579 h 994"/>
                <a:gd name="T100" fmla="*/ 2655 w 2788"/>
                <a:gd name="T101" fmla="*/ 701 h 994"/>
                <a:gd name="T102" fmla="*/ 2655 w 2788"/>
                <a:gd name="T103" fmla="*/ 704 h 994"/>
                <a:gd name="T104" fmla="*/ 2666 w 2788"/>
                <a:gd name="T105" fmla="*/ 729 h 994"/>
                <a:gd name="T106" fmla="*/ 2677 w 2788"/>
                <a:gd name="T107" fmla="*/ 752 h 994"/>
                <a:gd name="T108" fmla="*/ 2702 w 2788"/>
                <a:gd name="T109" fmla="*/ 807 h 994"/>
                <a:gd name="T110" fmla="*/ 2719 w 2788"/>
                <a:gd name="T111" fmla="*/ 843 h 994"/>
                <a:gd name="T112" fmla="*/ 2724 w 2788"/>
                <a:gd name="T113" fmla="*/ 855 h 994"/>
                <a:gd name="T114" fmla="*/ 2735 w 2788"/>
                <a:gd name="T115" fmla="*/ 880 h 994"/>
                <a:gd name="T116" fmla="*/ 2783 w 2788"/>
                <a:gd name="T117" fmla="*/ 985 h 994"/>
                <a:gd name="T118" fmla="*/ 2788 w 2788"/>
                <a:gd name="T119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88" h="994">
                  <a:moveTo>
                    <a:pt x="2788" y="994"/>
                  </a:moveTo>
                  <a:lnTo>
                    <a:pt x="0" y="994"/>
                  </a:lnTo>
                  <a:lnTo>
                    <a:pt x="2" y="985"/>
                  </a:lnTo>
                  <a:lnTo>
                    <a:pt x="52" y="880"/>
                  </a:lnTo>
                  <a:lnTo>
                    <a:pt x="64" y="855"/>
                  </a:lnTo>
                  <a:lnTo>
                    <a:pt x="66" y="843"/>
                  </a:lnTo>
                  <a:lnTo>
                    <a:pt x="83" y="807"/>
                  </a:lnTo>
                  <a:lnTo>
                    <a:pt x="108" y="752"/>
                  </a:lnTo>
                  <a:lnTo>
                    <a:pt x="119" y="729"/>
                  </a:lnTo>
                  <a:lnTo>
                    <a:pt x="130" y="704"/>
                  </a:lnTo>
                  <a:lnTo>
                    <a:pt x="130" y="704"/>
                  </a:lnTo>
                  <a:lnTo>
                    <a:pt x="133" y="701"/>
                  </a:lnTo>
                  <a:lnTo>
                    <a:pt x="189" y="579"/>
                  </a:lnTo>
                  <a:lnTo>
                    <a:pt x="194" y="562"/>
                  </a:lnTo>
                  <a:lnTo>
                    <a:pt x="200" y="554"/>
                  </a:lnTo>
                  <a:lnTo>
                    <a:pt x="214" y="520"/>
                  </a:lnTo>
                  <a:lnTo>
                    <a:pt x="256" y="429"/>
                  </a:lnTo>
                  <a:lnTo>
                    <a:pt x="258" y="423"/>
                  </a:lnTo>
                  <a:lnTo>
                    <a:pt x="267" y="406"/>
                  </a:lnTo>
                  <a:lnTo>
                    <a:pt x="272" y="392"/>
                  </a:lnTo>
                  <a:lnTo>
                    <a:pt x="320" y="289"/>
                  </a:lnTo>
                  <a:lnTo>
                    <a:pt x="322" y="281"/>
                  </a:lnTo>
                  <a:lnTo>
                    <a:pt x="325" y="281"/>
                  </a:lnTo>
                  <a:lnTo>
                    <a:pt x="325" y="281"/>
                  </a:lnTo>
                  <a:lnTo>
                    <a:pt x="336" y="256"/>
                  </a:lnTo>
                  <a:lnTo>
                    <a:pt x="342" y="242"/>
                  </a:lnTo>
                  <a:lnTo>
                    <a:pt x="389" y="139"/>
                  </a:lnTo>
                  <a:lnTo>
                    <a:pt x="392" y="131"/>
                  </a:lnTo>
                  <a:lnTo>
                    <a:pt x="403" y="106"/>
                  </a:lnTo>
                  <a:lnTo>
                    <a:pt x="420" y="72"/>
                  </a:lnTo>
                  <a:lnTo>
                    <a:pt x="453" y="0"/>
                  </a:lnTo>
                  <a:lnTo>
                    <a:pt x="2335" y="0"/>
                  </a:lnTo>
                  <a:lnTo>
                    <a:pt x="2368" y="72"/>
                  </a:lnTo>
                  <a:lnTo>
                    <a:pt x="2382" y="106"/>
                  </a:lnTo>
                  <a:lnTo>
                    <a:pt x="2393" y="131"/>
                  </a:lnTo>
                  <a:lnTo>
                    <a:pt x="2399" y="139"/>
                  </a:lnTo>
                  <a:lnTo>
                    <a:pt x="2446" y="242"/>
                  </a:lnTo>
                  <a:lnTo>
                    <a:pt x="2452" y="256"/>
                  </a:lnTo>
                  <a:lnTo>
                    <a:pt x="2463" y="281"/>
                  </a:lnTo>
                  <a:lnTo>
                    <a:pt x="2463" y="281"/>
                  </a:lnTo>
                  <a:lnTo>
                    <a:pt x="2463" y="281"/>
                  </a:lnTo>
                  <a:lnTo>
                    <a:pt x="2465" y="289"/>
                  </a:lnTo>
                  <a:lnTo>
                    <a:pt x="2513" y="392"/>
                  </a:lnTo>
                  <a:lnTo>
                    <a:pt x="2518" y="406"/>
                  </a:lnTo>
                  <a:lnTo>
                    <a:pt x="2527" y="423"/>
                  </a:lnTo>
                  <a:lnTo>
                    <a:pt x="2529" y="429"/>
                  </a:lnTo>
                  <a:lnTo>
                    <a:pt x="2571" y="520"/>
                  </a:lnTo>
                  <a:lnTo>
                    <a:pt x="2588" y="554"/>
                  </a:lnTo>
                  <a:lnTo>
                    <a:pt x="2591" y="562"/>
                  </a:lnTo>
                  <a:lnTo>
                    <a:pt x="2599" y="579"/>
                  </a:lnTo>
                  <a:lnTo>
                    <a:pt x="2655" y="701"/>
                  </a:lnTo>
                  <a:lnTo>
                    <a:pt x="2655" y="704"/>
                  </a:lnTo>
                  <a:lnTo>
                    <a:pt x="2666" y="729"/>
                  </a:lnTo>
                  <a:lnTo>
                    <a:pt x="2677" y="752"/>
                  </a:lnTo>
                  <a:lnTo>
                    <a:pt x="2702" y="807"/>
                  </a:lnTo>
                  <a:lnTo>
                    <a:pt x="2719" y="843"/>
                  </a:lnTo>
                  <a:lnTo>
                    <a:pt x="2724" y="855"/>
                  </a:lnTo>
                  <a:lnTo>
                    <a:pt x="2735" y="880"/>
                  </a:lnTo>
                  <a:lnTo>
                    <a:pt x="2783" y="985"/>
                  </a:lnTo>
                  <a:lnTo>
                    <a:pt x="2788" y="994"/>
                  </a:lnTo>
                  <a:close/>
                </a:path>
              </a:pathLst>
            </a:custGeom>
            <a:solidFill>
              <a:srgbClr val="534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3" name="îṧliďê"/>
            <p:cNvSpPr/>
            <p:nvPr/>
          </p:nvSpPr>
          <p:spPr bwMode="auto">
            <a:xfrm>
              <a:off x="3445669" y="3443288"/>
              <a:ext cx="4598988" cy="158750"/>
            </a:xfrm>
            <a:prstGeom prst="rect">
              <a:avLst/>
            </a:prstGeom>
            <a:solidFill>
              <a:srgbClr val="D9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4" name="îṥ1iďê"/>
            <p:cNvSpPr/>
            <p:nvPr/>
          </p:nvSpPr>
          <p:spPr bwMode="auto">
            <a:xfrm>
              <a:off x="4169569" y="2033588"/>
              <a:ext cx="3176588" cy="39688"/>
            </a:xfrm>
            <a:custGeom>
              <a:avLst/>
              <a:gdLst>
                <a:gd name="T0" fmla="*/ 2001 w 2001"/>
                <a:gd name="T1" fmla="*/ 25 h 25"/>
                <a:gd name="T2" fmla="*/ 0 w 2001"/>
                <a:gd name="T3" fmla="*/ 25 h 25"/>
                <a:gd name="T4" fmla="*/ 11 w 2001"/>
                <a:gd name="T5" fmla="*/ 0 h 25"/>
                <a:gd name="T6" fmla="*/ 1990 w 2001"/>
                <a:gd name="T7" fmla="*/ 0 h 25"/>
                <a:gd name="T8" fmla="*/ 2001 w 200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1" h="25">
                  <a:moveTo>
                    <a:pt x="2001" y="25"/>
                  </a:moveTo>
                  <a:lnTo>
                    <a:pt x="0" y="25"/>
                  </a:lnTo>
                  <a:lnTo>
                    <a:pt x="11" y="0"/>
                  </a:lnTo>
                  <a:lnTo>
                    <a:pt x="1990" y="0"/>
                  </a:lnTo>
                  <a:lnTo>
                    <a:pt x="2001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5" name="iṥlïḓe"/>
            <p:cNvSpPr/>
            <p:nvPr/>
          </p:nvSpPr>
          <p:spPr bwMode="auto">
            <a:xfrm>
              <a:off x="4063206" y="2271713"/>
              <a:ext cx="3394075" cy="39688"/>
            </a:xfrm>
            <a:custGeom>
              <a:avLst/>
              <a:gdLst>
                <a:gd name="T0" fmla="*/ 2138 w 2138"/>
                <a:gd name="T1" fmla="*/ 25 h 25"/>
                <a:gd name="T2" fmla="*/ 0 w 2138"/>
                <a:gd name="T3" fmla="*/ 25 h 25"/>
                <a:gd name="T4" fmla="*/ 11 w 2138"/>
                <a:gd name="T5" fmla="*/ 0 h 25"/>
                <a:gd name="T6" fmla="*/ 2127 w 2138"/>
                <a:gd name="T7" fmla="*/ 0 h 25"/>
                <a:gd name="T8" fmla="*/ 2138 w 2138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8" h="25">
                  <a:moveTo>
                    <a:pt x="2138" y="25"/>
                  </a:moveTo>
                  <a:lnTo>
                    <a:pt x="0" y="25"/>
                  </a:lnTo>
                  <a:lnTo>
                    <a:pt x="11" y="0"/>
                  </a:lnTo>
                  <a:lnTo>
                    <a:pt x="2127" y="0"/>
                  </a:lnTo>
                  <a:lnTo>
                    <a:pt x="2138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6" name="îš1íḓé"/>
            <p:cNvSpPr/>
            <p:nvPr/>
          </p:nvSpPr>
          <p:spPr bwMode="auto">
            <a:xfrm>
              <a:off x="3953669" y="2509838"/>
              <a:ext cx="3608388" cy="36513"/>
            </a:xfrm>
            <a:custGeom>
              <a:avLst/>
              <a:gdLst>
                <a:gd name="T0" fmla="*/ 2273 w 2273"/>
                <a:gd name="T1" fmla="*/ 23 h 23"/>
                <a:gd name="T2" fmla="*/ 0 w 2273"/>
                <a:gd name="T3" fmla="*/ 23 h 23"/>
                <a:gd name="T4" fmla="*/ 2 w 2273"/>
                <a:gd name="T5" fmla="*/ 17 h 23"/>
                <a:gd name="T6" fmla="*/ 11 w 2273"/>
                <a:gd name="T7" fmla="*/ 0 h 23"/>
                <a:gd name="T8" fmla="*/ 2262 w 2273"/>
                <a:gd name="T9" fmla="*/ 0 h 23"/>
                <a:gd name="T10" fmla="*/ 2271 w 2273"/>
                <a:gd name="T11" fmla="*/ 17 h 23"/>
                <a:gd name="T12" fmla="*/ 2273 w 227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3" h="23">
                  <a:moveTo>
                    <a:pt x="2273" y="23"/>
                  </a:moveTo>
                  <a:lnTo>
                    <a:pt x="0" y="23"/>
                  </a:lnTo>
                  <a:lnTo>
                    <a:pt x="2" y="17"/>
                  </a:lnTo>
                  <a:lnTo>
                    <a:pt x="11" y="0"/>
                  </a:lnTo>
                  <a:lnTo>
                    <a:pt x="2262" y="0"/>
                  </a:lnTo>
                  <a:lnTo>
                    <a:pt x="2271" y="17"/>
                  </a:lnTo>
                  <a:lnTo>
                    <a:pt x="2273" y="23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7" name="iSḻiḋê"/>
            <p:cNvSpPr/>
            <p:nvPr/>
          </p:nvSpPr>
          <p:spPr bwMode="auto">
            <a:xfrm>
              <a:off x="3847306" y="2744788"/>
              <a:ext cx="3825875" cy="39688"/>
            </a:xfrm>
            <a:custGeom>
              <a:avLst/>
              <a:gdLst>
                <a:gd name="T0" fmla="*/ 2410 w 2410"/>
                <a:gd name="T1" fmla="*/ 25 h 25"/>
                <a:gd name="T2" fmla="*/ 0 w 2410"/>
                <a:gd name="T3" fmla="*/ 25 h 25"/>
                <a:gd name="T4" fmla="*/ 5 w 2410"/>
                <a:gd name="T5" fmla="*/ 8 h 25"/>
                <a:gd name="T6" fmla="*/ 11 w 2410"/>
                <a:gd name="T7" fmla="*/ 0 h 25"/>
                <a:gd name="T8" fmla="*/ 2399 w 2410"/>
                <a:gd name="T9" fmla="*/ 0 h 25"/>
                <a:gd name="T10" fmla="*/ 2402 w 2410"/>
                <a:gd name="T11" fmla="*/ 8 h 25"/>
                <a:gd name="T12" fmla="*/ 2410 w 2410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0" h="25">
                  <a:moveTo>
                    <a:pt x="2410" y="25"/>
                  </a:moveTo>
                  <a:lnTo>
                    <a:pt x="0" y="25"/>
                  </a:lnTo>
                  <a:lnTo>
                    <a:pt x="5" y="8"/>
                  </a:lnTo>
                  <a:lnTo>
                    <a:pt x="11" y="0"/>
                  </a:lnTo>
                  <a:lnTo>
                    <a:pt x="2399" y="0"/>
                  </a:lnTo>
                  <a:lnTo>
                    <a:pt x="2402" y="8"/>
                  </a:lnTo>
                  <a:lnTo>
                    <a:pt x="2410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8" name="iSļiḍe"/>
            <p:cNvSpPr/>
            <p:nvPr/>
          </p:nvSpPr>
          <p:spPr bwMode="auto">
            <a:xfrm>
              <a:off x="3736181" y="2982913"/>
              <a:ext cx="4043363" cy="39688"/>
            </a:xfrm>
            <a:custGeom>
              <a:avLst/>
              <a:gdLst>
                <a:gd name="T0" fmla="*/ 2547 w 2547"/>
                <a:gd name="T1" fmla="*/ 25 h 25"/>
                <a:gd name="T2" fmla="*/ 0 w 2547"/>
                <a:gd name="T3" fmla="*/ 25 h 25"/>
                <a:gd name="T4" fmla="*/ 11 w 2547"/>
                <a:gd name="T5" fmla="*/ 0 h 25"/>
                <a:gd name="T6" fmla="*/ 2536 w 2547"/>
                <a:gd name="T7" fmla="*/ 0 h 25"/>
                <a:gd name="T8" fmla="*/ 2547 w 254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25">
                  <a:moveTo>
                    <a:pt x="2547" y="25"/>
                  </a:moveTo>
                  <a:lnTo>
                    <a:pt x="0" y="25"/>
                  </a:lnTo>
                  <a:lnTo>
                    <a:pt x="11" y="0"/>
                  </a:lnTo>
                  <a:lnTo>
                    <a:pt x="2536" y="0"/>
                  </a:lnTo>
                  <a:lnTo>
                    <a:pt x="2547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9" name="iṩḷiḍe"/>
            <p:cNvSpPr/>
            <p:nvPr/>
          </p:nvSpPr>
          <p:spPr bwMode="auto">
            <a:xfrm>
              <a:off x="3629819" y="3222626"/>
              <a:ext cx="4259263" cy="39688"/>
            </a:xfrm>
            <a:custGeom>
              <a:avLst/>
              <a:gdLst>
                <a:gd name="T0" fmla="*/ 2683 w 2683"/>
                <a:gd name="T1" fmla="*/ 25 h 25"/>
                <a:gd name="T2" fmla="*/ 0 w 2683"/>
                <a:gd name="T3" fmla="*/ 25 h 25"/>
                <a:gd name="T4" fmla="*/ 12 w 2683"/>
                <a:gd name="T5" fmla="*/ 0 h 25"/>
                <a:gd name="T6" fmla="*/ 2672 w 2683"/>
                <a:gd name="T7" fmla="*/ 0 h 25"/>
                <a:gd name="T8" fmla="*/ 2683 w 2683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3" h="25">
                  <a:moveTo>
                    <a:pt x="2683" y="25"/>
                  </a:moveTo>
                  <a:lnTo>
                    <a:pt x="0" y="25"/>
                  </a:lnTo>
                  <a:lnTo>
                    <a:pt x="12" y="0"/>
                  </a:lnTo>
                  <a:lnTo>
                    <a:pt x="2672" y="0"/>
                  </a:lnTo>
                  <a:lnTo>
                    <a:pt x="2683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0" name="ïš1îḓê"/>
            <p:cNvSpPr/>
            <p:nvPr/>
          </p:nvSpPr>
          <p:spPr bwMode="auto">
            <a:xfrm>
              <a:off x="3440906" y="5984876"/>
              <a:ext cx="5248275" cy="153988"/>
            </a:xfrm>
            <a:custGeom>
              <a:avLst/>
              <a:gdLst>
                <a:gd name="T0" fmla="*/ 1188 w 1188"/>
                <a:gd name="T1" fmla="*/ 35 h 35"/>
                <a:gd name="T2" fmla="*/ 0 w 1188"/>
                <a:gd name="T3" fmla="*/ 35 h 35"/>
                <a:gd name="T4" fmla="*/ 0 w 1188"/>
                <a:gd name="T5" fmla="*/ 35 h 35"/>
                <a:gd name="T6" fmla="*/ 36 w 1188"/>
                <a:gd name="T7" fmla="*/ 0 h 35"/>
                <a:gd name="T8" fmla="*/ 1152 w 1188"/>
                <a:gd name="T9" fmla="*/ 0 h 35"/>
                <a:gd name="T10" fmla="*/ 1188 w 1188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8" h="35">
                  <a:moveTo>
                    <a:pt x="1188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152" y="0"/>
                    <a:pt x="1152" y="0"/>
                    <a:pt x="1152" y="0"/>
                  </a:cubicBezTo>
                  <a:cubicBezTo>
                    <a:pt x="1172" y="0"/>
                    <a:pt x="1188" y="16"/>
                    <a:pt x="1188" y="35"/>
                  </a:cubicBezTo>
                  <a:close/>
                </a:path>
              </a:pathLst>
            </a:custGeom>
            <a:solidFill>
              <a:srgbClr val="85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1" name="îśľidé"/>
            <p:cNvSpPr/>
            <p:nvPr/>
          </p:nvSpPr>
          <p:spPr bwMode="auto">
            <a:xfrm>
              <a:off x="5641181" y="5719763"/>
              <a:ext cx="401638" cy="265113"/>
            </a:xfrm>
            <a:custGeom>
              <a:avLst/>
              <a:gdLst>
                <a:gd name="T0" fmla="*/ 46 w 91"/>
                <a:gd name="T1" fmla="*/ 0 h 60"/>
                <a:gd name="T2" fmla="*/ 0 w 91"/>
                <a:gd name="T3" fmla="*/ 46 h 60"/>
                <a:gd name="T4" fmla="*/ 0 w 91"/>
                <a:gd name="T5" fmla="*/ 60 h 60"/>
                <a:gd name="T6" fmla="*/ 91 w 91"/>
                <a:gd name="T7" fmla="*/ 60 h 60"/>
                <a:gd name="T8" fmla="*/ 91 w 91"/>
                <a:gd name="T9" fmla="*/ 46 h 60"/>
                <a:gd name="T10" fmla="*/ 46 w 91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0">
                  <a:moveTo>
                    <a:pt x="46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20"/>
                    <a:pt x="71" y="0"/>
                    <a:pt x="46" y="0"/>
                  </a:cubicBezTo>
                  <a:close/>
                </a:path>
              </a:pathLst>
            </a:custGeom>
            <a:solidFill>
              <a:srgbClr val="7A93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2" name="îs1îďê"/>
            <p:cNvSpPr/>
            <p:nvPr/>
          </p:nvSpPr>
          <p:spPr bwMode="auto">
            <a:xfrm>
              <a:off x="4876006" y="5534026"/>
              <a:ext cx="946150" cy="450850"/>
            </a:xfrm>
            <a:custGeom>
              <a:avLst/>
              <a:gdLst>
                <a:gd name="T0" fmla="*/ 111 w 214"/>
                <a:gd name="T1" fmla="*/ 0 h 102"/>
                <a:gd name="T2" fmla="*/ 102 w 214"/>
                <a:gd name="T3" fmla="*/ 0 h 102"/>
                <a:gd name="T4" fmla="*/ 0 w 214"/>
                <a:gd name="T5" fmla="*/ 102 h 102"/>
                <a:gd name="T6" fmla="*/ 0 w 214"/>
                <a:gd name="T7" fmla="*/ 102 h 102"/>
                <a:gd name="T8" fmla="*/ 214 w 214"/>
                <a:gd name="T9" fmla="*/ 102 h 102"/>
                <a:gd name="T10" fmla="*/ 214 w 214"/>
                <a:gd name="T11" fmla="*/ 102 h 102"/>
                <a:gd name="T12" fmla="*/ 111 w 214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102">
                  <a:moveTo>
                    <a:pt x="111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46" y="0"/>
                    <a:pt x="0" y="45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4" y="45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ADB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3" name="ïŝliḋê"/>
            <p:cNvSpPr/>
            <p:nvPr/>
          </p:nvSpPr>
          <p:spPr bwMode="auto">
            <a:xfrm>
              <a:off x="5990431" y="3775076"/>
              <a:ext cx="2411413" cy="2209800"/>
            </a:xfrm>
            <a:prstGeom prst="rect">
              <a:avLst/>
            </a:prstGeom>
            <a:solidFill>
              <a:srgbClr val="E19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4" name="íš1íḓe"/>
            <p:cNvSpPr/>
            <p:nvPr/>
          </p:nvSpPr>
          <p:spPr bwMode="auto">
            <a:xfrm>
              <a:off x="7668419" y="4521201"/>
              <a:ext cx="257175" cy="198438"/>
            </a:xfrm>
            <a:custGeom>
              <a:avLst/>
              <a:gdLst>
                <a:gd name="T0" fmla="*/ 0 w 58"/>
                <a:gd name="T1" fmla="*/ 33 h 45"/>
                <a:gd name="T2" fmla="*/ 0 w 58"/>
                <a:gd name="T3" fmla="*/ 12 h 45"/>
                <a:gd name="T4" fmla="*/ 11 w 58"/>
                <a:gd name="T5" fmla="*/ 0 h 45"/>
                <a:gd name="T6" fmla="*/ 47 w 58"/>
                <a:gd name="T7" fmla="*/ 0 h 45"/>
                <a:gd name="T8" fmla="*/ 58 w 58"/>
                <a:gd name="T9" fmla="*/ 12 h 45"/>
                <a:gd name="T10" fmla="*/ 58 w 58"/>
                <a:gd name="T11" fmla="*/ 33 h 45"/>
                <a:gd name="T12" fmla="*/ 47 w 58"/>
                <a:gd name="T13" fmla="*/ 45 h 45"/>
                <a:gd name="T14" fmla="*/ 11 w 58"/>
                <a:gd name="T15" fmla="*/ 45 h 45"/>
                <a:gd name="T16" fmla="*/ 0 w 58"/>
                <a:gd name="T17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45">
                  <a:moveTo>
                    <a:pt x="0" y="33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6" y="12"/>
                    <a:pt x="11" y="7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7"/>
                    <a:pt x="52" y="12"/>
                    <a:pt x="58" y="12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2" y="33"/>
                    <a:pt x="47" y="38"/>
                    <a:pt x="47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38"/>
                    <a:pt x="6" y="33"/>
                    <a:pt x="0" y="33"/>
                  </a:cubicBezTo>
                  <a:close/>
                </a:path>
              </a:pathLst>
            </a:custGeom>
            <a:solidFill>
              <a:srgbClr val="D9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5" name="íṥľiḍê"/>
            <p:cNvSpPr/>
            <p:nvPr/>
          </p:nvSpPr>
          <p:spPr bwMode="auto">
            <a:xfrm>
              <a:off x="5990431" y="3876676"/>
              <a:ext cx="2411413" cy="180975"/>
            </a:xfrm>
            <a:prstGeom prst="rect">
              <a:avLst/>
            </a:prstGeom>
            <a:solidFill>
              <a:srgbClr val="8443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6" name="íṩlïḍê"/>
            <p:cNvSpPr/>
            <p:nvPr/>
          </p:nvSpPr>
          <p:spPr bwMode="auto">
            <a:xfrm>
              <a:off x="5787231" y="2222501"/>
              <a:ext cx="2862263" cy="1574800"/>
            </a:xfrm>
            <a:custGeom>
              <a:avLst/>
              <a:gdLst>
                <a:gd name="T0" fmla="*/ 0 w 1803"/>
                <a:gd name="T1" fmla="*/ 992 h 992"/>
                <a:gd name="T2" fmla="*/ 105 w 1803"/>
                <a:gd name="T3" fmla="*/ 875 h 992"/>
                <a:gd name="T4" fmla="*/ 128 w 1803"/>
                <a:gd name="T5" fmla="*/ 850 h 992"/>
                <a:gd name="T6" fmla="*/ 242 w 1803"/>
                <a:gd name="T7" fmla="*/ 724 h 992"/>
                <a:gd name="T8" fmla="*/ 264 w 1803"/>
                <a:gd name="T9" fmla="*/ 702 h 992"/>
                <a:gd name="T10" fmla="*/ 378 w 1803"/>
                <a:gd name="T11" fmla="*/ 577 h 992"/>
                <a:gd name="T12" fmla="*/ 400 w 1803"/>
                <a:gd name="T13" fmla="*/ 552 h 992"/>
                <a:gd name="T14" fmla="*/ 515 w 1803"/>
                <a:gd name="T15" fmla="*/ 426 h 992"/>
                <a:gd name="T16" fmla="*/ 537 w 1803"/>
                <a:gd name="T17" fmla="*/ 401 h 992"/>
                <a:gd name="T18" fmla="*/ 651 w 1803"/>
                <a:gd name="T19" fmla="*/ 276 h 992"/>
                <a:gd name="T20" fmla="*/ 673 w 1803"/>
                <a:gd name="T21" fmla="*/ 251 h 992"/>
                <a:gd name="T22" fmla="*/ 787 w 1803"/>
                <a:gd name="T23" fmla="*/ 128 h 992"/>
                <a:gd name="T24" fmla="*/ 810 w 1803"/>
                <a:gd name="T25" fmla="*/ 103 h 992"/>
                <a:gd name="T26" fmla="*/ 904 w 1803"/>
                <a:gd name="T27" fmla="*/ 0 h 992"/>
                <a:gd name="T28" fmla="*/ 999 w 1803"/>
                <a:gd name="T29" fmla="*/ 103 h 992"/>
                <a:gd name="T30" fmla="*/ 1021 w 1803"/>
                <a:gd name="T31" fmla="*/ 128 h 992"/>
                <a:gd name="T32" fmla="*/ 1132 w 1803"/>
                <a:gd name="T33" fmla="*/ 251 h 992"/>
                <a:gd name="T34" fmla="*/ 1157 w 1803"/>
                <a:gd name="T35" fmla="*/ 276 h 992"/>
                <a:gd name="T36" fmla="*/ 1269 w 1803"/>
                <a:gd name="T37" fmla="*/ 401 h 992"/>
                <a:gd name="T38" fmla="*/ 1291 w 1803"/>
                <a:gd name="T39" fmla="*/ 426 h 992"/>
                <a:gd name="T40" fmla="*/ 1405 w 1803"/>
                <a:gd name="T41" fmla="*/ 552 h 992"/>
                <a:gd name="T42" fmla="*/ 1427 w 1803"/>
                <a:gd name="T43" fmla="*/ 577 h 992"/>
                <a:gd name="T44" fmla="*/ 1539 w 1803"/>
                <a:gd name="T45" fmla="*/ 702 h 992"/>
                <a:gd name="T46" fmla="*/ 1561 w 1803"/>
                <a:gd name="T47" fmla="*/ 724 h 992"/>
                <a:gd name="T48" fmla="*/ 1675 w 1803"/>
                <a:gd name="T49" fmla="*/ 850 h 992"/>
                <a:gd name="T50" fmla="*/ 1697 w 1803"/>
                <a:gd name="T51" fmla="*/ 875 h 992"/>
                <a:gd name="T52" fmla="*/ 1803 w 1803"/>
                <a:gd name="T53" fmla="*/ 992 h 992"/>
                <a:gd name="T54" fmla="*/ 0 w 1803"/>
                <a:gd name="T55" fmla="*/ 992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3" h="992">
                  <a:moveTo>
                    <a:pt x="0" y="992"/>
                  </a:moveTo>
                  <a:lnTo>
                    <a:pt x="105" y="875"/>
                  </a:lnTo>
                  <a:lnTo>
                    <a:pt x="128" y="850"/>
                  </a:lnTo>
                  <a:lnTo>
                    <a:pt x="242" y="724"/>
                  </a:lnTo>
                  <a:lnTo>
                    <a:pt x="264" y="702"/>
                  </a:lnTo>
                  <a:lnTo>
                    <a:pt x="378" y="577"/>
                  </a:lnTo>
                  <a:lnTo>
                    <a:pt x="400" y="552"/>
                  </a:lnTo>
                  <a:lnTo>
                    <a:pt x="515" y="426"/>
                  </a:lnTo>
                  <a:lnTo>
                    <a:pt x="537" y="401"/>
                  </a:lnTo>
                  <a:lnTo>
                    <a:pt x="651" y="276"/>
                  </a:lnTo>
                  <a:lnTo>
                    <a:pt x="673" y="251"/>
                  </a:lnTo>
                  <a:lnTo>
                    <a:pt x="787" y="128"/>
                  </a:lnTo>
                  <a:lnTo>
                    <a:pt x="810" y="103"/>
                  </a:lnTo>
                  <a:lnTo>
                    <a:pt x="904" y="0"/>
                  </a:lnTo>
                  <a:lnTo>
                    <a:pt x="999" y="103"/>
                  </a:lnTo>
                  <a:lnTo>
                    <a:pt x="1021" y="128"/>
                  </a:lnTo>
                  <a:lnTo>
                    <a:pt x="1132" y="251"/>
                  </a:lnTo>
                  <a:lnTo>
                    <a:pt x="1157" y="276"/>
                  </a:lnTo>
                  <a:lnTo>
                    <a:pt x="1269" y="401"/>
                  </a:lnTo>
                  <a:lnTo>
                    <a:pt x="1291" y="426"/>
                  </a:lnTo>
                  <a:lnTo>
                    <a:pt x="1405" y="552"/>
                  </a:lnTo>
                  <a:lnTo>
                    <a:pt x="1427" y="577"/>
                  </a:lnTo>
                  <a:lnTo>
                    <a:pt x="1539" y="702"/>
                  </a:lnTo>
                  <a:lnTo>
                    <a:pt x="1561" y="724"/>
                  </a:lnTo>
                  <a:lnTo>
                    <a:pt x="1675" y="850"/>
                  </a:lnTo>
                  <a:lnTo>
                    <a:pt x="1697" y="875"/>
                  </a:lnTo>
                  <a:lnTo>
                    <a:pt x="1803" y="992"/>
                  </a:lnTo>
                  <a:lnTo>
                    <a:pt x="0" y="992"/>
                  </a:lnTo>
                  <a:close/>
                </a:path>
              </a:pathLst>
            </a:custGeom>
            <a:solidFill>
              <a:srgbClr val="443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7" name="îş1iḑè"/>
            <p:cNvSpPr/>
            <p:nvPr/>
          </p:nvSpPr>
          <p:spPr bwMode="auto">
            <a:xfrm>
              <a:off x="5685631" y="3797301"/>
              <a:ext cx="3065463" cy="158750"/>
            </a:xfrm>
            <a:prstGeom prst="rect">
              <a:avLst/>
            </a:prstGeom>
            <a:solidFill>
              <a:srgbClr val="D9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8" name="ïṥļîdé"/>
            <p:cNvSpPr/>
            <p:nvPr/>
          </p:nvSpPr>
          <p:spPr bwMode="auto">
            <a:xfrm>
              <a:off x="7036594" y="2386013"/>
              <a:ext cx="371475" cy="39688"/>
            </a:xfrm>
            <a:custGeom>
              <a:avLst/>
              <a:gdLst>
                <a:gd name="T0" fmla="*/ 234 w 234"/>
                <a:gd name="T1" fmla="*/ 25 h 25"/>
                <a:gd name="T2" fmla="*/ 0 w 234"/>
                <a:gd name="T3" fmla="*/ 25 h 25"/>
                <a:gd name="T4" fmla="*/ 23 w 234"/>
                <a:gd name="T5" fmla="*/ 0 h 25"/>
                <a:gd name="T6" fmla="*/ 212 w 234"/>
                <a:gd name="T7" fmla="*/ 0 h 25"/>
                <a:gd name="T8" fmla="*/ 234 w 234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5">
                  <a:moveTo>
                    <a:pt x="234" y="25"/>
                  </a:moveTo>
                  <a:lnTo>
                    <a:pt x="0" y="25"/>
                  </a:lnTo>
                  <a:lnTo>
                    <a:pt x="23" y="0"/>
                  </a:lnTo>
                  <a:lnTo>
                    <a:pt x="212" y="0"/>
                  </a:lnTo>
                  <a:lnTo>
                    <a:pt x="234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9" name="îŝḷiḋê"/>
            <p:cNvSpPr/>
            <p:nvPr/>
          </p:nvSpPr>
          <p:spPr bwMode="auto">
            <a:xfrm>
              <a:off x="6820694" y="2620963"/>
              <a:ext cx="803275" cy="39688"/>
            </a:xfrm>
            <a:custGeom>
              <a:avLst/>
              <a:gdLst>
                <a:gd name="T0" fmla="*/ 506 w 506"/>
                <a:gd name="T1" fmla="*/ 25 h 25"/>
                <a:gd name="T2" fmla="*/ 0 w 506"/>
                <a:gd name="T3" fmla="*/ 25 h 25"/>
                <a:gd name="T4" fmla="*/ 22 w 506"/>
                <a:gd name="T5" fmla="*/ 0 h 25"/>
                <a:gd name="T6" fmla="*/ 481 w 506"/>
                <a:gd name="T7" fmla="*/ 0 h 25"/>
                <a:gd name="T8" fmla="*/ 506 w 50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25">
                  <a:moveTo>
                    <a:pt x="506" y="25"/>
                  </a:moveTo>
                  <a:lnTo>
                    <a:pt x="0" y="25"/>
                  </a:lnTo>
                  <a:lnTo>
                    <a:pt x="22" y="0"/>
                  </a:lnTo>
                  <a:lnTo>
                    <a:pt x="481" y="0"/>
                  </a:lnTo>
                  <a:lnTo>
                    <a:pt x="506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0" name="ïśľiḑè"/>
            <p:cNvSpPr/>
            <p:nvPr/>
          </p:nvSpPr>
          <p:spPr bwMode="auto">
            <a:xfrm>
              <a:off x="6604794" y="2859088"/>
              <a:ext cx="1231900" cy="39688"/>
            </a:xfrm>
            <a:custGeom>
              <a:avLst/>
              <a:gdLst>
                <a:gd name="T0" fmla="*/ 776 w 776"/>
                <a:gd name="T1" fmla="*/ 25 h 25"/>
                <a:gd name="T2" fmla="*/ 0 w 776"/>
                <a:gd name="T3" fmla="*/ 25 h 25"/>
                <a:gd name="T4" fmla="*/ 22 w 776"/>
                <a:gd name="T5" fmla="*/ 0 h 25"/>
                <a:gd name="T6" fmla="*/ 754 w 776"/>
                <a:gd name="T7" fmla="*/ 0 h 25"/>
                <a:gd name="T8" fmla="*/ 776 w 77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25">
                  <a:moveTo>
                    <a:pt x="776" y="25"/>
                  </a:moveTo>
                  <a:lnTo>
                    <a:pt x="0" y="25"/>
                  </a:lnTo>
                  <a:lnTo>
                    <a:pt x="22" y="0"/>
                  </a:lnTo>
                  <a:lnTo>
                    <a:pt x="754" y="0"/>
                  </a:lnTo>
                  <a:lnTo>
                    <a:pt x="776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1" name="iṥļiḋè"/>
            <p:cNvSpPr/>
            <p:nvPr/>
          </p:nvSpPr>
          <p:spPr bwMode="auto">
            <a:xfrm>
              <a:off x="6387306" y="3098801"/>
              <a:ext cx="1665288" cy="39688"/>
            </a:xfrm>
            <a:custGeom>
              <a:avLst/>
              <a:gdLst>
                <a:gd name="T0" fmla="*/ 1049 w 1049"/>
                <a:gd name="T1" fmla="*/ 25 h 25"/>
                <a:gd name="T2" fmla="*/ 0 w 1049"/>
                <a:gd name="T3" fmla="*/ 25 h 25"/>
                <a:gd name="T4" fmla="*/ 22 w 1049"/>
                <a:gd name="T5" fmla="*/ 0 h 25"/>
                <a:gd name="T6" fmla="*/ 1027 w 1049"/>
                <a:gd name="T7" fmla="*/ 0 h 25"/>
                <a:gd name="T8" fmla="*/ 1049 w 1049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25">
                  <a:moveTo>
                    <a:pt x="1049" y="25"/>
                  </a:moveTo>
                  <a:lnTo>
                    <a:pt x="0" y="25"/>
                  </a:lnTo>
                  <a:lnTo>
                    <a:pt x="22" y="0"/>
                  </a:lnTo>
                  <a:lnTo>
                    <a:pt x="1027" y="0"/>
                  </a:lnTo>
                  <a:lnTo>
                    <a:pt x="1049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2" name="îSlíḑe"/>
            <p:cNvSpPr/>
            <p:nvPr/>
          </p:nvSpPr>
          <p:spPr bwMode="auto">
            <a:xfrm>
              <a:off x="6171406" y="3336926"/>
              <a:ext cx="2093913" cy="34925"/>
            </a:xfrm>
            <a:custGeom>
              <a:avLst/>
              <a:gdLst>
                <a:gd name="T0" fmla="*/ 1319 w 1319"/>
                <a:gd name="T1" fmla="*/ 22 h 22"/>
                <a:gd name="T2" fmla="*/ 0 w 1319"/>
                <a:gd name="T3" fmla="*/ 22 h 22"/>
                <a:gd name="T4" fmla="*/ 22 w 1319"/>
                <a:gd name="T5" fmla="*/ 0 h 22"/>
                <a:gd name="T6" fmla="*/ 1297 w 1319"/>
                <a:gd name="T7" fmla="*/ 0 h 22"/>
                <a:gd name="T8" fmla="*/ 1319 w 131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9" h="22">
                  <a:moveTo>
                    <a:pt x="1319" y="22"/>
                  </a:moveTo>
                  <a:lnTo>
                    <a:pt x="0" y="22"/>
                  </a:lnTo>
                  <a:lnTo>
                    <a:pt x="22" y="0"/>
                  </a:lnTo>
                  <a:lnTo>
                    <a:pt x="1297" y="0"/>
                  </a:lnTo>
                  <a:lnTo>
                    <a:pt x="1319" y="22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3" name="ï$lïḍè"/>
            <p:cNvSpPr/>
            <p:nvPr/>
          </p:nvSpPr>
          <p:spPr bwMode="auto">
            <a:xfrm>
              <a:off x="5953919" y="3571876"/>
              <a:ext cx="2527300" cy="39688"/>
            </a:xfrm>
            <a:custGeom>
              <a:avLst/>
              <a:gdLst>
                <a:gd name="T0" fmla="*/ 1592 w 1592"/>
                <a:gd name="T1" fmla="*/ 25 h 25"/>
                <a:gd name="T2" fmla="*/ 0 w 1592"/>
                <a:gd name="T3" fmla="*/ 25 h 25"/>
                <a:gd name="T4" fmla="*/ 23 w 1592"/>
                <a:gd name="T5" fmla="*/ 0 h 25"/>
                <a:gd name="T6" fmla="*/ 1570 w 1592"/>
                <a:gd name="T7" fmla="*/ 0 h 25"/>
                <a:gd name="T8" fmla="*/ 1592 w 159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2" h="25">
                  <a:moveTo>
                    <a:pt x="1592" y="25"/>
                  </a:moveTo>
                  <a:lnTo>
                    <a:pt x="0" y="25"/>
                  </a:lnTo>
                  <a:lnTo>
                    <a:pt x="23" y="0"/>
                  </a:lnTo>
                  <a:lnTo>
                    <a:pt x="1570" y="0"/>
                  </a:lnTo>
                  <a:lnTo>
                    <a:pt x="1592" y="25"/>
                  </a:lnTo>
                  <a:close/>
                </a:path>
              </a:pathLst>
            </a:custGeom>
            <a:solidFill>
              <a:srgbClr val="676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4" name="îŝľïḍê"/>
            <p:cNvSpPr/>
            <p:nvPr/>
          </p:nvSpPr>
          <p:spPr bwMode="auto">
            <a:xfrm>
              <a:off x="6382544" y="4127501"/>
              <a:ext cx="319088" cy="128588"/>
            </a:xfrm>
            <a:prstGeom prst="rect">
              <a:avLst/>
            </a:prstGeom>
            <a:solidFill>
              <a:srgbClr val="BB6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5" name="iś1íde"/>
            <p:cNvSpPr/>
            <p:nvPr/>
          </p:nvSpPr>
          <p:spPr bwMode="auto">
            <a:xfrm>
              <a:off x="6134894" y="4313238"/>
              <a:ext cx="319088" cy="128588"/>
            </a:xfrm>
            <a:prstGeom prst="rect">
              <a:avLst/>
            </a:prstGeom>
            <a:solidFill>
              <a:srgbClr val="BB6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6" name="íṩlîde"/>
            <p:cNvSpPr/>
            <p:nvPr/>
          </p:nvSpPr>
          <p:spPr bwMode="auto">
            <a:xfrm>
              <a:off x="7700169" y="5578476"/>
              <a:ext cx="317500" cy="127000"/>
            </a:xfrm>
            <a:prstGeom prst="rect">
              <a:avLst/>
            </a:prstGeom>
            <a:solidFill>
              <a:srgbClr val="BB6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7" name="îŝľide"/>
            <p:cNvSpPr/>
            <p:nvPr/>
          </p:nvSpPr>
          <p:spPr bwMode="auto">
            <a:xfrm>
              <a:off x="7947819" y="5764213"/>
              <a:ext cx="317500" cy="127000"/>
            </a:xfrm>
            <a:prstGeom prst="rect">
              <a:avLst/>
            </a:prstGeom>
            <a:solidFill>
              <a:srgbClr val="BB6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8" name="íṩ1îḋe"/>
            <p:cNvSpPr/>
            <p:nvPr/>
          </p:nvSpPr>
          <p:spPr bwMode="auto">
            <a:xfrm>
              <a:off x="6749256" y="4473576"/>
              <a:ext cx="787400" cy="1511300"/>
            </a:xfrm>
            <a:custGeom>
              <a:avLst/>
              <a:gdLst>
                <a:gd name="T0" fmla="*/ 0 w 496"/>
                <a:gd name="T1" fmla="*/ 952 h 952"/>
                <a:gd name="T2" fmla="*/ 0 w 496"/>
                <a:gd name="T3" fmla="*/ 0 h 952"/>
                <a:gd name="T4" fmla="*/ 496 w 496"/>
                <a:gd name="T5" fmla="*/ 0 h 952"/>
                <a:gd name="T6" fmla="*/ 496 w 496"/>
                <a:gd name="T7" fmla="*/ 952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6" h="952">
                  <a:moveTo>
                    <a:pt x="0" y="952"/>
                  </a:moveTo>
                  <a:lnTo>
                    <a:pt x="0" y="0"/>
                  </a:lnTo>
                  <a:lnTo>
                    <a:pt x="496" y="0"/>
                  </a:lnTo>
                  <a:lnTo>
                    <a:pt x="496" y="952"/>
                  </a:lnTo>
                </a:path>
              </a:pathLst>
            </a:custGeom>
            <a:noFill/>
            <a:ln w="123825" cap="flat">
              <a:solidFill>
                <a:srgbClr val="ECF0F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9" name="îSḻiḍê"/>
            <p:cNvSpPr/>
            <p:nvPr/>
          </p:nvSpPr>
          <p:spPr bwMode="auto">
            <a:xfrm>
              <a:off x="6749256" y="4473576"/>
              <a:ext cx="787400" cy="1511300"/>
            </a:xfrm>
            <a:prstGeom prst="rect">
              <a:avLst/>
            </a:prstGeom>
            <a:solidFill>
              <a:srgbClr val="D7C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0" name="iślïdê"/>
            <p:cNvSpPr/>
            <p:nvPr/>
          </p:nvSpPr>
          <p:spPr bwMode="auto">
            <a:xfrm>
              <a:off x="6842919" y="4552951"/>
              <a:ext cx="604838" cy="631825"/>
            </a:xfrm>
            <a:prstGeom prst="rect">
              <a:avLst/>
            </a:prstGeom>
            <a:solidFill>
              <a:srgbClr val="4D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1" name="íśḻiďe"/>
            <p:cNvSpPr/>
            <p:nvPr/>
          </p:nvSpPr>
          <p:spPr bwMode="auto">
            <a:xfrm>
              <a:off x="6842919" y="5264151"/>
              <a:ext cx="604838" cy="458788"/>
            </a:xfrm>
            <a:prstGeom prst="rect">
              <a:avLst/>
            </a:prstGeom>
            <a:noFill/>
            <a:ln w="17463" cap="flat">
              <a:solidFill>
                <a:srgbClr val="AAA04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2" name="ïṡlidé"/>
            <p:cNvSpPr/>
            <p:nvPr/>
          </p:nvSpPr>
          <p:spPr bwMode="auto">
            <a:xfrm>
              <a:off x="6842919" y="5772151"/>
              <a:ext cx="604838" cy="128588"/>
            </a:xfrm>
            <a:prstGeom prst="rect">
              <a:avLst/>
            </a:prstGeom>
            <a:noFill/>
            <a:ln w="17463" cap="flat">
              <a:solidFill>
                <a:srgbClr val="AAA04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3" name="ïṥḷíḋê"/>
            <p:cNvSpPr/>
            <p:nvPr/>
          </p:nvSpPr>
          <p:spPr bwMode="auto">
            <a:xfrm>
              <a:off x="7408069" y="5237163"/>
              <a:ext cx="71438" cy="71438"/>
            </a:xfrm>
            <a:prstGeom prst="ellipse">
              <a:avLst/>
            </a:prstGeom>
            <a:solidFill>
              <a:srgbClr val="4D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4" name="îṣ1iḓê"/>
            <p:cNvSpPr/>
            <p:nvPr/>
          </p:nvSpPr>
          <p:spPr bwMode="auto">
            <a:xfrm>
              <a:off x="7430294" y="5272088"/>
              <a:ext cx="26988" cy="98425"/>
            </a:xfrm>
            <a:custGeom>
              <a:avLst/>
              <a:gdLst>
                <a:gd name="T0" fmla="*/ 3 w 6"/>
                <a:gd name="T1" fmla="*/ 0 h 22"/>
                <a:gd name="T2" fmla="*/ 0 w 6"/>
                <a:gd name="T3" fmla="*/ 3 h 22"/>
                <a:gd name="T4" fmla="*/ 0 w 6"/>
                <a:gd name="T5" fmla="*/ 19 h 22"/>
                <a:gd name="T6" fmla="*/ 3 w 6"/>
                <a:gd name="T7" fmla="*/ 22 h 22"/>
                <a:gd name="T8" fmla="*/ 6 w 6"/>
                <a:gd name="T9" fmla="*/ 19 h 22"/>
                <a:gd name="T10" fmla="*/ 6 w 6"/>
                <a:gd name="T11" fmla="*/ 3 h 22"/>
                <a:gd name="T12" fmla="*/ 3 w 6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4" y="22"/>
                    <a:pt x="6" y="21"/>
                    <a:pt x="6" y="1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4D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5" name="í$ḻíḍé"/>
            <p:cNvSpPr/>
            <p:nvPr/>
          </p:nvSpPr>
          <p:spPr bwMode="auto">
            <a:xfrm>
              <a:off x="6842919" y="4552951"/>
              <a:ext cx="604838" cy="631825"/>
            </a:xfrm>
            <a:custGeom>
              <a:avLst/>
              <a:gdLst>
                <a:gd name="T0" fmla="*/ 348 w 381"/>
                <a:gd name="T1" fmla="*/ 33 h 398"/>
                <a:gd name="T2" fmla="*/ 348 w 381"/>
                <a:gd name="T3" fmla="*/ 364 h 398"/>
                <a:gd name="T4" fmla="*/ 33 w 381"/>
                <a:gd name="T5" fmla="*/ 364 h 398"/>
                <a:gd name="T6" fmla="*/ 33 w 381"/>
                <a:gd name="T7" fmla="*/ 33 h 398"/>
                <a:gd name="T8" fmla="*/ 348 w 381"/>
                <a:gd name="T9" fmla="*/ 33 h 398"/>
                <a:gd name="T10" fmla="*/ 381 w 381"/>
                <a:gd name="T11" fmla="*/ 0 h 398"/>
                <a:gd name="T12" fmla="*/ 0 w 381"/>
                <a:gd name="T13" fmla="*/ 0 h 398"/>
                <a:gd name="T14" fmla="*/ 0 w 381"/>
                <a:gd name="T15" fmla="*/ 398 h 398"/>
                <a:gd name="T16" fmla="*/ 381 w 381"/>
                <a:gd name="T17" fmla="*/ 398 h 398"/>
                <a:gd name="T18" fmla="*/ 381 w 381"/>
                <a:gd name="T19" fmla="*/ 0 h 398"/>
                <a:gd name="T20" fmla="*/ 381 w 381"/>
                <a:gd name="T2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398">
                  <a:moveTo>
                    <a:pt x="348" y="33"/>
                  </a:moveTo>
                  <a:lnTo>
                    <a:pt x="348" y="364"/>
                  </a:lnTo>
                  <a:lnTo>
                    <a:pt x="33" y="364"/>
                  </a:lnTo>
                  <a:lnTo>
                    <a:pt x="33" y="33"/>
                  </a:lnTo>
                  <a:lnTo>
                    <a:pt x="348" y="33"/>
                  </a:lnTo>
                  <a:close/>
                  <a:moveTo>
                    <a:pt x="381" y="0"/>
                  </a:moveTo>
                  <a:lnTo>
                    <a:pt x="0" y="0"/>
                  </a:lnTo>
                  <a:lnTo>
                    <a:pt x="0" y="398"/>
                  </a:lnTo>
                  <a:lnTo>
                    <a:pt x="381" y="398"/>
                  </a:lnTo>
                  <a:lnTo>
                    <a:pt x="381" y="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AA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6" name="ïšļíďé"/>
            <p:cNvSpPr/>
            <p:nvPr/>
          </p:nvSpPr>
          <p:spPr bwMode="auto">
            <a:xfrm>
              <a:off x="6842919" y="4552951"/>
              <a:ext cx="604838" cy="631825"/>
            </a:xfrm>
            <a:custGeom>
              <a:avLst/>
              <a:gdLst>
                <a:gd name="T0" fmla="*/ 348 w 381"/>
                <a:gd name="T1" fmla="*/ 33 h 398"/>
                <a:gd name="T2" fmla="*/ 348 w 381"/>
                <a:gd name="T3" fmla="*/ 364 h 398"/>
                <a:gd name="T4" fmla="*/ 33 w 381"/>
                <a:gd name="T5" fmla="*/ 364 h 398"/>
                <a:gd name="T6" fmla="*/ 33 w 381"/>
                <a:gd name="T7" fmla="*/ 33 h 398"/>
                <a:gd name="T8" fmla="*/ 348 w 381"/>
                <a:gd name="T9" fmla="*/ 33 h 398"/>
                <a:gd name="T10" fmla="*/ 381 w 381"/>
                <a:gd name="T11" fmla="*/ 0 h 398"/>
                <a:gd name="T12" fmla="*/ 0 w 381"/>
                <a:gd name="T13" fmla="*/ 0 h 398"/>
                <a:gd name="T14" fmla="*/ 0 w 381"/>
                <a:gd name="T15" fmla="*/ 398 h 398"/>
                <a:gd name="T16" fmla="*/ 381 w 381"/>
                <a:gd name="T17" fmla="*/ 398 h 398"/>
                <a:gd name="T18" fmla="*/ 381 w 381"/>
                <a:gd name="T19" fmla="*/ 0 h 398"/>
                <a:gd name="T20" fmla="*/ 381 w 381"/>
                <a:gd name="T2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398">
                  <a:moveTo>
                    <a:pt x="348" y="33"/>
                  </a:moveTo>
                  <a:lnTo>
                    <a:pt x="348" y="364"/>
                  </a:lnTo>
                  <a:lnTo>
                    <a:pt x="33" y="364"/>
                  </a:lnTo>
                  <a:lnTo>
                    <a:pt x="33" y="33"/>
                  </a:lnTo>
                  <a:lnTo>
                    <a:pt x="348" y="33"/>
                  </a:lnTo>
                  <a:moveTo>
                    <a:pt x="381" y="0"/>
                  </a:moveTo>
                  <a:lnTo>
                    <a:pt x="0" y="0"/>
                  </a:lnTo>
                  <a:lnTo>
                    <a:pt x="0" y="398"/>
                  </a:lnTo>
                  <a:lnTo>
                    <a:pt x="381" y="398"/>
                  </a:lnTo>
                  <a:lnTo>
                    <a:pt x="381" y="0"/>
                  </a:lnTo>
                  <a:lnTo>
                    <a:pt x="3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7" name="iṡļïḑê"/>
            <p:cNvSpPr/>
            <p:nvPr/>
          </p:nvSpPr>
          <p:spPr bwMode="auto">
            <a:xfrm>
              <a:off x="7142956" y="4570413"/>
              <a:ext cx="0" cy="600075"/>
            </a:xfrm>
            <a:prstGeom prst="line">
              <a:avLst/>
            </a:prstGeom>
            <a:noFill/>
            <a:ln w="52388" cap="flat">
              <a:solidFill>
                <a:srgbClr val="AAA04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8" name="ïṡḻiḋê"/>
            <p:cNvSpPr/>
            <p:nvPr/>
          </p:nvSpPr>
          <p:spPr bwMode="auto">
            <a:xfrm>
              <a:off x="6865144" y="4870451"/>
              <a:ext cx="560388" cy="0"/>
            </a:xfrm>
            <a:prstGeom prst="line">
              <a:avLst/>
            </a:prstGeom>
            <a:noFill/>
            <a:ln w="52388" cap="flat">
              <a:solidFill>
                <a:srgbClr val="AAA04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9" name="íŝḻídè"/>
            <p:cNvSpPr/>
            <p:nvPr/>
          </p:nvSpPr>
          <p:spPr bwMode="auto">
            <a:xfrm>
              <a:off x="6669881" y="4389438"/>
              <a:ext cx="946150" cy="39688"/>
            </a:xfrm>
            <a:prstGeom prst="rect">
              <a:avLst/>
            </a:prstGeom>
            <a:solidFill>
              <a:srgbClr val="BF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90" name="ï$ľïḓé"/>
            <p:cNvSpPr/>
            <p:nvPr/>
          </p:nvSpPr>
          <p:spPr bwMode="auto">
            <a:xfrm>
              <a:off x="6652419" y="4318001"/>
              <a:ext cx="985838" cy="71438"/>
            </a:xfrm>
            <a:prstGeom prst="rect">
              <a:avLst/>
            </a:prstGeom>
            <a:solidFill>
              <a:srgbClr val="D9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91" name="iṥḻíḋe"/>
            <p:cNvSpPr/>
            <p:nvPr/>
          </p:nvSpPr>
          <p:spPr bwMode="auto">
            <a:xfrm>
              <a:off x="6736556" y="4684713"/>
              <a:ext cx="30163" cy="128588"/>
            </a:xfrm>
            <a:custGeom>
              <a:avLst/>
              <a:gdLst>
                <a:gd name="T0" fmla="*/ 3 w 7"/>
                <a:gd name="T1" fmla="*/ 29 h 29"/>
                <a:gd name="T2" fmla="*/ 3 w 7"/>
                <a:gd name="T3" fmla="*/ 29 h 29"/>
                <a:gd name="T4" fmla="*/ 0 w 7"/>
                <a:gd name="T5" fmla="*/ 26 h 29"/>
                <a:gd name="T6" fmla="*/ 0 w 7"/>
                <a:gd name="T7" fmla="*/ 4 h 29"/>
                <a:gd name="T8" fmla="*/ 3 w 7"/>
                <a:gd name="T9" fmla="*/ 0 h 29"/>
                <a:gd name="T10" fmla="*/ 3 w 7"/>
                <a:gd name="T11" fmla="*/ 0 h 29"/>
                <a:gd name="T12" fmla="*/ 7 w 7"/>
                <a:gd name="T13" fmla="*/ 4 h 29"/>
                <a:gd name="T14" fmla="*/ 7 w 7"/>
                <a:gd name="T15" fmla="*/ 26 h 29"/>
                <a:gd name="T16" fmla="*/ 3 w 7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9"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8"/>
                    <a:pt x="5" y="29"/>
                    <a:pt x="3" y="29"/>
                  </a:cubicBezTo>
                  <a:close/>
                </a:path>
              </a:pathLst>
            </a:custGeom>
            <a:solidFill>
              <a:srgbClr val="4D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92" name="iṩḷïḋê"/>
            <p:cNvSpPr/>
            <p:nvPr/>
          </p:nvSpPr>
          <p:spPr bwMode="auto">
            <a:xfrm>
              <a:off x="6736556" y="5640388"/>
              <a:ext cx="30163" cy="127000"/>
            </a:xfrm>
            <a:custGeom>
              <a:avLst/>
              <a:gdLst>
                <a:gd name="T0" fmla="*/ 3 w 7"/>
                <a:gd name="T1" fmla="*/ 29 h 29"/>
                <a:gd name="T2" fmla="*/ 3 w 7"/>
                <a:gd name="T3" fmla="*/ 29 h 29"/>
                <a:gd name="T4" fmla="*/ 0 w 7"/>
                <a:gd name="T5" fmla="*/ 26 h 29"/>
                <a:gd name="T6" fmla="*/ 0 w 7"/>
                <a:gd name="T7" fmla="*/ 4 h 29"/>
                <a:gd name="T8" fmla="*/ 3 w 7"/>
                <a:gd name="T9" fmla="*/ 0 h 29"/>
                <a:gd name="T10" fmla="*/ 3 w 7"/>
                <a:gd name="T11" fmla="*/ 0 h 29"/>
                <a:gd name="T12" fmla="*/ 7 w 7"/>
                <a:gd name="T13" fmla="*/ 4 h 29"/>
                <a:gd name="T14" fmla="*/ 7 w 7"/>
                <a:gd name="T15" fmla="*/ 26 h 29"/>
                <a:gd name="T16" fmla="*/ 3 w 7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9"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8"/>
                    <a:pt x="5" y="29"/>
                    <a:pt x="3" y="29"/>
                  </a:cubicBezTo>
                  <a:close/>
                </a:path>
              </a:pathLst>
            </a:custGeom>
            <a:solidFill>
              <a:srgbClr val="4D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95" name="left-arrow_45377"/>
          <p:cNvSpPr>
            <a:spLocks noChangeAspect="1"/>
          </p:cNvSpPr>
          <p:nvPr/>
        </p:nvSpPr>
        <p:spPr bwMode="auto">
          <a:xfrm rot="9233332">
            <a:off x="2829145" y="3395959"/>
            <a:ext cx="5537049" cy="771972"/>
          </a:xfrm>
          <a:custGeom>
            <a:avLst/>
            <a:gdLst>
              <a:gd name="T0" fmla="*/ 2851 w 7514"/>
              <a:gd name="T1" fmla="*/ 3155 h 3163"/>
              <a:gd name="T2" fmla="*/ 2383 w 7514"/>
              <a:gd name="T3" fmla="*/ 2243 h 3163"/>
              <a:gd name="T4" fmla="*/ 2527 w 7514"/>
              <a:gd name="T5" fmla="*/ 2012 h 3163"/>
              <a:gd name="T6" fmla="*/ 2814 w 7514"/>
              <a:gd name="T7" fmla="*/ 1855 h 3163"/>
              <a:gd name="T8" fmla="*/ 2919 w 7514"/>
              <a:gd name="T9" fmla="*/ 1803 h 3163"/>
              <a:gd name="T10" fmla="*/ 3381 w 7514"/>
              <a:gd name="T11" fmla="*/ 1610 h 3163"/>
              <a:gd name="T12" fmla="*/ 3765 w 7514"/>
              <a:gd name="T13" fmla="*/ 1483 h 3163"/>
              <a:gd name="T14" fmla="*/ 4174 w 7514"/>
              <a:gd name="T15" fmla="*/ 1387 h 3163"/>
              <a:gd name="T16" fmla="*/ 4456 w 7514"/>
              <a:gd name="T17" fmla="*/ 1338 h 3163"/>
              <a:gd name="T18" fmla="*/ 5029 w 7514"/>
              <a:gd name="T19" fmla="*/ 1283 h 3163"/>
              <a:gd name="T20" fmla="*/ 5454 w 7514"/>
              <a:gd name="T21" fmla="*/ 1283 h 3163"/>
              <a:gd name="T22" fmla="*/ 5730 w 7514"/>
              <a:gd name="T23" fmla="*/ 1298 h 3163"/>
              <a:gd name="T24" fmla="*/ 6124 w 7514"/>
              <a:gd name="T25" fmla="*/ 1346 h 3163"/>
              <a:gd name="T26" fmla="*/ 6598 w 7514"/>
              <a:gd name="T27" fmla="*/ 1439 h 3163"/>
              <a:gd name="T28" fmla="*/ 6805 w 7514"/>
              <a:gd name="T29" fmla="*/ 1494 h 3163"/>
              <a:gd name="T30" fmla="*/ 7162 w 7514"/>
              <a:gd name="T31" fmla="*/ 1604 h 3163"/>
              <a:gd name="T32" fmla="*/ 7445 w 7514"/>
              <a:gd name="T33" fmla="*/ 1713 h 3163"/>
              <a:gd name="T34" fmla="*/ 7327 w 7514"/>
              <a:gd name="T35" fmla="*/ 1596 h 3163"/>
              <a:gd name="T36" fmla="*/ 7053 w 7514"/>
              <a:gd name="T37" fmla="*/ 1420 h 3163"/>
              <a:gd name="T38" fmla="*/ 6789 w 7514"/>
              <a:gd name="T39" fmla="*/ 1264 h 3163"/>
              <a:gd name="T40" fmla="*/ 6463 w 7514"/>
              <a:gd name="T41" fmla="*/ 1102 h 3163"/>
              <a:gd name="T42" fmla="*/ 5960 w 7514"/>
              <a:gd name="T43" fmla="*/ 899 h 3163"/>
              <a:gd name="T44" fmla="*/ 5682 w 7514"/>
              <a:gd name="T45" fmla="*/ 806 h 3163"/>
              <a:gd name="T46" fmla="*/ 5388 w 7514"/>
              <a:gd name="T47" fmla="*/ 724 h 3163"/>
              <a:gd name="T48" fmla="*/ 4765 w 7514"/>
              <a:gd name="T49" fmla="*/ 599 h 3163"/>
              <a:gd name="T50" fmla="*/ 4279 w 7514"/>
              <a:gd name="T51" fmla="*/ 548 h 3163"/>
              <a:gd name="T52" fmla="*/ 3789 w 7514"/>
              <a:gd name="T53" fmla="*/ 535 h 3163"/>
              <a:gd name="T54" fmla="*/ 3465 w 7514"/>
              <a:gd name="T55" fmla="*/ 546 h 3163"/>
              <a:gd name="T56" fmla="*/ 2843 w 7514"/>
              <a:gd name="T57" fmla="*/ 613 h 3163"/>
              <a:gd name="T58" fmla="*/ 2480 w 7514"/>
              <a:gd name="T59" fmla="*/ 682 h 3163"/>
              <a:gd name="T60" fmla="*/ 2276 w 7514"/>
              <a:gd name="T61" fmla="*/ 733 h 3163"/>
              <a:gd name="T62" fmla="*/ 1571 w 7514"/>
              <a:gd name="T63" fmla="*/ 955 h 3163"/>
              <a:gd name="T64" fmla="*/ 1500 w 7514"/>
              <a:gd name="T65" fmla="*/ 855 h 3163"/>
              <a:gd name="T66" fmla="*/ 888 w 7514"/>
              <a:gd name="T67" fmla="*/ 70 h 3163"/>
              <a:gd name="T68" fmla="*/ 104 w 7514"/>
              <a:gd name="T69" fmla="*/ 2827 h 3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14" h="3163">
                <a:moveTo>
                  <a:pt x="104" y="2827"/>
                </a:moveTo>
                <a:lnTo>
                  <a:pt x="2851" y="3155"/>
                </a:lnTo>
                <a:cubicBezTo>
                  <a:pt x="2918" y="3163"/>
                  <a:pt x="2943" y="3123"/>
                  <a:pt x="2907" y="3066"/>
                </a:cubicBezTo>
                <a:lnTo>
                  <a:pt x="2383" y="2243"/>
                </a:lnTo>
                <a:cubicBezTo>
                  <a:pt x="2347" y="2186"/>
                  <a:pt x="2364" y="2111"/>
                  <a:pt x="2422" y="2076"/>
                </a:cubicBezTo>
                <a:cubicBezTo>
                  <a:pt x="2456" y="2055"/>
                  <a:pt x="2491" y="2034"/>
                  <a:pt x="2527" y="2012"/>
                </a:cubicBezTo>
                <a:cubicBezTo>
                  <a:pt x="2584" y="1974"/>
                  <a:pt x="2648" y="1943"/>
                  <a:pt x="2714" y="1908"/>
                </a:cubicBezTo>
                <a:cubicBezTo>
                  <a:pt x="2746" y="1891"/>
                  <a:pt x="2780" y="1873"/>
                  <a:pt x="2814" y="1855"/>
                </a:cubicBezTo>
                <a:cubicBezTo>
                  <a:pt x="2831" y="1846"/>
                  <a:pt x="2848" y="1837"/>
                  <a:pt x="2865" y="1828"/>
                </a:cubicBezTo>
                <a:cubicBezTo>
                  <a:pt x="2883" y="1820"/>
                  <a:pt x="2901" y="1811"/>
                  <a:pt x="2919" y="1803"/>
                </a:cubicBezTo>
                <a:cubicBezTo>
                  <a:pt x="2991" y="1770"/>
                  <a:pt x="3065" y="1737"/>
                  <a:pt x="3141" y="1702"/>
                </a:cubicBezTo>
                <a:cubicBezTo>
                  <a:pt x="3219" y="1670"/>
                  <a:pt x="3299" y="1641"/>
                  <a:pt x="3381" y="1610"/>
                </a:cubicBezTo>
                <a:cubicBezTo>
                  <a:pt x="3462" y="1576"/>
                  <a:pt x="3548" y="1553"/>
                  <a:pt x="3634" y="1525"/>
                </a:cubicBezTo>
                <a:cubicBezTo>
                  <a:pt x="3677" y="1511"/>
                  <a:pt x="3721" y="1497"/>
                  <a:pt x="3765" y="1483"/>
                </a:cubicBezTo>
                <a:cubicBezTo>
                  <a:pt x="3810" y="1472"/>
                  <a:pt x="3854" y="1461"/>
                  <a:pt x="3899" y="1450"/>
                </a:cubicBezTo>
                <a:cubicBezTo>
                  <a:pt x="3990" y="1428"/>
                  <a:pt x="4081" y="1402"/>
                  <a:pt x="4174" y="1387"/>
                </a:cubicBezTo>
                <a:lnTo>
                  <a:pt x="4314" y="1361"/>
                </a:lnTo>
                <a:cubicBezTo>
                  <a:pt x="4361" y="1352"/>
                  <a:pt x="4409" y="1343"/>
                  <a:pt x="4456" y="1338"/>
                </a:cubicBezTo>
                <a:cubicBezTo>
                  <a:pt x="4551" y="1326"/>
                  <a:pt x="4646" y="1312"/>
                  <a:pt x="4742" y="1303"/>
                </a:cubicBezTo>
                <a:cubicBezTo>
                  <a:pt x="4838" y="1296"/>
                  <a:pt x="4934" y="1290"/>
                  <a:pt x="5029" y="1283"/>
                </a:cubicBezTo>
                <a:cubicBezTo>
                  <a:pt x="5124" y="1280"/>
                  <a:pt x="5219" y="1281"/>
                  <a:pt x="5313" y="1280"/>
                </a:cubicBezTo>
                <a:cubicBezTo>
                  <a:pt x="5361" y="1278"/>
                  <a:pt x="5408" y="1280"/>
                  <a:pt x="5454" y="1283"/>
                </a:cubicBezTo>
                <a:cubicBezTo>
                  <a:pt x="5501" y="1285"/>
                  <a:pt x="5547" y="1288"/>
                  <a:pt x="5593" y="1290"/>
                </a:cubicBezTo>
                <a:cubicBezTo>
                  <a:pt x="5639" y="1293"/>
                  <a:pt x="5685" y="1293"/>
                  <a:pt x="5730" y="1298"/>
                </a:cubicBezTo>
                <a:cubicBezTo>
                  <a:pt x="5775" y="1303"/>
                  <a:pt x="5820" y="1308"/>
                  <a:pt x="5864" y="1312"/>
                </a:cubicBezTo>
                <a:cubicBezTo>
                  <a:pt x="5952" y="1322"/>
                  <a:pt x="6040" y="1329"/>
                  <a:pt x="6124" y="1346"/>
                </a:cubicBezTo>
                <a:cubicBezTo>
                  <a:pt x="6208" y="1360"/>
                  <a:pt x="6290" y="1374"/>
                  <a:pt x="6370" y="1387"/>
                </a:cubicBezTo>
                <a:cubicBezTo>
                  <a:pt x="6449" y="1405"/>
                  <a:pt x="6525" y="1422"/>
                  <a:pt x="6598" y="1439"/>
                </a:cubicBezTo>
                <a:cubicBezTo>
                  <a:pt x="6634" y="1447"/>
                  <a:pt x="6668" y="1455"/>
                  <a:pt x="6702" y="1462"/>
                </a:cubicBezTo>
                <a:cubicBezTo>
                  <a:pt x="6737" y="1473"/>
                  <a:pt x="6772" y="1483"/>
                  <a:pt x="6805" y="1494"/>
                </a:cubicBezTo>
                <a:cubicBezTo>
                  <a:pt x="6872" y="1514"/>
                  <a:pt x="6936" y="1533"/>
                  <a:pt x="6996" y="1551"/>
                </a:cubicBezTo>
                <a:cubicBezTo>
                  <a:pt x="7055" y="1570"/>
                  <a:pt x="7113" y="1584"/>
                  <a:pt x="7162" y="1604"/>
                </a:cubicBezTo>
                <a:cubicBezTo>
                  <a:pt x="7211" y="1623"/>
                  <a:pt x="7257" y="1640"/>
                  <a:pt x="7298" y="1656"/>
                </a:cubicBezTo>
                <a:cubicBezTo>
                  <a:pt x="7356" y="1679"/>
                  <a:pt x="7405" y="1698"/>
                  <a:pt x="7445" y="1713"/>
                </a:cubicBezTo>
                <a:cubicBezTo>
                  <a:pt x="7508" y="1738"/>
                  <a:pt x="7514" y="1726"/>
                  <a:pt x="7459" y="1688"/>
                </a:cubicBezTo>
                <a:cubicBezTo>
                  <a:pt x="7423" y="1663"/>
                  <a:pt x="7379" y="1633"/>
                  <a:pt x="7327" y="1596"/>
                </a:cubicBezTo>
                <a:cubicBezTo>
                  <a:pt x="7290" y="1570"/>
                  <a:pt x="7248" y="1542"/>
                  <a:pt x="7203" y="1511"/>
                </a:cubicBezTo>
                <a:cubicBezTo>
                  <a:pt x="7158" y="1479"/>
                  <a:pt x="7107" y="1452"/>
                  <a:pt x="7053" y="1420"/>
                </a:cubicBezTo>
                <a:cubicBezTo>
                  <a:pt x="6999" y="1388"/>
                  <a:pt x="6942" y="1354"/>
                  <a:pt x="6882" y="1319"/>
                </a:cubicBezTo>
                <a:cubicBezTo>
                  <a:pt x="6852" y="1301"/>
                  <a:pt x="6821" y="1283"/>
                  <a:pt x="6789" y="1264"/>
                </a:cubicBezTo>
                <a:cubicBezTo>
                  <a:pt x="6754" y="1247"/>
                  <a:pt x="6719" y="1229"/>
                  <a:pt x="6683" y="1211"/>
                </a:cubicBezTo>
                <a:cubicBezTo>
                  <a:pt x="6612" y="1176"/>
                  <a:pt x="6539" y="1140"/>
                  <a:pt x="6463" y="1102"/>
                </a:cubicBezTo>
                <a:cubicBezTo>
                  <a:pt x="6385" y="1069"/>
                  <a:pt x="6304" y="1034"/>
                  <a:pt x="6221" y="999"/>
                </a:cubicBezTo>
                <a:cubicBezTo>
                  <a:pt x="6138" y="961"/>
                  <a:pt x="6050" y="932"/>
                  <a:pt x="5960" y="899"/>
                </a:cubicBezTo>
                <a:cubicBezTo>
                  <a:pt x="5915" y="883"/>
                  <a:pt x="5870" y="866"/>
                  <a:pt x="5824" y="850"/>
                </a:cubicBezTo>
                <a:cubicBezTo>
                  <a:pt x="5777" y="833"/>
                  <a:pt x="5730" y="821"/>
                  <a:pt x="5682" y="806"/>
                </a:cubicBezTo>
                <a:cubicBezTo>
                  <a:pt x="5634" y="792"/>
                  <a:pt x="5586" y="778"/>
                  <a:pt x="5537" y="763"/>
                </a:cubicBezTo>
                <a:cubicBezTo>
                  <a:pt x="5488" y="749"/>
                  <a:pt x="5439" y="734"/>
                  <a:pt x="5388" y="724"/>
                </a:cubicBezTo>
                <a:cubicBezTo>
                  <a:pt x="5288" y="701"/>
                  <a:pt x="5186" y="675"/>
                  <a:pt x="5082" y="653"/>
                </a:cubicBezTo>
                <a:cubicBezTo>
                  <a:pt x="4977" y="635"/>
                  <a:pt x="4871" y="617"/>
                  <a:pt x="4765" y="599"/>
                </a:cubicBezTo>
                <a:cubicBezTo>
                  <a:pt x="4658" y="584"/>
                  <a:pt x="4550" y="574"/>
                  <a:pt x="4442" y="561"/>
                </a:cubicBezTo>
                <a:cubicBezTo>
                  <a:pt x="4388" y="554"/>
                  <a:pt x="4333" y="551"/>
                  <a:pt x="4279" y="548"/>
                </a:cubicBezTo>
                <a:cubicBezTo>
                  <a:pt x="4224" y="545"/>
                  <a:pt x="4170" y="542"/>
                  <a:pt x="4115" y="539"/>
                </a:cubicBezTo>
                <a:cubicBezTo>
                  <a:pt x="4006" y="531"/>
                  <a:pt x="3897" y="534"/>
                  <a:pt x="3789" y="535"/>
                </a:cubicBezTo>
                <a:cubicBezTo>
                  <a:pt x="3734" y="535"/>
                  <a:pt x="3680" y="536"/>
                  <a:pt x="3626" y="536"/>
                </a:cubicBezTo>
                <a:cubicBezTo>
                  <a:pt x="3572" y="539"/>
                  <a:pt x="3518" y="543"/>
                  <a:pt x="3465" y="546"/>
                </a:cubicBezTo>
                <a:cubicBezTo>
                  <a:pt x="3359" y="554"/>
                  <a:pt x="3252" y="558"/>
                  <a:pt x="3149" y="573"/>
                </a:cubicBezTo>
                <a:cubicBezTo>
                  <a:pt x="3046" y="586"/>
                  <a:pt x="2943" y="598"/>
                  <a:pt x="2843" y="613"/>
                </a:cubicBezTo>
                <a:cubicBezTo>
                  <a:pt x="2743" y="632"/>
                  <a:pt x="2646" y="650"/>
                  <a:pt x="2551" y="668"/>
                </a:cubicBezTo>
                <a:cubicBezTo>
                  <a:pt x="2527" y="673"/>
                  <a:pt x="2503" y="677"/>
                  <a:pt x="2480" y="682"/>
                </a:cubicBezTo>
                <a:cubicBezTo>
                  <a:pt x="2457" y="687"/>
                  <a:pt x="2434" y="693"/>
                  <a:pt x="2411" y="699"/>
                </a:cubicBezTo>
                <a:cubicBezTo>
                  <a:pt x="2365" y="710"/>
                  <a:pt x="2320" y="721"/>
                  <a:pt x="2276" y="733"/>
                </a:cubicBezTo>
                <a:cubicBezTo>
                  <a:pt x="2187" y="756"/>
                  <a:pt x="2100" y="775"/>
                  <a:pt x="2020" y="802"/>
                </a:cubicBezTo>
                <a:cubicBezTo>
                  <a:pt x="1857" y="854"/>
                  <a:pt x="1709" y="897"/>
                  <a:pt x="1571" y="955"/>
                </a:cubicBezTo>
                <a:cubicBezTo>
                  <a:pt x="1570" y="956"/>
                  <a:pt x="1569" y="956"/>
                  <a:pt x="1568" y="957"/>
                </a:cubicBezTo>
                <a:cubicBezTo>
                  <a:pt x="1567" y="957"/>
                  <a:pt x="1536" y="912"/>
                  <a:pt x="1500" y="855"/>
                </a:cubicBezTo>
                <a:lnTo>
                  <a:pt x="992" y="57"/>
                </a:lnTo>
                <a:cubicBezTo>
                  <a:pt x="956" y="0"/>
                  <a:pt x="910" y="6"/>
                  <a:pt x="888" y="70"/>
                </a:cubicBezTo>
                <a:lnTo>
                  <a:pt x="21" y="2697"/>
                </a:lnTo>
                <a:cubicBezTo>
                  <a:pt x="0" y="2761"/>
                  <a:pt x="37" y="2819"/>
                  <a:pt x="104" y="282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5" name="组合 604"/>
          <p:cNvGrpSpPr/>
          <p:nvPr/>
        </p:nvGrpSpPr>
        <p:grpSpPr>
          <a:xfrm>
            <a:off x="7785414" y="3031732"/>
            <a:ext cx="3306933" cy="477538"/>
            <a:chOff x="7562917" y="3031732"/>
            <a:chExt cx="3306933" cy="477538"/>
          </a:xfrm>
        </p:grpSpPr>
        <p:sp>
          <p:nvSpPr>
            <p:cNvPr id="597" name="three-persons-silhouettes_35124"/>
            <p:cNvSpPr>
              <a:spLocks noChangeAspect="1"/>
            </p:cNvSpPr>
            <p:nvPr/>
          </p:nvSpPr>
          <p:spPr bwMode="auto">
            <a:xfrm>
              <a:off x="7562917" y="3031732"/>
              <a:ext cx="609685" cy="477538"/>
            </a:xfrm>
            <a:custGeom>
              <a:avLst/>
              <a:gdLst>
                <a:gd name="connsiteX0" fmla="*/ 465691 w 608530"/>
                <a:gd name="connsiteY0" fmla="*/ 83904 h 476634"/>
                <a:gd name="connsiteX1" fmla="*/ 571517 w 608530"/>
                <a:gd name="connsiteY1" fmla="*/ 83904 h 476634"/>
                <a:gd name="connsiteX2" fmla="*/ 608459 w 608530"/>
                <a:gd name="connsiteY2" fmla="*/ 120471 h 476634"/>
                <a:gd name="connsiteX3" fmla="*/ 608459 w 608530"/>
                <a:gd name="connsiteY3" fmla="*/ 260777 h 476634"/>
                <a:gd name="connsiteX4" fmla="*/ 591198 w 608530"/>
                <a:gd name="connsiteY4" fmla="*/ 281879 h 476634"/>
                <a:gd name="connsiteX5" fmla="*/ 573936 w 608530"/>
                <a:gd name="connsiteY5" fmla="*/ 260293 h 476634"/>
                <a:gd name="connsiteX6" fmla="*/ 573936 w 608530"/>
                <a:gd name="connsiteY6" fmla="*/ 172179 h 476634"/>
                <a:gd name="connsiteX7" fmla="*/ 573614 w 608530"/>
                <a:gd name="connsiteY7" fmla="*/ 159454 h 476634"/>
                <a:gd name="connsiteX8" fmla="*/ 569420 w 608530"/>
                <a:gd name="connsiteY8" fmla="*/ 152849 h 476634"/>
                <a:gd name="connsiteX9" fmla="*/ 565548 w 608530"/>
                <a:gd name="connsiteY9" fmla="*/ 159937 h 476634"/>
                <a:gd name="connsiteX10" fmla="*/ 565709 w 608530"/>
                <a:gd name="connsiteY10" fmla="*/ 164608 h 476634"/>
                <a:gd name="connsiteX11" fmla="*/ 565387 w 608530"/>
                <a:gd name="connsiteY11" fmla="*/ 450053 h 476634"/>
                <a:gd name="connsiteX12" fmla="*/ 556675 w 608530"/>
                <a:gd name="connsiteY12" fmla="*/ 471316 h 476634"/>
                <a:gd name="connsiteX13" fmla="*/ 534413 w 608530"/>
                <a:gd name="connsiteY13" fmla="*/ 473894 h 476634"/>
                <a:gd name="connsiteX14" fmla="*/ 522153 w 608530"/>
                <a:gd name="connsiteY14" fmla="*/ 452469 h 476634"/>
                <a:gd name="connsiteX15" fmla="*/ 522153 w 608530"/>
                <a:gd name="connsiteY15" fmla="*/ 296860 h 476634"/>
                <a:gd name="connsiteX16" fmla="*/ 522153 w 608530"/>
                <a:gd name="connsiteY16" fmla="*/ 283168 h 476634"/>
                <a:gd name="connsiteX17" fmla="*/ 518120 w 608530"/>
                <a:gd name="connsiteY17" fmla="*/ 281557 h 476634"/>
                <a:gd name="connsiteX18" fmla="*/ 513442 w 608530"/>
                <a:gd name="connsiteY18" fmla="*/ 290900 h 476634"/>
                <a:gd name="connsiteX19" fmla="*/ 513281 w 608530"/>
                <a:gd name="connsiteY19" fmla="*/ 368704 h 476634"/>
                <a:gd name="connsiteX20" fmla="*/ 513281 w 608530"/>
                <a:gd name="connsiteY20" fmla="*/ 449892 h 476634"/>
                <a:gd name="connsiteX21" fmla="*/ 491503 w 608530"/>
                <a:gd name="connsiteY21" fmla="*/ 476632 h 476634"/>
                <a:gd name="connsiteX22" fmla="*/ 470531 w 608530"/>
                <a:gd name="connsiteY22" fmla="*/ 450053 h 476634"/>
                <a:gd name="connsiteX23" fmla="*/ 470531 w 608530"/>
                <a:gd name="connsiteY23" fmla="*/ 168152 h 476634"/>
                <a:gd name="connsiteX24" fmla="*/ 470370 w 608530"/>
                <a:gd name="connsiteY24" fmla="*/ 161225 h 476634"/>
                <a:gd name="connsiteX25" fmla="*/ 465530 w 608530"/>
                <a:gd name="connsiteY25" fmla="*/ 152849 h 476634"/>
                <a:gd name="connsiteX26" fmla="*/ 461820 w 608530"/>
                <a:gd name="connsiteY26" fmla="*/ 160903 h 476634"/>
                <a:gd name="connsiteX27" fmla="*/ 461659 w 608530"/>
                <a:gd name="connsiteY27" fmla="*/ 256105 h 476634"/>
                <a:gd name="connsiteX28" fmla="*/ 461497 w 608530"/>
                <a:gd name="connsiteY28" fmla="*/ 265287 h 476634"/>
                <a:gd name="connsiteX29" fmla="*/ 444236 w 608530"/>
                <a:gd name="connsiteY29" fmla="*/ 281879 h 476634"/>
                <a:gd name="connsiteX30" fmla="*/ 427136 w 608530"/>
                <a:gd name="connsiteY30" fmla="*/ 265126 h 476634"/>
                <a:gd name="connsiteX31" fmla="*/ 426975 w 608530"/>
                <a:gd name="connsiteY31" fmla="*/ 228076 h 476634"/>
                <a:gd name="connsiteX32" fmla="*/ 426975 w 608530"/>
                <a:gd name="connsiteY32" fmla="*/ 122404 h 476634"/>
                <a:gd name="connsiteX33" fmla="*/ 465691 w 608530"/>
                <a:gd name="connsiteY33" fmla="*/ 83904 h 476634"/>
                <a:gd name="connsiteX34" fmla="*/ 253218 w 608530"/>
                <a:gd name="connsiteY34" fmla="*/ 83904 h 476634"/>
                <a:gd name="connsiteX35" fmla="*/ 358882 w 608530"/>
                <a:gd name="connsiteY35" fmla="*/ 83904 h 476634"/>
                <a:gd name="connsiteX36" fmla="*/ 395986 w 608530"/>
                <a:gd name="connsiteY36" fmla="*/ 120471 h 476634"/>
                <a:gd name="connsiteX37" fmla="*/ 395986 w 608530"/>
                <a:gd name="connsiteY37" fmla="*/ 260777 h 476634"/>
                <a:gd name="connsiteX38" fmla="*/ 378725 w 608530"/>
                <a:gd name="connsiteY38" fmla="*/ 281879 h 476634"/>
                <a:gd name="connsiteX39" fmla="*/ 361463 w 608530"/>
                <a:gd name="connsiteY39" fmla="*/ 260293 h 476634"/>
                <a:gd name="connsiteX40" fmla="*/ 361463 w 608530"/>
                <a:gd name="connsiteY40" fmla="*/ 172179 h 476634"/>
                <a:gd name="connsiteX41" fmla="*/ 361141 w 608530"/>
                <a:gd name="connsiteY41" fmla="*/ 159454 h 476634"/>
                <a:gd name="connsiteX42" fmla="*/ 356947 w 608530"/>
                <a:gd name="connsiteY42" fmla="*/ 152849 h 476634"/>
                <a:gd name="connsiteX43" fmla="*/ 353075 w 608530"/>
                <a:gd name="connsiteY43" fmla="*/ 159937 h 476634"/>
                <a:gd name="connsiteX44" fmla="*/ 353236 w 608530"/>
                <a:gd name="connsiteY44" fmla="*/ 164608 h 476634"/>
                <a:gd name="connsiteX45" fmla="*/ 352914 w 608530"/>
                <a:gd name="connsiteY45" fmla="*/ 450053 h 476634"/>
                <a:gd name="connsiteX46" fmla="*/ 344202 w 608530"/>
                <a:gd name="connsiteY46" fmla="*/ 471316 h 476634"/>
                <a:gd name="connsiteX47" fmla="*/ 321940 w 608530"/>
                <a:gd name="connsiteY47" fmla="*/ 473894 h 476634"/>
                <a:gd name="connsiteX48" fmla="*/ 309680 w 608530"/>
                <a:gd name="connsiteY48" fmla="*/ 452469 h 476634"/>
                <a:gd name="connsiteX49" fmla="*/ 309680 w 608530"/>
                <a:gd name="connsiteY49" fmla="*/ 296860 h 476634"/>
                <a:gd name="connsiteX50" fmla="*/ 309680 w 608530"/>
                <a:gd name="connsiteY50" fmla="*/ 283168 h 476634"/>
                <a:gd name="connsiteX51" fmla="*/ 305647 w 608530"/>
                <a:gd name="connsiteY51" fmla="*/ 281557 h 476634"/>
                <a:gd name="connsiteX52" fmla="*/ 300969 w 608530"/>
                <a:gd name="connsiteY52" fmla="*/ 290900 h 476634"/>
                <a:gd name="connsiteX53" fmla="*/ 300808 w 608530"/>
                <a:gd name="connsiteY53" fmla="*/ 368704 h 476634"/>
                <a:gd name="connsiteX54" fmla="*/ 300808 w 608530"/>
                <a:gd name="connsiteY54" fmla="*/ 449892 h 476634"/>
                <a:gd name="connsiteX55" fmla="*/ 278868 w 608530"/>
                <a:gd name="connsiteY55" fmla="*/ 476632 h 476634"/>
                <a:gd name="connsiteX56" fmla="*/ 258058 w 608530"/>
                <a:gd name="connsiteY56" fmla="*/ 450053 h 476634"/>
                <a:gd name="connsiteX57" fmla="*/ 258058 w 608530"/>
                <a:gd name="connsiteY57" fmla="*/ 168152 h 476634"/>
                <a:gd name="connsiteX58" fmla="*/ 257897 w 608530"/>
                <a:gd name="connsiteY58" fmla="*/ 161225 h 476634"/>
                <a:gd name="connsiteX59" fmla="*/ 252896 w 608530"/>
                <a:gd name="connsiteY59" fmla="*/ 152849 h 476634"/>
                <a:gd name="connsiteX60" fmla="*/ 249347 w 608530"/>
                <a:gd name="connsiteY60" fmla="*/ 160903 h 476634"/>
                <a:gd name="connsiteX61" fmla="*/ 249186 w 608530"/>
                <a:gd name="connsiteY61" fmla="*/ 256105 h 476634"/>
                <a:gd name="connsiteX62" fmla="*/ 249024 w 608530"/>
                <a:gd name="connsiteY62" fmla="*/ 265287 h 476634"/>
                <a:gd name="connsiteX63" fmla="*/ 231763 w 608530"/>
                <a:gd name="connsiteY63" fmla="*/ 281879 h 476634"/>
                <a:gd name="connsiteX64" fmla="*/ 214502 w 608530"/>
                <a:gd name="connsiteY64" fmla="*/ 265126 h 476634"/>
                <a:gd name="connsiteX65" fmla="*/ 214341 w 608530"/>
                <a:gd name="connsiteY65" fmla="*/ 228076 h 476634"/>
                <a:gd name="connsiteX66" fmla="*/ 214341 w 608530"/>
                <a:gd name="connsiteY66" fmla="*/ 122404 h 476634"/>
                <a:gd name="connsiteX67" fmla="*/ 253218 w 608530"/>
                <a:gd name="connsiteY67" fmla="*/ 83904 h 476634"/>
                <a:gd name="connsiteX68" fmla="*/ 38826 w 608530"/>
                <a:gd name="connsiteY68" fmla="*/ 83904 h 476634"/>
                <a:gd name="connsiteX69" fmla="*/ 144663 w 608530"/>
                <a:gd name="connsiteY69" fmla="*/ 83904 h 476634"/>
                <a:gd name="connsiteX70" fmla="*/ 181609 w 608530"/>
                <a:gd name="connsiteY70" fmla="*/ 120471 h 476634"/>
                <a:gd name="connsiteX71" fmla="*/ 181609 w 608530"/>
                <a:gd name="connsiteY71" fmla="*/ 260777 h 476634"/>
                <a:gd name="connsiteX72" fmla="*/ 164346 w 608530"/>
                <a:gd name="connsiteY72" fmla="*/ 281879 h 476634"/>
                <a:gd name="connsiteX73" fmla="*/ 147083 w 608530"/>
                <a:gd name="connsiteY73" fmla="*/ 260293 h 476634"/>
                <a:gd name="connsiteX74" fmla="*/ 147083 w 608530"/>
                <a:gd name="connsiteY74" fmla="*/ 172179 h 476634"/>
                <a:gd name="connsiteX75" fmla="*/ 146760 w 608530"/>
                <a:gd name="connsiteY75" fmla="*/ 159454 h 476634"/>
                <a:gd name="connsiteX76" fmla="*/ 142565 w 608530"/>
                <a:gd name="connsiteY76" fmla="*/ 152849 h 476634"/>
                <a:gd name="connsiteX77" fmla="*/ 138854 w 608530"/>
                <a:gd name="connsiteY77" fmla="*/ 159937 h 476634"/>
                <a:gd name="connsiteX78" fmla="*/ 138854 w 608530"/>
                <a:gd name="connsiteY78" fmla="*/ 164608 h 476634"/>
                <a:gd name="connsiteX79" fmla="*/ 138532 w 608530"/>
                <a:gd name="connsiteY79" fmla="*/ 450053 h 476634"/>
                <a:gd name="connsiteX80" fmla="*/ 129981 w 608530"/>
                <a:gd name="connsiteY80" fmla="*/ 471316 h 476634"/>
                <a:gd name="connsiteX81" fmla="*/ 107716 w 608530"/>
                <a:gd name="connsiteY81" fmla="*/ 473894 h 476634"/>
                <a:gd name="connsiteX82" fmla="*/ 95293 w 608530"/>
                <a:gd name="connsiteY82" fmla="*/ 452469 h 476634"/>
                <a:gd name="connsiteX83" fmla="*/ 95293 w 608530"/>
                <a:gd name="connsiteY83" fmla="*/ 296860 h 476634"/>
                <a:gd name="connsiteX84" fmla="*/ 95293 w 608530"/>
                <a:gd name="connsiteY84" fmla="*/ 283168 h 476634"/>
                <a:gd name="connsiteX85" fmla="*/ 91260 w 608530"/>
                <a:gd name="connsiteY85" fmla="*/ 281557 h 476634"/>
                <a:gd name="connsiteX86" fmla="*/ 86743 w 608530"/>
                <a:gd name="connsiteY86" fmla="*/ 290900 h 476634"/>
                <a:gd name="connsiteX87" fmla="*/ 86420 w 608530"/>
                <a:gd name="connsiteY87" fmla="*/ 368704 h 476634"/>
                <a:gd name="connsiteX88" fmla="*/ 86420 w 608530"/>
                <a:gd name="connsiteY88" fmla="*/ 449892 h 476634"/>
                <a:gd name="connsiteX89" fmla="*/ 64639 w 608530"/>
                <a:gd name="connsiteY89" fmla="*/ 476632 h 476634"/>
                <a:gd name="connsiteX90" fmla="*/ 43666 w 608530"/>
                <a:gd name="connsiteY90" fmla="*/ 450053 h 476634"/>
                <a:gd name="connsiteX91" fmla="*/ 43666 w 608530"/>
                <a:gd name="connsiteY91" fmla="*/ 168152 h 476634"/>
                <a:gd name="connsiteX92" fmla="*/ 43504 w 608530"/>
                <a:gd name="connsiteY92" fmla="*/ 161225 h 476634"/>
                <a:gd name="connsiteX93" fmla="*/ 38664 w 608530"/>
                <a:gd name="connsiteY93" fmla="*/ 152849 h 476634"/>
                <a:gd name="connsiteX94" fmla="*/ 34953 w 608530"/>
                <a:gd name="connsiteY94" fmla="*/ 160903 h 476634"/>
                <a:gd name="connsiteX95" fmla="*/ 34792 w 608530"/>
                <a:gd name="connsiteY95" fmla="*/ 256105 h 476634"/>
                <a:gd name="connsiteX96" fmla="*/ 34631 w 608530"/>
                <a:gd name="connsiteY96" fmla="*/ 265287 h 476634"/>
                <a:gd name="connsiteX97" fmla="*/ 17368 w 608530"/>
                <a:gd name="connsiteY97" fmla="*/ 281879 h 476634"/>
                <a:gd name="connsiteX98" fmla="*/ 266 w 608530"/>
                <a:gd name="connsiteY98" fmla="*/ 265126 h 476634"/>
                <a:gd name="connsiteX99" fmla="*/ 105 w 608530"/>
                <a:gd name="connsiteY99" fmla="*/ 228076 h 476634"/>
                <a:gd name="connsiteX100" fmla="*/ 105 w 608530"/>
                <a:gd name="connsiteY100" fmla="*/ 122404 h 476634"/>
                <a:gd name="connsiteX101" fmla="*/ 38826 w 608530"/>
                <a:gd name="connsiteY101" fmla="*/ 83904 h 476634"/>
                <a:gd name="connsiteX102" fmla="*/ 517938 w 608530"/>
                <a:gd name="connsiteY102" fmla="*/ 2 h 476634"/>
                <a:gd name="connsiteX103" fmla="*/ 552289 w 608530"/>
                <a:gd name="connsiteY103" fmla="*/ 34634 h 476634"/>
                <a:gd name="connsiteX104" fmla="*/ 517132 w 608530"/>
                <a:gd name="connsiteY104" fmla="*/ 68461 h 476634"/>
                <a:gd name="connsiteX105" fmla="*/ 483104 w 608530"/>
                <a:gd name="connsiteY105" fmla="*/ 34473 h 476634"/>
                <a:gd name="connsiteX106" fmla="*/ 517938 w 608530"/>
                <a:gd name="connsiteY106" fmla="*/ 2 h 476634"/>
                <a:gd name="connsiteX107" fmla="*/ 305466 w 608530"/>
                <a:gd name="connsiteY107" fmla="*/ 2 h 476634"/>
                <a:gd name="connsiteX108" fmla="*/ 339817 w 608530"/>
                <a:gd name="connsiteY108" fmla="*/ 34634 h 476634"/>
                <a:gd name="connsiteX109" fmla="*/ 304660 w 608530"/>
                <a:gd name="connsiteY109" fmla="*/ 68461 h 476634"/>
                <a:gd name="connsiteX110" fmla="*/ 270632 w 608530"/>
                <a:gd name="connsiteY110" fmla="*/ 34473 h 476634"/>
                <a:gd name="connsiteX111" fmla="*/ 305466 w 608530"/>
                <a:gd name="connsiteY111" fmla="*/ 2 h 476634"/>
                <a:gd name="connsiteX112" fmla="*/ 91088 w 608530"/>
                <a:gd name="connsiteY112" fmla="*/ 2 h 476634"/>
                <a:gd name="connsiteX113" fmla="*/ 125439 w 608530"/>
                <a:gd name="connsiteY113" fmla="*/ 34634 h 476634"/>
                <a:gd name="connsiteX114" fmla="*/ 90282 w 608530"/>
                <a:gd name="connsiteY114" fmla="*/ 68461 h 476634"/>
                <a:gd name="connsiteX115" fmla="*/ 56254 w 608530"/>
                <a:gd name="connsiteY115" fmla="*/ 34473 h 476634"/>
                <a:gd name="connsiteX116" fmla="*/ 91088 w 608530"/>
                <a:gd name="connsiteY116" fmla="*/ 2 h 47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608530" h="476634">
                  <a:moveTo>
                    <a:pt x="465691" y="83904"/>
                  </a:moveTo>
                  <a:cubicBezTo>
                    <a:pt x="501020" y="83743"/>
                    <a:pt x="536188" y="83743"/>
                    <a:pt x="571517" y="83904"/>
                  </a:cubicBezTo>
                  <a:cubicBezTo>
                    <a:pt x="594908" y="84065"/>
                    <a:pt x="608297" y="97274"/>
                    <a:pt x="608459" y="120471"/>
                  </a:cubicBezTo>
                  <a:cubicBezTo>
                    <a:pt x="608620" y="167186"/>
                    <a:pt x="608459" y="214062"/>
                    <a:pt x="608459" y="260777"/>
                  </a:cubicBezTo>
                  <a:cubicBezTo>
                    <a:pt x="608459" y="274952"/>
                    <a:pt x="602490" y="282040"/>
                    <a:pt x="591198" y="281879"/>
                  </a:cubicBezTo>
                  <a:cubicBezTo>
                    <a:pt x="580228" y="281879"/>
                    <a:pt x="573936" y="274308"/>
                    <a:pt x="573936" y="260293"/>
                  </a:cubicBezTo>
                  <a:cubicBezTo>
                    <a:pt x="573775" y="230976"/>
                    <a:pt x="573936" y="201497"/>
                    <a:pt x="573936" y="172179"/>
                  </a:cubicBezTo>
                  <a:cubicBezTo>
                    <a:pt x="573936" y="167991"/>
                    <a:pt x="574420" y="163642"/>
                    <a:pt x="573614" y="159454"/>
                  </a:cubicBezTo>
                  <a:cubicBezTo>
                    <a:pt x="573291" y="157037"/>
                    <a:pt x="570871" y="155104"/>
                    <a:pt x="569420" y="152849"/>
                  </a:cubicBezTo>
                  <a:cubicBezTo>
                    <a:pt x="568129" y="155265"/>
                    <a:pt x="566516" y="157520"/>
                    <a:pt x="565548" y="159937"/>
                  </a:cubicBezTo>
                  <a:cubicBezTo>
                    <a:pt x="565064" y="161387"/>
                    <a:pt x="565709" y="162997"/>
                    <a:pt x="565709" y="164608"/>
                  </a:cubicBezTo>
                  <a:cubicBezTo>
                    <a:pt x="565709" y="259810"/>
                    <a:pt x="565870" y="355012"/>
                    <a:pt x="565387" y="450053"/>
                  </a:cubicBezTo>
                  <a:cubicBezTo>
                    <a:pt x="565387" y="457463"/>
                    <a:pt x="561999" y="467128"/>
                    <a:pt x="556675" y="471316"/>
                  </a:cubicBezTo>
                  <a:cubicBezTo>
                    <a:pt x="551674" y="475343"/>
                    <a:pt x="541350" y="475665"/>
                    <a:pt x="534413" y="473894"/>
                  </a:cubicBezTo>
                  <a:cubicBezTo>
                    <a:pt x="525057" y="471316"/>
                    <a:pt x="522153" y="462134"/>
                    <a:pt x="522153" y="452469"/>
                  </a:cubicBezTo>
                  <a:cubicBezTo>
                    <a:pt x="522153" y="400599"/>
                    <a:pt x="522153" y="348730"/>
                    <a:pt x="522153" y="296860"/>
                  </a:cubicBezTo>
                  <a:lnTo>
                    <a:pt x="522153" y="283168"/>
                  </a:lnTo>
                  <a:cubicBezTo>
                    <a:pt x="520863" y="282523"/>
                    <a:pt x="519411" y="282040"/>
                    <a:pt x="518120" y="281557"/>
                  </a:cubicBezTo>
                  <a:cubicBezTo>
                    <a:pt x="516507" y="284617"/>
                    <a:pt x="513603" y="287839"/>
                    <a:pt x="513442" y="290900"/>
                  </a:cubicBezTo>
                  <a:cubicBezTo>
                    <a:pt x="513119" y="316835"/>
                    <a:pt x="513281" y="342769"/>
                    <a:pt x="513281" y="368704"/>
                  </a:cubicBezTo>
                  <a:cubicBezTo>
                    <a:pt x="513281" y="395767"/>
                    <a:pt x="513442" y="422829"/>
                    <a:pt x="513281" y="449892"/>
                  </a:cubicBezTo>
                  <a:cubicBezTo>
                    <a:pt x="513281" y="467450"/>
                    <a:pt x="505376" y="476793"/>
                    <a:pt x="491503" y="476632"/>
                  </a:cubicBezTo>
                  <a:cubicBezTo>
                    <a:pt x="478274" y="476310"/>
                    <a:pt x="470531" y="466645"/>
                    <a:pt x="470531" y="450053"/>
                  </a:cubicBezTo>
                  <a:cubicBezTo>
                    <a:pt x="470531" y="356140"/>
                    <a:pt x="470531" y="262065"/>
                    <a:pt x="470531" y="168152"/>
                  </a:cubicBezTo>
                  <a:cubicBezTo>
                    <a:pt x="470531" y="165736"/>
                    <a:pt x="471176" y="163158"/>
                    <a:pt x="470370" y="161225"/>
                  </a:cubicBezTo>
                  <a:cubicBezTo>
                    <a:pt x="469240" y="158165"/>
                    <a:pt x="467143" y="155587"/>
                    <a:pt x="465530" y="152849"/>
                  </a:cubicBezTo>
                  <a:cubicBezTo>
                    <a:pt x="464240" y="155426"/>
                    <a:pt x="461820" y="158165"/>
                    <a:pt x="461820" y="160903"/>
                  </a:cubicBezTo>
                  <a:cubicBezTo>
                    <a:pt x="461497" y="192637"/>
                    <a:pt x="461659" y="224371"/>
                    <a:pt x="461659" y="256105"/>
                  </a:cubicBezTo>
                  <a:cubicBezTo>
                    <a:pt x="461659" y="259166"/>
                    <a:pt x="461820" y="262226"/>
                    <a:pt x="461497" y="265287"/>
                  </a:cubicBezTo>
                  <a:cubicBezTo>
                    <a:pt x="460691" y="275435"/>
                    <a:pt x="453754" y="282040"/>
                    <a:pt x="444236" y="281879"/>
                  </a:cubicBezTo>
                  <a:cubicBezTo>
                    <a:pt x="434880" y="281879"/>
                    <a:pt x="427459" y="275274"/>
                    <a:pt x="427136" y="265126"/>
                  </a:cubicBezTo>
                  <a:cubicBezTo>
                    <a:pt x="426491" y="252883"/>
                    <a:pt x="426975" y="240480"/>
                    <a:pt x="426975" y="228076"/>
                  </a:cubicBezTo>
                  <a:cubicBezTo>
                    <a:pt x="426975" y="192798"/>
                    <a:pt x="426814" y="157682"/>
                    <a:pt x="426975" y="122404"/>
                  </a:cubicBezTo>
                  <a:cubicBezTo>
                    <a:pt x="426975" y="97274"/>
                    <a:pt x="440364" y="83904"/>
                    <a:pt x="465691" y="83904"/>
                  </a:cubicBezTo>
                  <a:close/>
                  <a:moveTo>
                    <a:pt x="253218" y="83904"/>
                  </a:moveTo>
                  <a:cubicBezTo>
                    <a:pt x="288386" y="83743"/>
                    <a:pt x="323715" y="83743"/>
                    <a:pt x="358882" y="83904"/>
                  </a:cubicBezTo>
                  <a:cubicBezTo>
                    <a:pt x="382435" y="84065"/>
                    <a:pt x="395824" y="97274"/>
                    <a:pt x="395986" y="120471"/>
                  </a:cubicBezTo>
                  <a:cubicBezTo>
                    <a:pt x="396147" y="167186"/>
                    <a:pt x="395986" y="214062"/>
                    <a:pt x="395986" y="260777"/>
                  </a:cubicBezTo>
                  <a:cubicBezTo>
                    <a:pt x="395986" y="274952"/>
                    <a:pt x="390017" y="282040"/>
                    <a:pt x="378725" y="281879"/>
                  </a:cubicBezTo>
                  <a:cubicBezTo>
                    <a:pt x="367594" y="281879"/>
                    <a:pt x="361463" y="274308"/>
                    <a:pt x="361463" y="260293"/>
                  </a:cubicBezTo>
                  <a:cubicBezTo>
                    <a:pt x="361302" y="230976"/>
                    <a:pt x="361463" y="201497"/>
                    <a:pt x="361463" y="172179"/>
                  </a:cubicBezTo>
                  <a:cubicBezTo>
                    <a:pt x="361463" y="167991"/>
                    <a:pt x="361786" y="163642"/>
                    <a:pt x="361141" y="159454"/>
                  </a:cubicBezTo>
                  <a:cubicBezTo>
                    <a:pt x="360818" y="157037"/>
                    <a:pt x="358398" y="155104"/>
                    <a:pt x="356947" y="152849"/>
                  </a:cubicBezTo>
                  <a:cubicBezTo>
                    <a:pt x="355656" y="155265"/>
                    <a:pt x="354043" y="157520"/>
                    <a:pt x="353075" y="159937"/>
                  </a:cubicBezTo>
                  <a:cubicBezTo>
                    <a:pt x="352591" y="161387"/>
                    <a:pt x="353236" y="162997"/>
                    <a:pt x="353236" y="164608"/>
                  </a:cubicBezTo>
                  <a:cubicBezTo>
                    <a:pt x="353236" y="259810"/>
                    <a:pt x="353398" y="354851"/>
                    <a:pt x="352914" y="450053"/>
                  </a:cubicBezTo>
                  <a:cubicBezTo>
                    <a:pt x="352752" y="457463"/>
                    <a:pt x="349526" y="467128"/>
                    <a:pt x="344202" y="471316"/>
                  </a:cubicBezTo>
                  <a:cubicBezTo>
                    <a:pt x="339201" y="475343"/>
                    <a:pt x="328877" y="475665"/>
                    <a:pt x="321940" y="473894"/>
                  </a:cubicBezTo>
                  <a:cubicBezTo>
                    <a:pt x="312584" y="471316"/>
                    <a:pt x="309680" y="462134"/>
                    <a:pt x="309680" y="452469"/>
                  </a:cubicBezTo>
                  <a:cubicBezTo>
                    <a:pt x="309680" y="400599"/>
                    <a:pt x="309680" y="348730"/>
                    <a:pt x="309680" y="296860"/>
                  </a:cubicBezTo>
                  <a:lnTo>
                    <a:pt x="309680" y="283168"/>
                  </a:lnTo>
                  <a:cubicBezTo>
                    <a:pt x="308228" y="282523"/>
                    <a:pt x="306938" y="282040"/>
                    <a:pt x="305647" y="281557"/>
                  </a:cubicBezTo>
                  <a:cubicBezTo>
                    <a:pt x="304034" y="284617"/>
                    <a:pt x="300969" y="287678"/>
                    <a:pt x="300969" y="290900"/>
                  </a:cubicBezTo>
                  <a:cubicBezTo>
                    <a:pt x="300646" y="316835"/>
                    <a:pt x="300808" y="342769"/>
                    <a:pt x="300808" y="368704"/>
                  </a:cubicBezTo>
                  <a:cubicBezTo>
                    <a:pt x="300808" y="395767"/>
                    <a:pt x="300808" y="422829"/>
                    <a:pt x="300808" y="449892"/>
                  </a:cubicBezTo>
                  <a:cubicBezTo>
                    <a:pt x="300808" y="467450"/>
                    <a:pt x="292903" y="476793"/>
                    <a:pt x="278868" y="476632"/>
                  </a:cubicBezTo>
                  <a:cubicBezTo>
                    <a:pt x="265801" y="476310"/>
                    <a:pt x="258058" y="466645"/>
                    <a:pt x="258058" y="450053"/>
                  </a:cubicBezTo>
                  <a:cubicBezTo>
                    <a:pt x="258058" y="356140"/>
                    <a:pt x="258058" y="262065"/>
                    <a:pt x="258058" y="168152"/>
                  </a:cubicBezTo>
                  <a:cubicBezTo>
                    <a:pt x="258058" y="165736"/>
                    <a:pt x="258703" y="163158"/>
                    <a:pt x="257897" y="161225"/>
                  </a:cubicBezTo>
                  <a:cubicBezTo>
                    <a:pt x="256768" y="158165"/>
                    <a:pt x="254670" y="155587"/>
                    <a:pt x="252896" y="152849"/>
                  </a:cubicBezTo>
                  <a:cubicBezTo>
                    <a:pt x="251605" y="155426"/>
                    <a:pt x="249347" y="158165"/>
                    <a:pt x="249347" y="160903"/>
                  </a:cubicBezTo>
                  <a:cubicBezTo>
                    <a:pt x="249024" y="192637"/>
                    <a:pt x="249186" y="224371"/>
                    <a:pt x="249186" y="256105"/>
                  </a:cubicBezTo>
                  <a:cubicBezTo>
                    <a:pt x="249186" y="259166"/>
                    <a:pt x="249347" y="262226"/>
                    <a:pt x="249024" y="265287"/>
                  </a:cubicBezTo>
                  <a:cubicBezTo>
                    <a:pt x="248218" y="275435"/>
                    <a:pt x="241281" y="282040"/>
                    <a:pt x="231763" y="281879"/>
                  </a:cubicBezTo>
                  <a:cubicBezTo>
                    <a:pt x="222245" y="281879"/>
                    <a:pt x="214986" y="275274"/>
                    <a:pt x="214502" y="265126"/>
                  </a:cubicBezTo>
                  <a:cubicBezTo>
                    <a:pt x="214018" y="252883"/>
                    <a:pt x="214341" y="240480"/>
                    <a:pt x="214341" y="228076"/>
                  </a:cubicBezTo>
                  <a:cubicBezTo>
                    <a:pt x="214341" y="192798"/>
                    <a:pt x="214341" y="157682"/>
                    <a:pt x="214341" y="122404"/>
                  </a:cubicBezTo>
                  <a:cubicBezTo>
                    <a:pt x="214502" y="97274"/>
                    <a:pt x="227730" y="83904"/>
                    <a:pt x="253218" y="83904"/>
                  </a:cubicBezTo>
                  <a:close/>
                  <a:moveTo>
                    <a:pt x="38826" y="83904"/>
                  </a:moveTo>
                  <a:cubicBezTo>
                    <a:pt x="74158" y="83743"/>
                    <a:pt x="109330" y="83743"/>
                    <a:pt x="144663" y="83904"/>
                  </a:cubicBezTo>
                  <a:cubicBezTo>
                    <a:pt x="168056" y="84065"/>
                    <a:pt x="181609" y="97274"/>
                    <a:pt x="181609" y="120471"/>
                  </a:cubicBezTo>
                  <a:cubicBezTo>
                    <a:pt x="181770" y="167186"/>
                    <a:pt x="181770" y="214062"/>
                    <a:pt x="181609" y="260777"/>
                  </a:cubicBezTo>
                  <a:cubicBezTo>
                    <a:pt x="181609" y="274952"/>
                    <a:pt x="175639" y="282040"/>
                    <a:pt x="164346" y="281879"/>
                  </a:cubicBezTo>
                  <a:cubicBezTo>
                    <a:pt x="153375" y="281879"/>
                    <a:pt x="147083" y="274308"/>
                    <a:pt x="147083" y="260293"/>
                  </a:cubicBezTo>
                  <a:cubicBezTo>
                    <a:pt x="146921" y="230976"/>
                    <a:pt x="147083" y="201497"/>
                    <a:pt x="147083" y="172179"/>
                  </a:cubicBezTo>
                  <a:cubicBezTo>
                    <a:pt x="147083" y="167991"/>
                    <a:pt x="147567" y="163642"/>
                    <a:pt x="146760" y="159454"/>
                  </a:cubicBezTo>
                  <a:cubicBezTo>
                    <a:pt x="146437" y="157037"/>
                    <a:pt x="144017" y="155104"/>
                    <a:pt x="142565" y="152849"/>
                  </a:cubicBezTo>
                  <a:cubicBezTo>
                    <a:pt x="141274" y="155265"/>
                    <a:pt x="139661" y="157520"/>
                    <a:pt x="138854" y="159937"/>
                  </a:cubicBezTo>
                  <a:cubicBezTo>
                    <a:pt x="138209" y="161387"/>
                    <a:pt x="138854" y="162997"/>
                    <a:pt x="138854" y="164608"/>
                  </a:cubicBezTo>
                  <a:cubicBezTo>
                    <a:pt x="138854" y="259810"/>
                    <a:pt x="139016" y="355012"/>
                    <a:pt x="138532" y="450053"/>
                  </a:cubicBezTo>
                  <a:cubicBezTo>
                    <a:pt x="138532" y="457463"/>
                    <a:pt x="135144" y="467128"/>
                    <a:pt x="129981" y="471316"/>
                  </a:cubicBezTo>
                  <a:cubicBezTo>
                    <a:pt x="124818" y="475343"/>
                    <a:pt x="114654" y="475665"/>
                    <a:pt x="107716" y="473894"/>
                  </a:cubicBezTo>
                  <a:cubicBezTo>
                    <a:pt x="98198" y="471316"/>
                    <a:pt x="95293" y="462134"/>
                    <a:pt x="95293" y="452469"/>
                  </a:cubicBezTo>
                  <a:cubicBezTo>
                    <a:pt x="95293" y="400599"/>
                    <a:pt x="95293" y="348730"/>
                    <a:pt x="95293" y="296860"/>
                  </a:cubicBezTo>
                  <a:lnTo>
                    <a:pt x="95293" y="283168"/>
                  </a:lnTo>
                  <a:cubicBezTo>
                    <a:pt x="94003" y="282523"/>
                    <a:pt x="92551" y="282040"/>
                    <a:pt x="91260" y="281557"/>
                  </a:cubicBezTo>
                  <a:cubicBezTo>
                    <a:pt x="89647" y="284617"/>
                    <a:pt x="86743" y="287839"/>
                    <a:pt x="86743" y="290900"/>
                  </a:cubicBezTo>
                  <a:cubicBezTo>
                    <a:pt x="86259" y="316835"/>
                    <a:pt x="86420" y="342769"/>
                    <a:pt x="86420" y="368704"/>
                  </a:cubicBezTo>
                  <a:cubicBezTo>
                    <a:pt x="86420" y="395767"/>
                    <a:pt x="86581" y="422829"/>
                    <a:pt x="86420" y="449892"/>
                  </a:cubicBezTo>
                  <a:cubicBezTo>
                    <a:pt x="86420" y="467450"/>
                    <a:pt x="78514" y="476793"/>
                    <a:pt x="64639" y="476632"/>
                  </a:cubicBezTo>
                  <a:cubicBezTo>
                    <a:pt x="51410" y="476310"/>
                    <a:pt x="43666" y="466645"/>
                    <a:pt x="43666" y="450053"/>
                  </a:cubicBezTo>
                  <a:cubicBezTo>
                    <a:pt x="43666" y="356140"/>
                    <a:pt x="43666" y="262065"/>
                    <a:pt x="43666" y="168152"/>
                  </a:cubicBezTo>
                  <a:cubicBezTo>
                    <a:pt x="43666" y="165736"/>
                    <a:pt x="44311" y="163158"/>
                    <a:pt x="43504" y="161225"/>
                  </a:cubicBezTo>
                  <a:cubicBezTo>
                    <a:pt x="42375" y="158165"/>
                    <a:pt x="40278" y="155587"/>
                    <a:pt x="38664" y="152849"/>
                  </a:cubicBezTo>
                  <a:cubicBezTo>
                    <a:pt x="37373" y="155426"/>
                    <a:pt x="34953" y="158165"/>
                    <a:pt x="34953" y="160903"/>
                  </a:cubicBezTo>
                  <a:cubicBezTo>
                    <a:pt x="34631" y="192637"/>
                    <a:pt x="34792" y="224371"/>
                    <a:pt x="34792" y="256105"/>
                  </a:cubicBezTo>
                  <a:cubicBezTo>
                    <a:pt x="34792" y="259166"/>
                    <a:pt x="34953" y="262226"/>
                    <a:pt x="34631" y="265287"/>
                  </a:cubicBezTo>
                  <a:cubicBezTo>
                    <a:pt x="33824" y="275435"/>
                    <a:pt x="26887" y="282040"/>
                    <a:pt x="17368" y="281879"/>
                  </a:cubicBezTo>
                  <a:cubicBezTo>
                    <a:pt x="8010" y="281879"/>
                    <a:pt x="589" y="275274"/>
                    <a:pt x="266" y="265126"/>
                  </a:cubicBezTo>
                  <a:cubicBezTo>
                    <a:pt x="-218" y="252883"/>
                    <a:pt x="105" y="240480"/>
                    <a:pt x="105" y="228076"/>
                  </a:cubicBezTo>
                  <a:cubicBezTo>
                    <a:pt x="105" y="192798"/>
                    <a:pt x="-57" y="157682"/>
                    <a:pt x="105" y="122404"/>
                  </a:cubicBezTo>
                  <a:cubicBezTo>
                    <a:pt x="105" y="97274"/>
                    <a:pt x="13496" y="83904"/>
                    <a:pt x="38826" y="83904"/>
                  </a:cubicBezTo>
                  <a:close/>
                  <a:moveTo>
                    <a:pt x="517938" y="2"/>
                  </a:moveTo>
                  <a:cubicBezTo>
                    <a:pt x="537129" y="-159"/>
                    <a:pt x="552450" y="15466"/>
                    <a:pt x="552289" y="34634"/>
                  </a:cubicBezTo>
                  <a:cubicBezTo>
                    <a:pt x="552289" y="53964"/>
                    <a:pt x="536968" y="68783"/>
                    <a:pt x="517132" y="68461"/>
                  </a:cubicBezTo>
                  <a:cubicBezTo>
                    <a:pt x="498586" y="68300"/>
                    <a:pt x="483266" y="52997"/>
                    <a:pt x="483104" y="34473"/>
                  </a:cubicBezTo>
                  <a:cubicBezTo>
                    <a:pt x="482943" y="15466"/>
                    <a:pt x="498747" y="2"/>
                    <a:pt x="517938" y="2"/>
                  </a:cubicBezTo>
                  <a:close/>
                  <a:moveTo>
                    <a:pt x="305466" y="2"/>
                  </a:moveTo>
                  <a:cubicBezTo>
                    <a:pt x="324657" y="-159"/>
                    <a:pt x="339978" y="15466"/>
                    <a:pt x="339817" y="34634"/>
                  </a:cubicBezTo>
                  <a:cubicBezTo>
                    <a:pt x="339655" y="53964"/>
                    <a:pt x="324335" y="68783"/>
                    <a:pt x="304660" y="68461"/>
                  </a:cubicBezTo>
                  <a:cubicBezTo>
                    <a:pt x="286114" y="68300"/>
                    <a:pt x="270794" y="52997"/>
                    <a:pt x="270632" y="34473"/>
                  </a:cubicBezTo>
                  <a:cubicBezTo>
                    <a:pt x="270471" y="15466"/>
                    <a:pt x="286114" y="2"/>
                    <a:pt x="305466" y="2"/>
                  </a:cubicBezTo>
                  <a:close/>
                  <a:moveTo>
                    <a:pt x="91088" y="2"/>
                  </a:moveTo>
                  <a:cubicBezTo>
                    <a:pt x="110279" y="-159"/>
                    <a:pt x="125600" y="15466"/>
                    <a:pt x="125439" y="34634"/>
                  </a:cubicBezTo>
                  <a:cubicBezTo>
                    <a:pt x="125439" y="53964"/>
                    <a:pt x="110118" y="68783"/>
                    <a:pt x="90282" y="68461"/>
                  </a:cubicBezTo>
                  <a:cubicBezTo>
                    <a:pt x="71736" y="68300"/>
                    <a:pt x="56416" y="52997"/>
                    <a:pt x="56254" y="34473"/>
                  </a:cubicBezTo>
                  <a:cubicBezTo>
                    <a:pt x="56093" y="15466"/>
                    <a:pt x="71897" y="2"/>
                    <a:pt x="9108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9" name="three-persons-silhouettes_35124"/>
            <p:cNvSpPr>
              <a:spLocks noChangeAspect="1"/>
            </p:cNvSpPr>
            <p:nvPr/>
          </p:nvSpPr>
          <p:spPr bwMode="auto">
            <a:xfrm>
              <a:off x="8259036" y="3031732"/>
              <a:ext cx="609685" cy="477538"/>
            </a:xfrm>
            <a:custGeom>
              <a:avLst/>
              <a:gdLst>
                <a:gd name="connsiteX0" fmla="*/ 465691 w 608530"/>
                <a:gd name="connsiteY0" fmla="*/ 83904 h 476634"/>
                <a:gd name="connsiteX1" fmla="*/ 571517 w 608530"/>
                <a:gd name="connsiteY1" fmla="*/ 83904 h 476634"/>
                <a:gd name="connsiteX2" fmla="*/ 608459 w 608530"/>
                <a:gd name="connsiteY2" fmla="*/ 120471 h 476634"/>
                <a:gd name="connsiteX3" fmla="*/ 608459 w 608530"/>
                <a:gd name="connsiteY3" fmla="*/ 260777 h 476634"/>
                <a:gd name="connsiteX4" fmla="*/ 591198 w 608530"/>
                <a:gd name="connsiteY4" fmla="*/ 281879 h 476634"/>
                <a:gd name="connsiteX5" fmla="*/ 573936 w 608530"/>
                <a:gd name="connsiteY5" fmla="*/ 260293 h 476634"/>
                <a:gd name="connsiteX6" fmla="*/ 573936 w 608530"/>
                <a:gd name="connsiteY6" fmla="*/ 172179 h 476634"/>
                <a:gd name="connsiteX7" fmla="*/ 573614 w 608530"/>
                <a:gd name="connsiteY7" fmla="*/ 159454 h 476634"/>
                <a:gd name="connsiteX8" fmla="*/ 569420 w 608530"/>
                <a:gd name="connsiteY8" fmla="*/ 152849 h 476634"/>
                <a:gd name="connsiteX9" fmla="*/ 565548 w 608530"/>
                <a:gd name="connsiteY9" fmla="*/ 159937 h 476634"/>
                <a:gd name="connsiteX10" fmla="*/ 565709 w 608530"/>
                <a:gd name="connsiteY10" fmla="*/ 164608 h 476634"/>
                <a:gd name="connsiteX11" fmla="*/ 565387 w 608530"/>
                <a:gd name="connsiteY11" fmla="*/ 450053 h 476634"/>
                <a:gd name="connsiteX12" fmla="*/ 556675 w 608530"/>
                <a:gd name="connsiteY12" fmla="*/ 471316 h 476634"/>
                <a:gd name="connsiteX13" fmla="*/ 534413 w 608530"/>
                <a:gd name="connsiteY13" fmla="*/ 473894 h 476634"/>
                <a:gd name="connsiteX14" fmla="*/ 522153 w 608530"/>
                <a:gd name="connsiteY14" fmla="*/ 452469 h 476634"/>
                <a:gd name="connsiteX15" fmla="*/ 522153 w 608530"/>
                <a:gd name="connsiteY15" fmla="*/ 296860 h 476634"/>
                <a:gd name="connsiteX16" fmla="*/ 522153 w 608530"/>
                <a:gd name="connsiteY16" fmla="*/ 283168 h 476634"/>
                <a:gd name="connsiteX17" fmla="*/ 518120 w 608530"/>
                <a:gd name="connsiteY17" fmla="*/ 281557 h 476634"/>
                <a:gd name="connsiteX18" fmla="*/ 513442 w 608530"/>
                <a:gd name="connsiteY18" fmla="*/ 290900 h 476634"/>
                <a:gd name="connsiteX19" fmla="*/ 513281 w 608530"/>
                <a:gd name="connsiteY19" fmla="*/ 368704 h 476634"/>
                <a:gd name="connsiteX20" fmla="*/ 513281 w 608530"/>
                <a:gd name="connsiteY20" fmla="*/ 449892 h 476634"/>
                <a:gd name="connsiteX21" fmla="*/ 491503 w 608530"/>
                <a:gd name="connsiteY21" fmla="*/ 476632 h 476634"/>
                <a:gd name="connsiteX22" fmla="*/ 470531 w 608530"/>
                <a:gd name="connsiteY22" fmla="*/ 450053 h 476634"/>
                <a:gd name="connsiteX23" fmla="*/ 470531 w 608530"/>
                <a:gd name="connsiteY23" fmla="*/ 168152 h 476634"/>
                <a:gd name="connsiteX24" fmla="*/ 470370 w 608530"/>
                <a:gd name="connsiteY24" fmla="*/ 161225 h 476634"/>
                <a:gd name="connsiteX25" fmla="*/ 465530 w 608530"/>
                <a:gd name="connsiteY25" fmla="*/ 152849 h 476634"/>
                <a:gd name="connsiteX26" fmla="*/ 461820 w 608530"/>
                <a:gd name="connsiteY26" fmla="*/ 160903 h 476634"/>
                <a:gd name="connsiteX27" fmla="*/ 461659 w 608530"/>
                <a:gd name="connsiteY27" fmla="*/ 256105 h 476634"/>
                <a:gd name="connsiteX28" fmla="*/ 461497 w 608530"/>
                <a:gd name="connsiteY28" fmla="*/ 265287 h 476634"/>
                <a:gd name="connsiteX29" fmla="*/ 444236 w 608530"/>
                <a:gd name="connsiteY29" fmla="*/ 281879 h 476634"/>
                <a:gd name="connsiteX30" fmla="*/ 427136 w 608530"/>
                <a:gd name="connsiteY30" fmla="*/ 265126 h 476634"/>
                <a:gd name="connsiteX31" fmla="*/ 426975 w 608530"/>
                <a:gd name="connsiteY31" fmla="*/ 228076 h 476634"/>
                <a:gd name="connsiteX32" fmla="*/ 426975 w 608530"/>
                <a:gd name="connsiteY32" fmla="*/ 122404 h 476634"/>
                <a:gd name="connsiteX33" fmla="*/ 465691 w 608530"/>
                <a:gd name="connsiteY33" fmla="*/ 83904 h 476634"/>
                <a:gd name="connsiteX34" fmla="*/ 253218 w 608530"/>
                <a:gd name="connsiteY34" fmla="*/ 83904 h 476634"/>
                <a:gd name="connsiteX35" fmla="*/ 358882 w 608530"/>
                <a:gd name="connsiteY35" fmla="*/ 83904 h 476634"/>
                <a:gd name="connsiteX36" fmla="*/ 395986 w 608530"/>
                <a:gd name="connsiteY36" fmla="*/ 120471 h 476634"/>
                <a:gd name="connsiteX37" fmla="*/ 395986 w 608530"/>
                <a:gd name="connsiteY37" fmla="*/ 260777 h 476634"/>
                <a:gd name="connsiteX38" fmla="*/ 378725 w 608530"/>
                <a:gd name="connsiteY38" fmla="*/ 281879 h 476634"/>
                <a:gd name="connsiteX39" fmla="*/ 361463 w 608530"/>
                <a:gd name="connsiteY39" fmla="*/ 260293 h 476634"/>
                <a:gd name="connsiteX40" fmla="*/ 361463 w 608530"/>
                <a:gd name="connsiteY40" fmla="*/ 172179 h 476634"/>
                <a:gd name="connsiteX41" fmla="*/ 361141 w 608530"/>
                <a:gd name="connsiteY41" fmla="*/ 159454 h 476634"/>
                <a:gd name="connsiteX42" fmla="*/ 356947 w 608530"/>
                <a:gd name="connsiteY42" fmla="*/ 152849 h 476634"/>
                <a:gd name="connsiteX43" fmla="*/ 353075 w 608530"/>
                <a:gd name="connsiteY43" fmla="*/ 159937 h 476634"/>
                <a:gd name="connsiteX44" fmla="*/ 353236 w 608530"/>
                <a:gd name="connsiteY44" fmla="*/ 164608 h 476634"/>
                <a:gd name="connsiteX45" fmla="*/ 352914 w 608530"/>
                <a:gd name="connsiteY45" fmla="*/ 450053 h 476634"/>
                <a:gd name="connsiteX46" fmla="*/ 344202 w 608530"/>
                <a:gd name="connsiteY46" fmla="*/ 471316 h 476634"/>
                <a:gd name="connsiteX47" fmla="*/ 321940 w 608530"/>
                <a:gd name="connsiteY47" fmla="*/ 473894 h 476634"/>
                <a:gd name="connsiteX48" fmla="*/ 309680 w 608530"/>
                <a:gd name="connsiteY48" fmla="*/ 452469 h 476634"/>
                <a:gd name="connsiteX49" fmla="*/ 309680 w 608530"/>
                <a:gd name="connsiteY49" fmla="*/ 296860 h 476634"/>
                <a:gd name="connsiteX50" fmla="*/ 309680 w 608530"/>
                <a:gd name="connsiteY50" fmla="*/ 283168 h 476634"/>
                <a:gd name="connsiteX51" fmla="*/ 305647 w 608530"/>
                <a:gd name="connsiteY51" fmla="*/ 281557 h 476634"/>
                <a:gd name="connsiteX52" fmla="*/ 300969 w 608530"/>
                <a:gd name="connsiteY52" fmla="*/ 290900 h 476634"/>
                <a:gd name="connsiteX53" fmla="*/ 300808 w 608530"/>
                <a:gd name="connsiteY53" fmla="*/ 368704 h 476634"/>
                <a:gd name="connsiteX54" fmla="*/ 300808 w 608530"/>
                <a:gd name="connsiteY54" fmla="*/ 449892 h 476634"/>
                <a:gd name="connsiteX55" fmla="*/ 278868 w 608530"/>
                <a:gd name="connsiteY55" fmla="*/ 476632 h 476634"/>
                <a:gd name="connsiteX56" fmla="*/ 258058 w 608530"/>
                <a:gd name="connsiteY56" fmla="*/ 450053 h 476634"/>
                <a:gd name="connsiteX57" fmla="*/ 258058 w 608530"/>
                <a:gd name="connsiteY57" fmla="*/ 168152 h 476634"/>
                <a:gd name="connsiteX58" fmla="*/ 257897 w 608530"/>
                <a:gd name="connsiteY58" fmla="*/ 161225 h 476634"/>
                <a:gd name="connsiteX59" fmla="*/ 252896 w 608530"/>
                <a:gd name="connsiteY59" fmla="*/ 152849 h 476634"/>
                <a:gd name="connsiteX60" fmla="*/ 249347 w 608530"/>
                <a:gd name="connsiteY60" fmla="*/ 160903 h 476634"/>
                <a:gd name="connsiteX61" fmla="*/ 249186 w 608530"/>
                <a:gd name="connsiteY61" fmla="*/ 256105 h 476634"/>
                <a:gd name="connsiteX62" fmla="*/ 249024 w 608530"/>
                <a:gd name="connsiteY62" fmla="*/ 265287 h 476634"/>
                <a:gd name="connsiteX63" fmla="*/ 231763 w 608530"/>
                <a:gd name="connsiteY63" fmla="*/ 281879 h 476634"/>
                <a:gd name="connsiteX64" fmla="*/ 214502 w 608530"/>
                <a:gd name="connsiteY64" fmla="*/ 265126 h 476634"/>
                <a:gd name="connsiteX65" fmla="*/ 214341 w 608530"/>
                <a:gd name="connsiteY65" fmla="*/ 228076 h 476634"/>
                <a:gd name="connsiteX66" fmla="*/ 214341 w 608530"/>
                <a:gd name="connsiteY66" fmla="*/ 122404 h 476634"/>
                <a:gd name="connsiteX67" fmla="*/ 253218 w 608530"/>
                <a:gd name="connsiteY67" fmla="*/ 83904 h 476634"/>
                <a:gd name="connsiteX68" fmla="*/ 38826 w 608530"/>
                <a:gd name="connsiteY68" fmla="*/ 83904 h 476634"/>
                <a:gd name="connsiteX69" fmla="*/ 144663 w 608530"/>
                <a:gd name="connsiteY69" fmla="*/ 83904 h 476634"/>
                <a:gd name="connsiteX70" fmla="*/ 181609 w 608530"/>
                <a:gd name="connsiteY70" fmla="*/ 120471 h 476634"/>
                <a:gd name="connsiteX71" fmla="*/ 181609 w 608530"/>
                <a:gd name="connsiteY71" fmla="*/ 260777 h 476634"/>
                <a:gd name="connsiteX72" fmla="*/ 164346 w 608530"/>
                <a:gd name="connsiteY72" fmla="*/ 281879 h 476634"/>
                <a:gd name="connsiteX73" fmla="*/ 147083 w 608530"/>
                <a:gd name="connsiteY73" fmla="*/ 260293 h 476634"/>
                <a:gd name="connsiteX74" fmla="*/ 147083 w 608530"/>
                <a:gd name="connsiteY74" fmla="*/ 172179 h 476634"/>
                <a:gd name="connsiteX75" fmla="*/ 146760 w 608530"/>
                <a:gd name="connsiteY75" fmla="*/ 159454 h 476634"/>
                <a:gd name="connsiteX76" fmla="*/ 142565 w 608530"/>
                <a:gd name="connsiteY76" fmla="*/ 152849 h 476634"/>
                <a:gd name="connsiteX77" fmla="*/ 138854 w 608530"/>
                <a:gd name="connsiteY77" fmla="*/ 159937 h 476634"/>
                <a:gd name="connsiteX78" fmla="*/ 138854 w 608530"/>
                <a:gd name="connsiteY78" fmla="*/ 164608 h 476634"/>
                <a:gd name="connsiteX79" fmla="*/ 138532 w 608530"/>
                <a:gd name="connsiteY79" fmla="*/ 450053 h 476634"/>
                <a:gd name="connsiteX80" fmla="*/ 129981 w 608530"/>
                <a:gd name="connsiteY80" fmla="*/ 471316 h 476634"/>
                <a:gd name="connsiteX81" fmla="*/ 107716 w 608530"/>
                <a:gd name="connsiteY81" fmla="*/ 473894 h 476634"/>
                <a:gd name="connsiteX82" fmla="*/ 95293 w 608530"/>
                <a:gd name="connsiteY82" fmla="*/ 452469 h 476634"/>
                <a:gd name="connsiteX83" fmla="*/ 95293 w 608530"/>
                <a:gd name="connsiteY83" fmla="*/ 296860 h 476634"/>
                <a:gd name="connsiteX84" fmla="*/ 95293 w 608530"/>
                <a:gd name="connsiteY84" fmla="*/ 283168 h 476634"/>
                <a:gd name="connsiteX85" fmla="*/ 91260 w 608530"/>
                <a:gd name="connsiteY85" fmla="*/ 281557 h 476634"/>
                <a:gd name="connsiteX86" fmla="*/ 86743 w 608530"/>
                <a:gd name="connsiteY86" fmla="*/ 290900 h 476634"/>
                <a:gd name="connsiteX87" fmla="*/ 86420 w 608530"/>
                <a:gd name="connsiteY87" fmla="*/ 368704 h 476634"/>
                <a:gd name="connsiteX88" fmla="*/ 86420 w 608530"/>
                <a:gd name="connsiteY88" fmla="*/ 449892 h 476634"/>
                <a:gd name="connsiteX89" fmla="*/ 64639 w 608530"/>
                <a:gd name="connsiteY89" fmla="*/ 476632 h 476634"/>
                <a:gd name="connsiteX90" fmla="*/ 43666 w 608530"/>
                <a:gd name="connsiteY90" fmla="*/ 450053 h 476634"/>
                <a:gd name="connsiteX91" fmla="*/ 43666 w 608530"/>
                <a:gd name="connsiteY91" fmla="*/ 168152 h 476634"/>
                <a:gd name="connsiteX92" fmla="*/ 43504 w 608530"/>
                <a:gd name="connsiteY92" fmla="*/ 161225 h 476634"/>
                <a:gd name="connsiteX93" fmla="*/ 38664 w 608530"/>
                <a:gd name="connsiteY93" fmla="*/ 152849 h 476634"/>
                <a:gd name="connsiteX94" fmla="*/ 34953 w 608530"/>
                <a:gd name="connsiteY94" fmla="*/ 160903 h 476634"/>
                <a:gd name="connsiteX95" fmla="*/ 34792 w 608530"/>
                <a:gd name="connsiteY95" fmla="*/ 256105 h 476634"/>
                <a:gd name="connsiteX96" fmla="*/ 34631 w 608530"/>
                <a:gd name="connsiteY96" fmla="*/ 265287 h 476634"/>
                <a:gd name="connsiteX97" fmla="*/ 17368 w 608530"/>
                <a:gd name="connsiteY97" fmla="*/ 281879 h 476634"/>
                <a:gd name="connsiteX98" fmla="*/ 266 w 608530"/>
                <a:gd name="connsiteY98" fmla="*/ 265126 h 476634"/>
                <a:gd name="connsiteX99" fmla="*/ 105 w 608530"/>
                <a:gd name="connsiteY99" fmla="*/ 228076 h 476634"/>
                <a:gd name="connsiteX100" fmla="*/ 105 w 608530"/>
                <a:gd name="connsiteY100" fmla="*/ 122404 h 476634"/>
                <a:gd name="connsiteX101" fmla="*/ 38826 w 608530"/>
                <a:gd name="connsiteY101" fmla="*/ 83904 h 476634"/>
                <a:gd name="connsiteX102" fmla="*/ 517938 w 608530"/>
                <a:gd name="connsiteY102" fmla="*/ 2 h 476634"/>
                <a:gd name="connsiteX103" fmla="*/ 552289 w 608530"/>
                <a:gd name="connsiteY103" fmla="*/ 34634 h 476634"/>
                <a:gd name="connsiteX104" fmla="*/ 517132 w 608530"/>
                <a:gd name="connsiteY104" fmla="*/ 68461 h 476634"/>
                <a:gd name="connsiteX105" fmla="*/ 483104 w 608530"/>
                <a:gd name="connsiteY105" fmla="*/ 34473 h 476634"/>
                <a:gd name="connsiteX106" fmla="*/ 517938 w 608530"/>
                <a:gd name="connsiteY106" fmla="*/ 2 h 476634"/>
                <a:gd name="connsiteX107" fmla="*/ 305466 w 608530"/>
                <a:gd name="connsiteY107" fmla="*/ 2 h 476634"/>
                <a:gd name="connsiteX108" fmla="*/ 339817 w 608530"/>
                <a:gd name="connsiteY108" fmla="*/ 34634 h 476634"/>
                <a:gd name="connsiteX109" fmla="*/ 304660 w 608530"/>
                <a:gd name="connsiteY109" fmla="*/ 68461 h 476634"/>
                <a:gd name="connsiteX110" fmla="*/ 270632 w 608530"/>
                <a:gd name="connsiteY110" fmla="*/ 34473 h 476634"/>
                <a:gd name="connsiteX111" fmla="*/ 305466 w 608530"/>
                <a:gd name="connsiteY111" fmla="*/ 2 h 476634"/>
                <a:gd name="connsiteX112" fmla="*/ 91088 w 608530"/>
                <a:gd name="connsiteY112" fmla="*/ 2 h 476634"/>
                <a:gd name="connsiteX113" fmla="*/ 125439 w 608530"/>
                <a:gd name="connsiteY113" fmla="*/ 34634 h 476634"/>
                <a:gd name="connsiteX114" fmla="*/ 90282 w 608530"/>
                <a:gd name="connsiteY114" fmla="*/ 68461 h 476634"/>
                <a:gd name="connsiteX115" fmla="*/ 56254 w 608530"/>
                <a:gd name="connsiteY115" fmla="*/ 34473 h 476634"/>
                <a:gd name="connsiteX116" fmla="*/ 91088 w 608530"/>
                <a:gd name="connsiteY116" fmla="*/ 2 h 47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608530" h="476634">
                  <a:moveTo>
                    <a:pt x="465691" y="83904"/>
                  </a:moveTo>
                  <a:cubicBezTo>
                    <a:pt x="501020" y="83743"/>
                    <a:pt x="536188" y="83743"/>
                    <a:pt x="571517" y="83904"/>
                  </a:cubicBezTo>
                  <a:cubicBezTo>
                    <a:pt x="594908" y="84065"/>
                    <a:pt x="608297" y="97274"/>
                    <a:pt x="608459" y="120471"/>
                  </a:cubicBezTo>
                  <a:cubicBezTo>
                    <a:pt x="608620" y="167186"/>
                    <a:pt x="608459" y="214062"/>
                    <a:pt x="608459" y="260777"/>
                  </a:cubicBezTo>
                  <a:cubicBezTo>
                    <a:pt x="608459" y="274952"/>
                    <a:pt x="602490" y="282040"/>
                    <a:pt x="591198" y="281879"/>
                  </a:cubicBezTo>
                  <a:cubicBezTo>
                    <a:pt x="580228" y="281879"/>
                    <a:pt x="573936" y="274308"/>
                    <a:pt x="573936" y="260293"/>
                  </a:cubicBezTo>
                  <a:cubicBezTo>
                    <a:pt x="573775" y="230976"/>
                    <a:pt x="573936" y="201497"/>
                    <a:pt x="573936" y="172179"/>
                  </a:cubicBezTo>
                  <a:cubicBezTo>
                    <a:pt x="573936" y="167991"/>
                    <a:pt x="574420" y="163642"/>
                    <a:pt x="573614" y="159454"/>
                  </a:cubicBezTo>
                  <a:cubicBezTo>
                    <a:pt x="573291" y="157037"/>
                    <a:pt x="570871" y="155104"/>
                    <a:pt x="569420" y="152849"/>
                  </a:cubicBezTo>
                  <a:cubicBezTo>
                    <a:pt x="568129" y="155265"/>
                    <a:pt x="566516" y="157520"/>
                    <a:pt x="565548" y="159937"/>
                  </a:cubicBezTo>
                  <a:cubicBezTo>
                    <a:pt x="565064" y="161387"/>
                    <a:pt x="565709" y="162997"/>
                    <a:pt x="565709" y="164608"/>
                  </a:cubicBezTo>
                  <a:cubicBezTo>
                    <a:pt x="565709" y="259810"/>
                    <a:pt x="565870" y="355012"/>
                    <a:pt x="565387" y="450053"/>
                  </a:cubicBezTo>
                  <a:cubicBezTo>
                    <a:pt x="565387" y="457463"/>
                    <a:pt x="561999" y="467128"/>
                    <a:pt x="556675" y="471316"/>
                  </a:cubicBezTo>
                  <a:cubicBezTo>
                    <a:pt x="551674" y="475343"/>
                    <a:pt x="541350" y="475665"/>
                    <a:pt x="534413" y="473894"/>
                  </a:cubicBezTo>
                  <a:cubicBezTo>
                    <a:pt x="525057" y="471316"/>
                    <a:pt x="522153" y="462134"/>
                    <a:pt x="522153" y="452469"/>
                  </a:cubicBezTo>
                  <a:cubicBezTo>
                    <a:pt x="522153" y="400599"/>
                    <a:pt x="522153" y="348730"/>
                    <a:pt x="522153" y="296860"/>
                  </a:cubicBezTo>
                  <a:lnTo>
                    <a:pt x="522153" y="283168"/>
                  </a:lnTo>
                  <a:cubicBezTo>
                    <a:pt x="520863" y="282523"/>
                    <a:pt x="519411" y="282040"/>
                    <a:pt x="518120" y="281557"/>
                  </a:cubicBezTo>
                  <a:cubicBezTo>
                    <a:pt x="516507" y="284617"/>
                    <a:pt x="513603" y="287839"/>
                    <a:pt x="513442" y="290900"/>
                  </a:cubicBezTo>
                  <a:cubicBezTo>
                    <a:pt x="513119" y="316835"/>
                    <a:pt x="513281" y="342769"/>
                    <a:pt x="513281" y="368704"/>
                  </a:cubicBezTo>
                  <a:cubicBezTo>
                    <a:pt x="513281" y="395767"/>
                    <a:pt x="513442" y="422829"/>
                    <a:pt x="513281" y="449892"/>
                  </a:cubicBezTo>
                  <a:cubicBezTo>
                    <a:pt x="513281" y="467450"/>
                    <a:pt x="505376" y="476793"/>
                    <a:pt x="491503" y="476632"/>
                  </a:cubicBezTo>
                  <a:cubicBezTo>
                    <a:pt x="478274" y="476310"/>
                    <a:pt x="470531" y="466645"/>
                    <a:pt x="470531" y="450053"/>
                  </a:cubicBezTo>
                  <a:cubicBezTo>
                    <a:pt x="470531" y="356140"/>
                    <a:pt x="470531" y="262065"/>
                    <a:pt x="470531" y="168152"/>
                  </a:cubicBezTo>
                  <a:cubicBezTo>
                    <a:pt x="470531" y="165736"/>
                    <a:pt x="471176" y="163158"/>
                    <a:pt x="470370" y="161225"/>
                  </a:cubicBezTo>
                  <a:cubicBezTo>
                    <a:pt x="469240" y="158165"/>
                    <a:pt x="467143" y="155587"/>
                    <a:pt x="465530" y="152849"/>
                  </a:cubicBezTo>
                  <a:cubicBezTo>
                    <a:pt x="464240" y="155426"/>
                    <a:pt x="461820" y="158165"/>
                    <a:pt x="461820" y="160903"/>
                  </a:cubicBezTo>
                  <a:cubicBezTo>
                    <a:pt x="461497" y="192637"/>
                    <a:pt x="461659" y="224371"/>
                    <a:pt x="461659" y="256105"/>
                  </a:cubicBezTo>
                  <a:cubicBezTo>
                    <a:pt x="461659" y="259166"/>
                    <a:pt x="461820" y="262226"/>
                    <a:pt x="461497" y="265287"/>
                  </a:cubicBezTo>
                  <a:cubicBezTo>
                    <a:pt x="460691" y="275435"/>
                    <a:pt x="453754" y="282040"/>
                    <a:pt x="444236" y="281879"/>
                  </a:cubicBezTo>
                  <a:cubicBezTo>
                    <a:pt x="434880" y="281879"/>
                    <a:pt x="427459" y="275274"/>
                    <a:pt x="427136" y="265126"/>
                  </a:cubicBezTo>
                  <a:cubicBezTo>
                    <a:pt x="426491" y="252883"/>
                    <a:pt x="426975" y="240480"/>
                    <a:pt x="426975" y="228076"/>
                  </a:cubicBezTo>
                  <a:cubicBezTo>
                    <a:pt x="426975" y="192798"/>
                    <a:pt x="426814" y="157682"/>
                    <a:pt x="426975" y="122404"/>
                  </a:cubicBezTo>
                  <a:cubicBezTo>
                    <a:pt x="426975" y="97274"/>
                    <a:pt x="440364" y="83904"/>
                    <a:pt x="465691" y="83904"/>
                  </a:cubicBezTo>
                  <a:close/>
                  <a:moveTo>
                    <a:pt x="253218" y="83904"/>
                  </a:moveTo>
                  <a:cubicBezTo>
                    <a:pt x="288386" y="83743"/>
                    <a:pt x="323715" y="83743"/>
                    <a:pt x="358882" y="83904"/>
                  </a:cubicBezTo>
                  <a:cubicBezTo>
                    <a:pt x="382435" y="84065"/>
                    <a:pt x="395824" y="97274"/>
                    <a:pt x="395986" y="120471"/>
                  </a:cubicBezTo>
                  <a:cubicBezTo>
                    <a:pt x="396147" y="167186"/>
                    <a:pt x="395986" y="214062"/>
                    <a:pt x="395986" y="260777"/>
                  </a:cubicBezTo>
                  <a:cubicBezTo>
                    <a:pt x="395986" y="274952"/>
                    <a:pt x="390017" y="282040"/>
                    <a:pt x="378725" y="281879"/>
                  </a:cubicBezTo>
                  <a:cubicBezTo>
                    <a:pt x="367594" y="281879"/>
                    <a:pt x="361463" y="274308"/>
                    <a:pt x="361463" y="260293"/>
                  </a:cubicBezTo>
                  <a:cubicBezTo>
                    <a:pt x="361302" y="230976"/>
                    <a:pt x="361463" y="201497"/>
                    <a:pt x="361463" y="172179"/>
                  </a:cubicBezTo>
                  <a:cubicBezTo>
                    <a:pt x="361463" y="167991"/>
                    <a:pt x="361786" y="163642"/>
                    <a:pt x="361141" y="159454"/>
                  </a:cubicBezTo>
                  <a:cubicBezTo>
                    <a:pt x="360818" y="157037"/>
                    <a:pt x="358398" y="155104"/>
                    <a:pt x="356947" y="152849"/>
                  </a:cubicBezTo>
                  <a:cubicBezTo>
                    <a:pt x="355656" y="155265"/>
                    <a:pt x="354043" y="157520"/>
                    <a:pt x="353075" y="159937"/>
                  </a:cubicBezTo>
                  <a:cubicBezTo>
                    <a:pt x="352591" y="161387"/>
                    <a:pt x="353236" y="162997"/>
                    <a:pt x="353236" y="164608"/>
                  </a:cubicBezTo>
                  <a:cubicBezTo>
                    <a:pt x="353236" y="259810"/>
                    <a:pt x="353398" y="354851"/>
                    <a:pt x="352914" y="450053"/>
                  </a:cubicBezTo>
                  <a:cubicBezTo>
                    <a:pt x="352752" y="457463"/>
                    <a:pt x="349526" y="467128"/>
                    <a:pt x="344202" y="471316"/>
                  </a:cubicBezTo>
                  <a:cubicBezTo>
                    <a:pt x="339201" y="475343"/>
                    <a:pt x="328877" y="475665"/>
                    <a:pt x="321940" y="473894"/>
                  </a:cubicBezTo>
                  <a:cubicBezTo>
                    <a:pt x="312584" y="471316"/>
                    <a:pt x="309680" y="462134"/>
                    <a:pt x="309680" y="452469"/>
                  </a:cubicBezTo>
                  <a:cubicBezTo>
                    <a:pt x="309680" y="400599"/>
                    <a:pt x="309680" y="348730"/>
                    <a:pt x="309680" y="296860"/>
                  </a:cubicBezTo>
                  <a:lnTo>
                    <a:pt x="309680" y="283168"/>
                  </a:lnTo>
                  <a:cubicBezTo>
                    <a:pt x="308228" y="282523"/>
                    <a:pt x="306938" y="282040"/>
                    <a:pt x="305647" y="281557"/>
                  </a:cubicBezTo>
                  <a:cubicBezTo>
                    <a:pt x="304034" y="284617"/>
                    <a:pt x="300969" y="287678"/>
                    <a:pt x="300969" y="290900"/>
                  </a:cubicBezTo>
                  <a:cubicBezTo>
                    <a:pt x="300646" y="316835"/>
                    <a:pt x="300808" y="342769"/>
                    <a:pt x="300808" y="368704"/>
                  </a:cubicBezTo>
                  <a:cubicBezTo>
                    <a:pt x="300808" y="395767"/>
                    <a:pt x="300808" y="422829"/>
                    <a:pt x="300808" y="449892"/>
                  </a:cubicBezTo>
                  <a:cubicBezTo>
                    <a:pt x="300808" y="467450"/>
                    <a:pt x="292903" y="476793"/>
                    <a:pt x="278868" y="476632"/>
                  </a:cubicBezTo>
                  <a:cubicBezTo>
                    <a:pt x="265801" y="476310"/>
                    <a:pt x="258058" y="466645"/>
                    <a:pt x="258058" y="450053"/>
                  </a:cubicBezTo>
                  <a:cubicBezTo>
                    <a:pt x="258058" y="356140"/>
                    <a:pt x="258058" y="262065"/>
                    <a:pt x="258058" y="168152"/>
                  </a:cubicBezTo>
                  <a:cubicBezTo>
                    <a:pt x="258058" y="165736"/>
                    <a:pt x="258703" y="163158"/>
                    <a:pt x="257897" y="161225"/>
                  </a:cubicBezTo>
                  <a:cubicBezTo>
                    <a:pt x="256768" y="158165"/>
                    <a:pt x="254670" y="155587"/>
                    <a:pt x="252896" y="152849"/>
                  </a:cubicBezTo>
                  <a:cubicBezTo>
                    <a:pt x="251605" y="155426"/>
                    <a:pt x="249347" y="158165"/>
                    <a:pt x="249347" y="160903"/>
                  </a:cubicBezTo>
                  <a:cubicBezTo>
                    <a:pt x="249024" y="192637"/>
                    <a:pt x="249186" y="224371"/>
                    <a:pt x="249186" y="256105"/>
                  </a:cubicBezTo>
                  <a:cubicBezTo>
                    <a:pt x="249186" y="259166"/>
                    <a:pt x="249347" y="262226"/>
                    <a:pt x="249024" y="265287"/>
                  </a:cubicBezTo>
                  <a:cubicBezTo>
                    <a:pt x="248218" y="275435"/>
                    <a:pt x="241281" y="282040"/>
                    <a:pt x="231763" y="281879"/>
                  </a:cubicBezTo>
                  <a:cubicBezTo>
                    <a:pt x="222245" y="281879"/>
                    <a:pt x="214986" y="275274"/>
                    <a:pt x="214502" y="265126"/>
                  </a:cubicBezTo>
                  <a:cubicBezTo>
                    <a:pt x="214018" y="252883"/>
                    <a:pt x="214341" y="240480"/>
                    <a:pt x="214341" y="228076"/>
                  </a:cubicBezTo>
                  <a:cubicBezTo>
                    <a:pt x="214341" y="192798"/>
                    <a:pt x="214341" y="157682"/>
                    <a:pt x="214341" y="122404"/>
                  </a:cubicBezTo>
                  <a:cubicBezTo>
                    <a:pt x="214502" y="97274"/>
                    <a:pt x="227730" y="83904"/>
                    <a:pt x="253218" y="83904"/>
                  </a:cubicBezTo>
                  <a:close/>
                  <a:moveTo>
                    <a:pt x="38826" y="83904"/>
                  </a:moveTo>
                  <a:cubicBezTo>
                    <a:pt x="74158" y="83743"/>
                    <a:pt x="109330" y="83743"/>
                    <a:pt x="144663" y="83904"/>
                  </a:cubicBezTo>
                  <a:cubicBezTo>
                    <a:pt x="168056" y="84065"/>
                    <a:pt x="181609" y="97274"/>
                    <a:pt x="181609" y="120471"/>
                  </a:cubicBezTo>
                  <a:cubicBezTo>
                    <a:pt x="181770" y="167186"/>
                    <a:pt x="181770" y="214062"/>
                    <a:pt x="181609" y="260777"/>
                  </a:cubicBezTo>
                  <a:cubicBezTo>
                    <a:pt x="181609" y="274952"/>
                    <a:pt x="175639" y="282040"/>
                    <a:pt x="164346" y="281879"/>
                  </a:cubicBezTo>
                  <a:cubicBezTo>
                    <a:pt x="153375" y="281879"/>
                    <a:pt x="147083" y="274308"/>
                    <a:pt x="147083" y="260293"/>
                  </a:cubicBezTo>
                  <a:cubicBezTo>
                    <a:pt x="146921" y="230976"/>
                    <a:pt x="147083" y="201497"/>
                    <a:pt x="147083" y="172179"/>
                  </a:cubicBezTo>
                  <a:cubicBezTo>
                    <a:pt x="147083" y="167991"/>
                    <a:pt x="147567" y="163642"/>
                    <a:pt x="146760" y="159454"/>
                  </a:cubicBezTo>
                  <a:cubicBezTo>
                    <a:pt x="146437" y="157037"/>
                    <a:pt x="144017" y="155104"/>
                    <a:pt x="142565" y="152849"/>
                  </a:cubicBezTo>
                  <a:cubicBezTo>
                    <a:pt x="141274" y="155265"/>
                    <a:pt x="139661" y="157520"/>
                    <a:pt x="138854" y="159937"/>
                  </a:cubicBezTo>
                  <a:cubicBezTo>
                    <a:pt x="138209" y="161387"/>
                    <a:pt x="138854" y="162997"/>
                    <a:pt x="138854" y="164608"/>
                  </a:cubicBezTo>
                  <a:cubicBezTo>
                    <a:pt x="138854" y="259810"/>
                    <a:pt x="139016" y="355012"/>
                    <a:pt x="138532" y="450053"/>
                  </a:cubicBezTo>
                  <a:cubicBezTo>
                    <a:pt x="138532" y="457463"/>
                    <a:pt x="135144" y="467128"/>
                    <a:pt x="129981" y="471316"/>
                  </a:cubicBezTo>
                  <a:cubicBezTo>
                    <a:pt x="124818" y="475343"/>
                    <a:pt x="114654" y="475665"/>
                    <a:pt x="107716" y="473894"/>
                  </a:cubicBezTo>
                  <a:cubicBezTo>
                    <a:pt x="98198" y="471316"/>
                    <a:pt x="95293" y="462134"/>
                    <a:pt x="95293" y="452469"/>
                  </a:cubicBezTo>
                  <a:cubicBezTo>
                    <a:pt x="95293" y="400599"/>
                    <a:pt x="95293" y="348730"/>
                    <a:pt x="95293" y="296860"/>
                  </a:cubicBezTo>
                  <a:lnTo>
                    <a:pt x="95293" y="283168"/>
                  </a:lnTo>
                  <a:cubicBezTo>
                    <a:pt x="94003" y="282523"/>
                    <a:pt x="92551" y="282040"/>
                    <a:pt x="91260" y="281557"/>
                  </a:cubicBezTo>
                  <a:cubicBezTo>
                    <a:pt x="89647" y="284617"/>
                    <a:pt x="86743" y="287839"/>
                    <a:pt x="86743" y="290900"/>
                  </a:cubicBezTo>
                  <a:cubicBezTo>
                    <a:pt x="86259" y="316835"/>
                    <a:pt x="86420" y="342769"/>
                    <a:pt x="86420" y="368704"/>
                  </a:cubicBezTo>
                  <a:cubicBezTo>
                    <a:pt x="86420" y="395767"/>
                    <a:pt x="86581" y="422829"/>
                    <a:pt x="86420" y="449892"/>
                  </a:cubicBezTo>
                  <a:cubicBezTo>
                    <a:pt x="86420" y="467450"/>
                    <a:pt x="78514" y="476793"/>
                    <a:pt x="64639" y="476632"/>
                  </a:cubicBezTo>
                  <a:cubicBezTo>
                    <a:pt x="51410" y="476310"/>
                    <a:pt x="43666" y="466645"/>
                    <a:pt x="43666" y="450053"/>
                  </a:cubicBezTo>
                  <a:cubicBezTo>
                    <a:pt x="43666" y="356140"/>
                    <a:pt x="43666" y="262065"/>
                    <a:pt x="43666" y="168152"/>
                  </a:cubicBezTo>
                  <a:cubicBezTo>
                    <a:pt x="43666" y="165736"/>
                    <a:pt x="44311" y="163158"/>
                    <a:pt x="43504" y="161225"/>
                  </a:cubicBezTo>
                  <a:cubicBezTo>
                    <a:pt x="42375" y="158165"/>
                    <a:pt x="40278" y="155587"/>
                    <a:pt x="38664" y="152849"/>
                  </a:cubicBezTo>
                  <a:cubicBezTo>
                    <a:pt x="37373" y="155426"/>
                    <a:pt x="34953" y="158165"/>
                    <a:pt x="34953" y="160903"/>
                  </a:cubicBezTo>
                  <a:cubicBezTo>
                    <a:pt x="34631" y="192637"/>
                    <a:pt x="34792" y="224371"/>
                    <a:pt x="34792" y="256105"/>
                  </a:cubicBezTo>
                  <a:cubicBezTo>
                    <a:pt x="34792" y="259166"/>
                    <a:pt x="34953" y="262226"/>
                    <a:pt x="34631" y="265287"/>
                  </a:cubicBezTo>
                  <a:cubicBezTo>
                    <a:pt x="33824" y="275435"/>
                    <a:pt x="26887" y="282040"/>
                    <a:pt x="17368" y="281879"/>
                  </a:cubicBezTo>
                  <a:cubicBezTo>
                    <a:pt x="8010" y="281879"/>
                    <a:pt x="589" y="275274"/>
                    <a:pt x="266" y="265126"/>
                  </a:cubicBezTo>
                  <a:cubicBezTo>
                    <a:pt x="-218" y="252883"/>
                    <a:pt x="105" y="240480"/>
                    <a:pt x="105" y="228076"/>
                  </a:cubicBezTo>
                  <a:cubicBezTo>
                    <a:pt x="105" y="192798"/>
                    <a:pt x="-57" y="157682"/>
                    <a:pt x="105" y="122404"/>
                  </a:cubicBezTo>
                  <a:cubicBezTo>
                    <a:pt x="105" y="97274"/>
                    <a:pt x="13496" y="83904"/>
                    <a:pt x="38826" y="83904"/>
                  </a:cubicBezTo>
                  <a:close/>
                  <a:moveTo>
                    <a:pt x="517938" y="2"/>
                  </a:moveTo>
                  <a:cubicBezTo>
                    <a:pt x="537129" y="-159"/>
                    <a:pt x="552450" y="15466"/>
                    <a:pt x="552289" y="34634"/>
                  </a:cubicBezTo>
                  <a:cubicBezTo>
                    <a:pt x="552289" y="53964"/>
                    <a:pt x="536968" y="68783"/>
                    <a:pt x="517132" y="68461"/>
                  </a:cubicBezTo>
                  <a:cubicBezTo>
                    <a:pt x="498586" y="68300"/>
                    <a:pt x="483266" y="52997"/>
                    <a:pt x="483104" y="34473"/>
                  </a:cubicBezTo>
                  <a:cubicBezTo>
                    <a:pt x="482943" y="15466"/>
                    <a:pt x="498747" y="2"/>
                    <a:pt x="517938" y="2"/>
                  </a:cubicBezTo>
                  <a:close/>
                  <a:moveTo>
                    <a:pt x="305466" y="2"/>
                  </a:moveTo>
                  <a:cubicBezTo>
                    <a:pt x="324657" y="-159"/>
                    <a:pt x="339978" y="15466"/>
                    <a:pt x="339817" y="34634"/>
                  </a:cubicBezTo>
                  <a:cubicBezTo>
                    <a:pt x="339655" y="53964"/>
                    <a:pt x="324335" y="68783"/>
                    <a:pt x="304660" y="68461"/>
                  </a:cubicBezTo>
                  <a:cubicBezTo>
                    <a:pt x="286114" y="68300"/>
                    <a:pt x="270794" y="52997"/>
                    <a:pt x="270632" y="34473"/>
                  </a:cubicBezTo>
                  <a:cubicBezTo>
                    <a:pt x="270471" y="15466"/>
                    <a:pt x="286114" y="2"/>
                    <a:pt x="305466" y="2"/>
                  </a:cubicBezTo>
                  <a:close/>
                  <a:moveTo>
                    <a:pt x="91088" y="2"/>
                  </a:moveTo>
                  <a:cubicBezTo>
                    <a:pt x="110279" y="-159"/>
                    <a:pt x="125600" y="15466"/>
                    <a:pt x="125439" y="34634"/>
                  </a:cubicBezTo>
                  <a:cubicBezTo>
                    <a:pt x="125439" y="53964"/>
                    <a:pt x="110118" y="68783"/>
                    <a:pt x="90282" y="68461"/>
                  </a:cubicBezTo>
                  <a:cubicBezTo>
                    <a:pt x="71736" y="68300"/>
                    <a:pt x="56416" y="52997"/>
                    <a:pt x="56254" y="34473"/>
                  </a:cubicBezTo>
                  <a:cubicBezTo>
                    <a:pt x="56093" y="15466"/>
                    <a:pt x="71897" y="2"/>
                    <a:pt x="9108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0" name="three-persons-silhouettes_35124"/>
            <p:cNvSpPr>
              <a:spLocks noChangeAspect="1"/>
            </p:cNvSpPr>
            <p:nvPr/>
          </p:nvSpPr>
          <p:spPr bwMode="auto">
            <a:xfrm>
              <a:off x="8939365" y="3031732"/>
              <a:ext cx="609685" cy="477538"/>
            </a:xfrm>
            <a:custGeom>
              <a:avLst/>
              <a:gdLst>
                <a:gd name="connsiteX0" fmla="*/ 465691 w 608530"/>
                <a:gd name="connsiteY0" fmla="*/ 83904 h 476634"/>
                <a:gd name="connsiteX1" fmla="*/ 571517 w 608530"/>
                <a:gd name="connsiteY1" fmla="*/ 83904 h 476634"/>
                <a:gd name="connsiteX2" fmla="*/ 608459 w 608530"/>
                <a:gd name="connsiteY2" fmla="*/ 120471 h 476634"/>
                <a:gd name="connsiteX3" fmla="*/ 608459 w 608530"/>
                <a:gd name="connsiteY3" fmla="*/ 260777 h 476634"/>
                <a:gd name="connsiteX4" fmla="*/ 591198 w 608530"/>
                <a:gd name="connsiteY4" fmla="*/ 281879 h 476634"/>
                <a:gd name="connsiteX5" fmla="*/ 573936 w 608530"/>
                <a:gd name="connsiteY5" fmla="*/ 260293 h 476634"/>
                <a:gd name="connsiteX6" fmla="*/ 573936 w 608530"/>
                <a:gd name="connsiteY6" fmla="*/ 172179 h 476634"/>
                <a:gd name="connsiteX7" fmla="*/ 573614 w 608530"/>
                <a:gd name="connsiteY7" fmla="*/ 159454 h 476634"/>
                <a:gd name="connsiteX8" fmla="*/ 569420 w 608530"/>
                <a:gd name="connsiteY8" fmla="*/ 152849 h 476634"/>
                <a:gd name="connsiteX9" fmla="*/ 565548 w 608530"/>
                <a:gd name="connsiteY9" fmla="*/ 159937 h 476634"/>
                <a:gd name="connsiteX10" fmla="*/ 565709 w 608530"/>
                <a:gd name="connsiteY10" fmla="*/ 164608 h 476634"/>
                <a:gd name="connsiteX11" fmla="*/ 565387 w 608530"/>
                <a:gd name="connsiteY11" fmla="*/ 450053 h 476634"/>
                <a:gd name="connsiteX12" fmla="*/ 556675 w 608530"/>
                <a:gd name="connsiteY12" fmla="*/ 471316 h 476634"/>
                <a:gd name="connsiteX13" fmla="*/ 534413 w 608530"/>
                <a:gd name="connsiteY13" fmla="*/ 473894 h 476634"/>
                <a:gd name="connsiteX14" fmla="*/ 522153 w 608530"/>
                <a:gd name="connsiteY14" fmla="*/ 452469 h 476634"/>
                <a:gd name="connsiteX15" fmla="*/ 522153 w 608530"/>
                <a:gd name="connsiteY15" fmla="*/ 296860 h 476634"/>
                <a:gd name="connsiteX16" fmla="*/ 522153 w 608530"/>
                <a:gd name="connsiteY16" fmla="*/ 283168 h 476634"/>
                <a:gd name="connsiteX17" fmla="*/ 518120 w 608530"/>
                <a:gd name="connsiteY17" fmla="*/ 281557 h 476634"/>
                <a:gd name="connsiteX18" fmla="*/ 513442 w 608530"/>
                <a:gd name="connsiteY18" fmla="*/ 290900 h 476634"/>
                <a:gd name="connsiteX19" fmla="*/ 513281 w 608530"/>
                <a:gd name="connsiteY19" fmla="*/ 368704 h 476634"/>
                <a:gd name="connsiteX20" fmla="*/ 513281 w 608530"/>
                <a:gd name="connsiteY20" fmla="*/ 449892 h 476634"/>
                <a:gd name="connsiteX21" fmla="*/ 491503 w 608530"/>
                <a:gd name="connsiteY21" fmla="*/ 476632 h 476634"/>
                <a:gd name="connsiteX22" fmla="*/ 470531 w 608530"/>
                <a:gd name="connsiteY22" fmla="*/ 450053 h 476634"/>
                <a:gd name="connsiteX23" fmla="*/ 470531 w 608530"/>
                <a:gd name="connsiteY23" fmla="*/ 168152 h 476634"/>
                <a:gd name="connsiteX24" fmla="*/ 470370 w 608530"/>
                <a:gd name="connsiteY24" fmla="*/ 161225 h 476634"/>
                <a:gd name="connsiteX25" fmla="*/ 465530 w 608530"/>
                <a:gd name="connsiteY25" fmla="*/ 152849 h 476634"/>
                <a:gd name="connsiteX26" fmla="*/ 461820 w 608530"/>
                <a:gd name="connsiteY26" fmla="*/ 160903 h 476634"/>
                <a:gd name="connsiteX27" fmla="*/ 461659 w 608530"/>
                <a:gd name="connsiteY27" fmla="*/ 256105 h 476634"/>
                <a:gd name="connsiteX28" fmla="*/ 461497 w 608530"/>
                <a:gd name="connsiteY28" fmla="*/ 265287 h 476634"/>
                <a:gd name="connsiteX29" fmla="*/ 444236 w 608530"/>
                <a:gd name="connsiteY29" fmla="*/ 281879 h 476634"/>
                <a:gd name="connsiteX30" fmla="*/ 427136 w 608530"/>
                <a:gd name="connsiteY30" fmla="*/ 265126 h 476634"/>
                <a:gd name="connsiteX31" fmla="*/ 426975 w 608530"/>
                <a:gd name="connsiteY31" fmla="*/ 228076 h 476634"/>
                <a:gd name="connsiteX32" fmla="*/ 426975 w 608530"/>
                <a:gd name="connsiteY32" fmla="*/ 122404 h 476634"/>
                <a:gd name="connsiteX33" fmla="*/ 465691 w 608530"/>
                <a:gd name="connsiteY33" fmla="*/ 83904 h 476634"/>
                <a:gd name="connsiteX34" fmla="*/ 253218 w 608530"/>
                <a:gd name="connsiteY34" fmla="*/ 83904 h 476634"/>
                <a:gd name="connsiteX35" fmla="*/ 358882 w 608530"/>
                <a:gd name="connsiteY35" fmla="*/ 83904 h 476634"/>
                <a:gd name="connsiteX36" fmla="*/ 395986 w 608530"/>
                <a:gd name="connsiteY36" fmla="*/ 120471 h 476634"/>
                <a:gd name="connsiteX37" fmla="*/ 395986 w 608530"/>
                <a:gd name="connsiteY37" fmla="*/ 260777 h 476634"/>
                <a:gd name="connsiteX38" fmla="*/ 378725 w 608530"/>
                <a:gd name="connsiteY38" fmla="*/ 281879 h 476634"/>
                <a:gd name="connsiteX39" fmla="*/ 361463 w 608530"/>
                <a:gd name="connsiteY39" fmla="*/ 260293 h 476634"/>
                <a:gd name="connsiteX40" fmla="*/ 361463 w 608530"/>
                <a:gd name="connsiteY40" fmla="*/ 172179 h 476634"/>
                <a:gd name="connsiteX41" fmla="*/ 361141 w 608530"/>
                <a:gd name="connsiteY41" fmla="*/ 159454 h 476634"/>
                <a:gd name="connsiteX42" fmla="*/ 356947 w 608530"/>
                <a:gd name="connsiteY42" fmla="*/ 152849 h 476634"/>
                <a:gd name="connsiteX43" fmla="*/ 353075 w 608530"/>
                <a:gd name="connsiteY43" fmla="*/ 159937 h 476634"/>
                <a:gd name="connsiteX44" fmla="*/ 353236 w 608530"/>
                <a:gd name="connsiteY44" fmla="*/ 164608 h 476634"/>
                <a:gd name="connsiteX45" fmla="*/ 352914 w 608530"/>
                <a:gd name="connsiteY45" fmla="*/ 450053 h 476634"/>
                <a:gd name="connsiteX46" fmla="*/ 344202 w 608530"/>
                <a:gd name="connsiteY46" fmla="*/ 471316 h 476634"/>
                <a:gd name="connsiteX47" fmla="*/ 321940 w 608530"/>
                <a:gd name="connsiteY47" fmla="*/ 473894 h 476634"/>
                <a:gd name="connsiteX48" fmla="*/ 309680 w 608530"/>
                <a:gd name="connsiteY48" fmla="*/ 452469 h 476634"/>
                <a:gd name="connsiteX49" fmla="*/ 309680 w 608530"/>
                <a:gd name="connsiteY49" fmla="*/ 296860 h 476634"/>
                <a:gd name="connsiteX50" fmla="*/ 309680 w 608530"/>
                <a:gd name="connsiteY50" fmla="*/ 283168 h 476634"/>
                <a:gd name="connsiteX51" fmla="*/ 305647 w 608530"/>
                <a:gd name="connsiteY51" fmla="*/ 281557 h 476634"/>
                <a:gd name="connsiteX52" fmla="*/ 300969 w 608530"/>
                <a:gd name="connsiteY52" fmla="*/ 290900 h 476634"/>
                <a:gd name="connsiteX53" fmla="*/ 300808 w 608530"/>
                <a:gd name="connsiteY53" fmla="*/ 368704 h 476634"/>
                <a:gd name="connsiteX54" fmla="*/ 300808 w 608530"/>
                <a:gd name="connsiteY54" fmla="*/ 449892 h 476634"/>
                <a:gd name="connsiteX55" fmla="*/ 278868 w 608530"/>
                <a:gd name="connsiteY55" fmla="*/ 476632 h 476634"/>
                <a:gd name="connsiteX56" fmla="*/ 258058 w 608530"/>
                <a:gd name="connsiteY56" fmla="*/ 450053 h 476634"/>
                <a:gd name="connsiteX57" fmla="*/ 258058 w 608530"/>
                <a:gd name="connsiteY57" fmla="*/ 168152 h 476634"/>
                <a:gd name="connsiteX58" fmla="*/ 257897 w 608530"/>
                <a:gd name="connsiteY58" fmla="*/ 161225 h 476634"/>
                <a:gd name="connsiteX59" fmla="*/ 252896 w 608530"/>
                <a:gd name="connsiteY59" fmla="*/ 152849 h 476634"/>
                <a:gd name="connsiteX60" fmla="*/ 249347 w 608530"/>
                <a:gd name="connsiteY60" fmla="*/ 160903 h 476634"/>
                <a:gd name="connsiteX61" fmla="*/ 249186 w 608530"/>
                <a:gd name="connsiteY61" fmla="*/ 256105 h 476634"/>
                <a:gd name="connsiteX62" fmla="*/ 249024 w 608530"/>
                <a:gd name="connsiteY62" fmla="*/ 265287 h 476634"/>
                <a:gd name="connsiteX63" fmla="*/ 231763 w 608530"/>
                <a:gd name="connsiteY63" fmla="*/ 281879 h 476634"/>
                <a:gd name="connsiteX64" fmla="*/ 214502 w 608530"/>
                <a:gd name="connsiteY64" fmla="*/ 265126 h 476634"/>
                <a:gd name="connsiteX65" fmla="*/ 214341 w 608530"/>
                <a:gd name="connsiteY65" fmla="*/ 228076 h 476634"/>
                <a:gd name="connsiteX66" fmla="*/ 214341 w 608530"/>
                <a:gd name="connsiteY66" fmla="*/ 122404 h 476634"/>
                <a:gd name="connsiteX67" fmla="*/ 253218 w 608530"/>
                <a:gd name="connsiteY67" fmla="*/ 83904 h 476634"/>
                <a:gd name="connsiteX68" fmla="*/ 38826 w 608530"/>
                <a:gd name="connsiteY68" fmla="*/ 83904 h 476634"/>
                <a:gd name="connsiteX69" fmla="*/ 144663 w 608530"/>
                <a:gd name="connsiteY69" fmla="*/ 83904 h 476634"/>
                <a:gd name="connsiteX70" fmla="*/ 181609 w 608530"/>
                <a:gd name="connsiteY70" fmla="*/ 120471 h 476634"/>
                <a:gd name="connsiteX71" fmla="*/ 181609 w 608530"/>
                <a:gd name="connsiteY71" fmla="*/ 260777 h 476634"/>
                <a:gd name="connsiteX72" fmla="*/ 164346 w 608530"/>
                <a:gd name="connsiteY72" fmla="*/ 281879 h 476634"/>
                <a:gd name="connsiteX73" fmla="*/ 147083 w 608530"/>
                <a:gd name="connsiteY73" fmla="*/ 260293 h 476634"/>
                <a:gd name="connsiteX74" fmla="*/ 147083 w 608530"/>
                <a:gd name="connsiteY74" fmla="*/ 172179 h 476634"/>
                <a:gd name="connsiteX75" fmla="*/ 146760 w 608530"/>
                <a:gd name="connsiteY75" fmla="*/ 159454 h 476634"/>
                <a:gd name="connsiteX76" fmla="*/ 142565 w 608530"/>
                <a:gd name="connsiteY76" fmla="*/ 152849 h 476634"/>
                <a:gd name="connsiteX77" fmla="*/ 138854 w 608530"/>
                <a:gd name="connsiteY77" fmla="*/ 159937 h 476634"/>
                <a:gd name="connsiteX78" fmla="*/ 138854 w 608530"/>
                <a:gd name="connsiteY78" fmla="*/ 164608 h 476634"/>
                <a:gd name="connsiteX79" fmla="*/ 138532 w 608530"/>
                <a:gd name="connsiteY79" fmla="*/ 450053 h 476634"/>
                <a:gd name="connsiteX80" fmla="*/ 129981 w 608530"/>
                <a:gd name="connsiteY80" fmla="*/ 471316 h 476634"/>
                <a:gd name="connsiteX81" fmla="*/ 107716 w 608530"/>
                <a:gd name="connsiteY81" fmla="*/ 473894 h 476634"/>
                <a:gd name="connsiteX82" fmla="*/ 95293 w 608530"/>
                <a:gd name="connsiteY82" fmla="*/ 452469 h 476634"/>
                <a:gd name="connsiteX83" fmla="*/ 95293 w 608530"/>
                <a:gd name="connsiteY83" fmla="*/ 296860 h 476634"/>
                <a:gd name="connsiteX84" fmla="*/ 95293 w 608530"/>
                <a:gd name="connsiteY84" fmla="*/ 283168 h 476634"/>
                <a:gd name="connsiteX85" fmla="*/ 91260 w 608530"/>
                <a:gd name="connsiteY85" fmla="*/ 281557 h 476634"/>
                <a:gd name="connsiteX86" fmla="*/ 86743 w 608530"/>
                <a:gd name="connsiteY86" fmla="*/ 290900 h 476634"/>
                <a:gd name="connsiteX87" fmla="*/ 86420 w 608530"/>
                <a:gd name="connsiteY87" fmla="*/ 368704 h 476634"/>
                <a:gd name="connsiteX88" fmla="*/ 86420 w 608530"/>
                <a:gd name="connsiteY88" fmla="*/ 449892 h 476634"/>
                <a:gd name="connsiteX89" fmla="*/ 64639 w 608530"/>
                <a:gd name="connsiteY89" fmla="*/ 476632 h 476634"/>
                <a:gd name="connsiteX90" fmla="*/ 43666 w 608530"/>
                <a:gd name="connsiteY90" fmla="*/ 450053 h 476634"/>
                <a:gd name="connsiteX91" fmla="*/ 43666 w 608530"/>
                <a:gd name="connsiteY91" fmla="*/ 168152 h 476634"/>
                <a:gd name="connsiteX92" fmla="*/ 43504 w 608530"/>
                <a:gd name="connsiteY92" fmla="*/ 161225 h 476634"/>
                <a:gd name="connsiteX93" fmla="*/ 38664 w 608530"/>
                <a:gd name="connsiteY93" fmla="*/ 152849 h 476634"/>
                <a:gd name="connsiteX94" fmla="*/ 34953 w 608530"/>
                <a:gd name="connsiteY94" fmla="*/ 160903 h 476634"/>
                <a:gd name="connsiteX95" fmla="*/ 34792 w 608530"/>
                <a:gd name="connsiteY95" fmla="*/ 256105 h 476634"/>
                <a:gd name="connsiteX96" fmla="*/ 34631 w 608530"/>
                <a:gd name="connsiteY96" fmla="*/ 265287 h 476634"/>
                <a:gd name="connsiteX97" fmla="*/ 17368 w 608530"/>
                <a:gd name="connsiteY97" fmla="*/ 281879 h 476634"/>
                <a:gd name="connsiteX98" fmla="*/ 266 w 608530"/>
                <a:gd name="connsiteY98" fmla="*/ 265126 h 476634"/>
                <a:gd name="connsiteX99" fmla="*/ 105 w 608530"/>
                <a:gd name="connsiteY99" fmla="*/ 228076 h 476634"/>
                <a:gd name="connsiteX100" fmla="*/ 105 w 608530"/>
                <a:gd name="connsiteY100" fmla="*/ 122404 h 476634"/>
                <a:gd name="connsiteX101" fmla="*/ 38826 w 608530"/>
                <a:gd name="connsiteY101" fmla="*/ 83904 h 476634"/>
                <a:gd name="connsiteX102" fmla="*/ 517938 w 608530"/>
                <a:gd name="connsiteY102" fmla="*/ 2 h 476634"/>
                <a:gd name="connsiteX103" fmla="*/ 552289 w 608530"/>
                <a:gd name="connsiteY103" fmla="*/ 34634 h 476634"/>
                <a:gd name="connsiteX104" fmla="*/ 517132 w 608530"/>
                <a:gd name="connsiteY104" fmla="*/ 68461 h 476634"/>
                <a:gd name="connsiteX105" fmla="*/ 483104 w 608530"/>
                <a:gd name="connsiteY105" fmla="*/ 34473 h 476634"/>
                <a:gd name="connsiteX106" fmla="*/ 517938 w 608530"/>
                <a:gd name="connsiteY106" fmla="*/ 2 h 476634"/>
                <a:gd name="connsiteX107" fmla="*/ 305466 w 608530"/>
                <a:gd name="connsiteY107" fmla="*/ 2 h 476634"/>
                <a:gd name="connsiteX108" fmla="*/ 339817 w 608530"/>
                <a:gd name="connsiteY108" fmla="*/ 34634 h 476634"/>
                <a:gd name="connsiteX109" fmla="*/ 304660 w 608530"/>
                <a:gd name="connsiteY109" fmla="*/ 68461 h 476634"/>
                <a:gd name="connsiteX110" fmla="*/ 270632 w 608530"/>
                <a:gd name="connsiteY110" fmla="*/ 34473 h 476634"/>
                <a:gd name="connsiteX111" fmla="*/ 305466 w 608530"/>
                <a:gd name="connsiteY111" fmla="*/ 2 h 476634"/>
                <a:gd name="connsiteX112" fmla="*/ 91088 w 608530"/>
                <a:gd name="connsiteY112" fmla="*/ 2 h 476634"/>
                <a:gd name="connsiteX113" fmla="*/ 125439 w 608530"/>
                <a:gd name="connsiteY113" fmla="*/ 34634 h 476634"/>
                <a:gd name="connsiteX114" fmla="*/ 90282 w 608530"/>
                <a:gd name="connsiteY114" fmla="*/ 68461 h 476634"/>
                <a:gd name="connsiteX115" fmla="*/ 56254 w 608530"/>
                <a:gd name="connsiteY115" fmla="*/ 34473 h 476634"/>
                <a:gd name="connsiteX116" fmla="*/ 91088 w 608530"/>
                <a:gd name="connsiteY116" fmla="*/ 2 h 47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608530" h="476634">
                  <a:moveTo>
                    <a:pt x="465691" y="83904"/>
                  </a:moveTo>
                  <a:cubicBezTo>
                    <a:pt x="501020" y="83743"/>
                    <a:pt x="536188" y="83743"/>
                    <a:pt x="571517" y="83904"/>
                  </a:cubicBezTo>
                  <a:cubicBezTo>
                    <a:pt x="594908" y="84065"/>
                    <a:pt x="608297" y="97274"/>
                    <a:pt x="608459" y="120471"/>
                  </a:cubicBezTo>
                  <a:cubicBezTo>
                    <a:pt x="608620" y="167186"/>
                    <a:pt x="608459" y="214062"/>
                    <a:pt x="608459" y="260777"/>
                  </a:cubicBezTo>
                  <a:cubicBezTo>
                    <a:pt x="608459" y="274952"/>
                    <a:pt x="602490" y="282040"/>
                    <a:pt x="591198" y="281879"/>
                  </a:cubicBezTo>
                  <a:cubicBezTo>
                    <a:pt x="580228" y="281879"/>
                    <a:pt x="573936" y="274308"/>
                    <a:pt x="573936" y="260293"/>
                  </a:cubicBezTo>
                  <a:cubicBezTo>
                    <a:pt x="573775" y="230976"/>
                    <a:pt x="573936" y="201497"/>
                    <a:pt x="573936" y="172179"/>
                  </a:cubicBezTo>
                  <a:cubicBezTo>
                    <a:pt x="573936" y="167991"/>
                    <a:pt x="574420" y="163642"/>
                    <a:pt x="573614" y="159454"/>
                  </a:cubicBezTo>
                  <a:cubicBezTo>
                    <a:pt x="573291" y="157037"/>
                    <a:pt x="570871" y="155104"/>
                    <a:pt x="569420" y="152849"/>
                  </a:cubicBezTo>
                  <a:cubicBezTo>
                    <a:pt x="568129" y="155265"/>
                    <a:pt x="566516" y="157520"/>
                    <a:pt x="565548" y="159937"/>
                  </a:cubicBezTo>
                  <a:cubicBezTo>
                    <a:pt x="565064" y="161387"/>
                    <a:pt x="565709" y="162997"/>
                    <a:pt x="565709" y="164608"/>
                  </a:cubicBezTo>
                  <a:cubicBezTo>
                    <a:pt x="565709" y="259810"/>
                    <a:pt x="565870" y="355012"/>
                    <a:pt x="565387" y="450053"/>
                  </a:cubicBezTo>
                  <a:cubicBezTo>
                    <a:pt x="565387" y="457463"/>
                    <a:pt x="561999" y="467128"/>
                    <a:pt x="556675" y="471316"/>
                  </a:cubicBezTo>
                  <a:cubicBezTo>
                    <a:pt x="551674" y="475343"/>
                    <a:pt x="541350" y="475665"/>
                    <a:pt x="534413" y="473894"/>
                  </a:cubicBezTo>
                  <a:cubicBezTo>
                    <a:pt x="525057" y="471316"/>
                    <a:pt x="522153" y="462134"/>
                    <a:pt x="522153" y="452469"/>
                  </a:cubicBezTo>
                  <a:cubicBezTo>
                    <a:pt x="522153" y="400599"/>
                    <a:pt x="522153" y="348730"/>
                    <a:pt x="522153" y="296860"/>
                  </a:cubicBezTo>
                  <a:lnTo>
                    <a:pt x="522153" y="283168"/>
                  </a:lnTo>
                  <a:cubicBezTo>
                    <a:pt x="520863" y="282523"/>
                    <a:pt x="519411" y="282040"/>
                    <a:pt x="518120" y="281557"/>
                  </a:cubicBezTo>
                  <a:cubicBezTo>
                    <a:pt x="516507" y="284617"/>
                    <a:pt x="513603" y="287839"/>
                    <a:pt x="513442" y="290900"/>
                  </a:cubicBezTo>
                  <a:cubicBezTo>
                    <a:pt x="513119" y="316835"/>
                    <a:pt x="513281" y="342769"/>
                    <a:pt x="513281" y="368704"/>
                  </a:cubicBezTo>
                  <a:cubicBezTo>
                    <a:pt x="513281" y="395767"/>
                    <a:pt x="513442" y="422829"/>
                    <a:pt x="513281" y="449892"/>
                  </a:cubicBezTo>
                  <a:cubicBezTo>
                    <a:pt x="513281" y="467450"/>
                    <a:pt x="505376" y="476793"/>
                    <a:pt x="491503" y="476632"/>
                  </a:cubicBezTo>
                  <a:cubicBezTo>
                    <a:pt x="478274" y="476310"/>
                    <a:pt x="470531" y="466645"/>
                    <a:pt x="470531" y="450053"/>
                  </a:cubicBezTo>
                  <a:cubicBezTo>
                    <a:pt x="470531" y="356140"/>
                    <a:pt x="470531" y="262065"/>
                    <a:pt x="470531" y="168152"/>
                  </a:cubicBezTo>
                  <a:cubicBezTo>
                    <a:pt x="470531" y="165736"/>
                    <a:pt x="471176" y="163158"/>
                    <a:pt x="470370" y="161225"/>
                  </a:cubicBezTo>
                  <a:cubicBezTo>
                    <a:pt x="469240" y="158165"/>
                    <a:pt x="467143" y="155587"/>
                    <a:pt x="465530" y="152849"/>
                  </a:cubicBezTo>
                  <a:cubicBezTo>
                    <a:pt x="464240" y="155426"/>
                    <a:pt x="461820" y="158165"/>
                    <a:pt x="461820" y="160903"/>
                  </a:cubicBezTo>
                  <a:cubicBezTo>
                    <a:pt x="461497" y="192637"/>
                    <a:pt x="461659" y="224371"/>
                    <a:pt x="461659" y="256105"/>
                  </a:cubicBezTo>
                  <a:cubicBezTo>
                    <a:pt x="461659" y="259166"/>
                    <a:pt x="461820" y="262226"/>
                    <a:pt x="461497" y="265287"/>
                  </a:cubicBezTo>
                  <a:cubicBezTo>
                    <a:pt x="460691" y="275435"/>
                    <a:pt x="453754" y="282040"/>
                    <a:pt x="444236" y="281879"/>
                  </a:cubicBezTo>
                  <a:cubicBezTo>
                    <a:pt x="434880" y="281879"/>
                    <a:pt x="427459" y="275274"/>
                    <a:pt x="427136" y="265126"/>
                  </a:cubicBezTo>
                  <a:cubicBezTo>
                    <a:pt x="426491" y="252883"/>
                    <a:pt x="426975" y="240480"/>
                    <a:pt x="426975" y="228076"/>
                  </a:cubicBezTo>
                  <a:cubicBezTo>
                    <a:pt x="426975" y="192798"/>
                    <a:pt x="426814" y="157682"/>
                    <a:pt x="426975" y="122404"/>
                  </a:cubicBezTo>
                  <a:cubicBezTo>
                    <a:pt x="426975" y="97274"/>
                    <a:pt x="440364" y="83904"/>
                    <a:pt x="465691" y="83904"/>
                  </a:cubicBezTo>
                  <a:close/>
                  <a:moveTo>
                    <a:pt x="253218" y="83904"/>
                  </a:moveTo>
                  <a:cubicBezTo>
                    <a:pt x="288386" y="83743"/>
                    <a:pt x="323715" y="83743"/>
                    <a:pt x="358882" y="83904"/>
                  </a:cubicBezTo>
                  <a:cubicBezTo>
                    <a:pt x="382435" y="84065"/>
                    <a:pt x="395824" y="97274"/>
                    <a:pt x="395986" y="120471"/>
                  </a:cubicBezTo>
                  <a:cubicBezTo>
                    <a:pt x="396147" y="167186"/>
                    <a:pt x="395986" y="214062"/>
                    <a:pt x="395986" y="260777"/>
                  </a:cubicBezTo>
                  <a:cubicBezTo>
                    <a:pt x="395986" y="274952"/>
                    <a:pt x="390017" y="282040"/>
                    <a:pt x="378725" y="281879"/>
                  </a:cubicBezTo>
                  <a:cubicBezTo>
                    <a:pt x="367594" y="281879"/>
                    <a:pt x="361463" y="274308"/>
                    <a:pt x="361463" y="260293"/>
                  </a:cubicBezTo>
                  <a:cubicBezTo>
                    <a:pt x="361302" y="230976"/>
                    <a:pt x="361463" y="201497"/>
                    <a:pt x="361463" y="172179"/>
                  </a:cubicBezTo>
                  <a:cubicBezTo>
                    <a:pt x="361463" y="167991"/>
                    <a:pt x="361786" y="163642"/>
                    <a:pt x="361141" y="159454"/>
                  </a:cubicBezTo>
                  <a:cubicBezTo>
                    <a:pt x="360818" y="157037"/>
                    <a:pt x="358398" y="155104"/>
                    <a:pt x="356947" y="152849"/>
                  </a:cubicBezTo>
                  <a:cubicBezTo>
                    <a:pt x="355656" y="155265"/>
                    <a:pt x="354043" y="157520"/>
                    <a:pt x="353075" y="159937"/>
                  </a:cubicBezTo>
                  <a:cubicBezTo>
                    <a:pt x="352591" y="161387"/>
                    <a:pt x="353236" y="162997"/>
                    <a:pt x="353236" y="164608"/>
                  </a:cubicBezTo>
                  <a:cubicBezTo>
                    <a:pt x="353236" y="259810"/>
                    <a:pt x="353398" y="354851"/>
                    <a:pt x="352914" y="450053"/>
                  </a:cubicBezTo>
                  <a:cubicBezTo>
                    <a:pt x="352752" y="457463"/>
                    <a:pt x="349526" y="467128"/>
                    <a:pt x="344202" y="471316"/>
                  </a:cubicBezTo>
                  <a:cubicBezTo>
                    <a:pt x="339201" y="475343"/>
                    <a:pt x="328877" y="475665"/>
                    <a:pt x="321940" y="473894"/>
                  </a:cubicBezTo>
                  <a:cubicBezTo>
                    <a:pt x="312584" y="471316"/>
                    <a:pt x="309680" y="462134"/>
                    <a:pt x="309680" y="452469"/>
                  </a:cubicBezTo>
                  <a:cubicBezTo>
                    <a:pt x="309680" y="400599"/>
                    <a:pt x="309680" y="348730"/>
                    <a:pt x="309680" y="296860"/>
                  </a:cubicBezTo>
                  <a:lnTo>
                    <a:pt x="309680" y="283168"/>
                  </a:lnTo>
                  <a:cubicBezTo>
                    <a:pt x="308228" y="282523"/>
                    <a:pt x="306938" y="282040"/>
                    <a:pt x="305647" y="281557"/>
                  </a:cubicBezTo>
                  <a:cubicBezTo>
                    <a:pt x="304034" y="284617"/>
                    <a:pt x="300969" y="287678"/>
                    <a:pt x="300969" y="290900"/>
                  </a:cubicBezTo>
                  <a:cubicBezTo>
                    <a:pt x="300646" y="316835"/>
                    <a:pt x="300808" y="342769"/>
                    <a:pt x="300808" y="368704"/>
                  </a:cubicBezTo>
                  <a:cubicBezTo>
                    <a:pt x="300808" y="395767"/>
                    <a:pt x="300808" y="422829"/>
                    <a:pt x="300808" y="449892"/>
                  </a:cubicBezTo>
                  <a:cubicBezTo>
                    <a:pt x="300808" y="467450"/>
                    <a:pt x="292903" y="476793"/>
                    <a:pt x="278868" y="476632"/>
                  </a:cubicBezTo>
                  <a:cubicBezTo>
                    <a:pt x="265801" y="476310"/>
                    <a:pt x="258058" y="466645"/>
                    <a:pt x="258058" y="450053"/>
                  </a:cubicBezTo>
                  <a:cubicBezTo>
                    <a:pt x="258058" y="356140"/>
                    <a:pt x="258058" y="262065"/>
                    <a:pt x="258058" y="168152"/>
                  </a:cubicBezTo>
                  <a:cubicBezTo>
                    <a:pt x="258058" y="165736"/>
                    <a:pt x="258703" y="163158"/>
                    <a:pt x="257897" y="161225"/>
                  </a:cubicBezTo>
                  <a:cubicBezTo>
                    <a:pt x="256768" y="158165"/>
                    <a:pt x="254670" y="155587"/>
                    <a:pt x="252896" y="152849"/>
                  </a:cubicBezTo>
                  <a:cubicBezTo>
                    <a:pt x="251605" y="155426"/>
                    <a:pt x="249347" y="158165"/>
                    <a:pt x="249347" y="160903"/>
                  </a:cubicBezTo>
                  <a:cubicBezTo>
                    <a:pt x="249024" y="192637"/>
                    <a:pt x="249186" y="224371"/>
                    <a:pt x="249186" y="256105"/>
                  </a:cubicBezTo>
                  <a:cubicBezTo>
                    <a:pt x="249186" y="259166"/>
                    <a:pt x="249347" y="262226"/>
                    <a:pt x="249024" y="265287"/>
                  </a:cubicBezTo>
                  <a:cubicBezTo>
                    <a:pt x="248218" y="275435"/>
                    <a:pt x="241281" y="282040"/>
                    <a:pt x="231763" y="281879"/>
                  </a:cubicBezTo>
                  <a:cubicBezTo>
                    <a:pt x="222245" y="281879"/>
                    <a:pt x="214986" y="275274"/>
                    <a:pt x="214502" y="265126"/>
                  </a:cubicBezTo>
                  <a:cubicBezTo>
                    <a:pt x="214018" y="252883"/>
                    <a:pt x="214341" y="240480"/>
                    <a:pt x="214341" y="228076"/>
                  </a:cubicBezTo>
                  <a:cubicBezTo>
                    <a:pt x="214341" y="192798"/>
                    <a:pt x="214341" y="157682"/>
                    <a:pt x="214341" y="122404"/>
                  </a:cubicBezTo>
                  <a:cubicBezTo>
                    <a:pt x="214502" y="97274"/>
                    <a:pt x="227730" y="83904"/>
                    <a:pt x="253218" y="83904"/>
                  </a:cubicBezTo>
                  <a:close/>
                  <a:moveTo>
                    <a:pt x="38826" y="83904"/>
                  </a:moveTo>
                  <a:cubicBezTo>
                    <a:pt x="74158" y="83743"/>
                    <a:pt x="109330" y="83743"/>
                    <a:pt x="144663" y="83904"/>
                  </a:cubicBezTo>
                  <a:cubicBezTo>
                    <a:pt x="168056" y="84065"/>
                    <a:pt x="181609" y="97274"/>
                    <a:pt x="181609" y="120471"/>
                  </a:cubicBezTo>
                  <a:cubicBezTo>
                    <a:pt x="181770" y="167186"/>
                    <a:pt x="181770" y="214062"/>
                    <a:pt x="181609" y="260777"/>
                  </a:cubicBezTo>
                  <a:cubicBezTo>
                    <a:pt x="181609" y="274952"/>
                    <a:pt x="175639" y="282040"/>
                    <a:pt x="164346" y="281879"/>
                  </a:cubicBezTo>
                  <a:cubicBezTo>
                    <a:pt x="153375" y="281879"/>
                    <a:pt x="147083" y="274308"/>
                    <a:pt x="147083" y="260293"/>
                  </a:cubicBezTo>
                  <a:cubicBezTo>
                    <a:pt x="146921" y="230976"/>
                    <a:pt x="147083" y="201497"/>
                    <a:pt x="147083" y="172179"/>
                  </a:cubicBezTo>
                  <a:cubicBezTo>
                    <a:pt x="147083" y="167991"/>
                    <a:pt x="147567" y="163642"/>
                    <a:pt x="146760" y="159454"/>
                  </a:cubicBezTo>
                  <a:cubicBezTo>
                    <a:pt x="146437" y="157037"/>
                    <a:pt x="144017" y="155104"/>
                    <a:pt x="142565" y="152849"/>
                  </a:cubicBezTo>
                  <a:cubicBezTo>
                    <a:pt x="141274" y="155265"/>
                    <a:pt x="139661" y="157520"/>
                    <a:pt x="138854" y="159937"/>
                  </a:cubicBezTo>
                  <a:cubicBezTo>
                    <a:pt x="138209" y="161387"/>
                    <a:pt x="138854" y="162997"/>
                    <a:pt x="138854" y="164608"/>
                  </a:cubicBezTo>
                  <a:cubicBezTo>
                    <a:pt x="138854" y="259810"/>
                    <a:pt x="139016" y="355012"/>
                    <a:pt x="138532" y="450053"/>
                  </a:cubicBezTo>
                  <a:cubicBezTo>
                    <a:pt x="138532" y="457463"/>
                    <a:pt x="135144" y="467128"/>
                    <a:pt x="129981" y="471316"/>
                  </a:cubicBezTo>
                  <a:cubicBezTo>
                    <a:pt x="124818" y="475343"/>
                    <a:pt x="114654" y="475665"/>
                    <a:pt x="107716" y="473894"/>
                  </a:cubicBezTo>
                  <a:cubicBezTo>
                    <a:pt x="98198" y="471316"/>
                    <a:pt x="95293" y="462134"/>
                    <a:pt x="95293" y="452469"/>
                  </a:cubicBezTo>
                  <a:cubicBezTo>
                    <a:pt x="95293" y="400599"/>
                    <a:pt x="95293" y="348730"/>
                    <a:pt x="95293" y="296860"/>
                  </a:cubicBezTo>
                  <a:lnTo>
                    <a:pt x="95293" y="283168"/>
                  </a:lnTo>
                  <a:cubicBezTo>
                    <a:pt x="94003" y="282523"/>
                    <a:pt x="92551" y="282040"/>
                    <a:pt x="91260" y="281557"/>
                  </a:cubicBezTo>
                  <a:cubicBezTo>
                    <a:pt x="89647" y="284617"/>
                    <a:pt x="86743" y="287839"/>
                    <a:pt x="86743" y="290900"/>
                  </a:cubicBezTo>
                  <a:cubicBezTo>
                    <a:pt x="86259" y="316835"/>
                    <a:pt x="86420" y="342769"/>
                    <a:pt x="86420" y="368704"/>
                  </a:cubicBezTo>
                  <a:cubicBezTo>
                    <a:pt x="86420" y="395767"/>
                    <a:pt x="86581" y="422829"/>
                    <a:pt x="86420" y="449892"/>
                  </a:cubicBezTo>
                  <a:cubicBezTo>
                    <a:pt x="86420" y="467450"/>
                    <a:pt x="78514" y="476793"/>
                    <a:pt x="64639" y="476632"/>
                  </a:cubicBezTo>
                  <a:cubicBezTo>
                    <a:pt x="51410" y="476310"/>
                    <a:pt x="43666" y="466645"/>
                    <a:pt x="43666" y="450053"/>
                  </a:cubicBezTo>
                  <a:cubicBezTo>
                    <a:pt x="43666" y="356140"/>
                    <a:pt x="43666" y="262065"/>
                    <a:pt x="43666" y="168152"/>
                  </a:cubicBezTo>
                  <a:cubicBezTo>
                    <a:pt x="43666" y="165736"/>
                    <a:pt x="44311" y="163158"/>
                    <a:pt x="43504" y="161225"/>
                  </a:cubicBezTo>
                  <a:cubicBezTo>
                    <a:pt x="42375" y="158165"/>
                    <a:pt x="40278" y="155587"/>
                    <a:pt x="38664" y="152849"/>
                  </a:cubicBezTo>
                  <a:cubicBezTo>
                    <a:pt x="37373" y="155426"/>
                    <a:pt x="34953" y="158165"/>
                    <a:pt x="34953" y="160903"/>
                  </a:cubicBezTo>
                  <a:cubicBezTo>
                    <a:pt x="34631" y="192637"/>
                    <a:pt x="34792" y="224371"/>
                    <a:pt x="34792" y="256105"/>
                  </a:cubicBezTo>
                  <a:cubicBezTo>
                    <a:pt x="34792" y="259166"/>
                    <a:pt x="34953" y="262226"/>
                    <a:pt x="34631" y="265287"/>
                  </a:cubicBezTo>
                  <a:cubicBezTo>
                    <a:pt x="33824" y="275435"/>
                    <a:pt x="26887" y="282040"/>
                    <a:pt x="17368" y="281879"/>
                  </a:cubicBezTo>
                  <a:cubicBezTo>
                    <a:pt x="8010" y="281879"/>
                    <a:pt x="589" y="275274"/>
                    <a:pt x="266" y="265126"/>
                  </a:cubicBezTo>
                  <a:cubicBezTo>
                    <a:pt x="-218" y="252883"/>
                    <a:pt x="105" y="240480"/>
                    <a:pt x="105" y="228076"/>
                  </a:cubicBezTo>
                  <a:cubicBezTo>
                    <a:pt x="105" y="192798"/>
                    <a:pt x="-57" y="157682"/>
                    <a:pt x="105" y="122404"/>
                  </a:cubicBezTo>
                  <a:cubicBezTo>
                    <a:pt x="105" y="97274"/>
                    <a:pt x="13496" y="83904"/>
                    <a:pt x="38826" y="83904"/>
                  </a:cubicBezTo>
                  <a:close/>
                  <a:moveTo>
                    <a:pt x="517938" y="2"/>
                  </a:moveTo>
                  <a:cubicBezTo>
                    <a:pt x="537129" y="-159"/>
                    <a:pt x="552450" y="15466"/>
                    <a:pt x="552289" y="34634"/>
                  </a:cubicBezTo>
                  <a:cubicBezTo>
                    <a:pt x="552289" y="53964"/>
                    <a:pt x="536968" y="68783"/>
                    <a:pt x="517132" y="68461"/>
                  </a:cubicBezTo>
                  <a:cubicBezTo>
                    <a:pt x="498586" y="68300"/>
                    <a:pt x="483266" y="52997"/>
                    <a:pt x="483104" y="34473"/>
                  </a:cubicBezTo>
                  <a:cubicBezTo>
                    <a:pt x="482943" y="15466"/>
                    <a:pt x="498747" y="2"/>
                    <a:pt x="517938" y="2"/>
                  </a:cubicBezTo>
                  <a:close/>
                  <a:moveTo>
                    <a:pt x="305466" y="2"/>
                  </a:moveTo>
                  <a:cubicBezTo>
                    <a:pt x="324657" y="-159"/>
                    <a:pt x="339978" y="15466"/>
                    <a:pt x="339817" y="34634"/>
                  </a:cubicBezTo>
                  <a:cubicBezTo>
                    <a:pt x="339655" y="53964"/>
                    <a:pt x="324335" y="68783"/>
                    <a:pt x="304660" y="68461"/>
                  </a:cubicBezTo>
                  <a:cubicBezTo>
                    <a:pt x="286114" y="68300"/>
                    <a:pt x="270794" y="52997"/>
                    <a:pt x="270632" y="34473"/>
                  </a:cubicBezTo>
                  <a:cubicBezTo>
                    <a:pt x="270471" y="15466"/>
                    <a:pt x="286114" y="2"/>
                    <a:pt x="305466" y="2"/>
                  </a:cubicBezTo>
                  <a:close/>
                  <a:moveTo>
                    <a:pt x="91088" y="2"/>
                  </a:moveTo>
                  <a:cubicBezTo>
                    <a:pt x="110279" y="-159"/>
                    <a:pt x="125600" y="15466"/>
                    <a:pt x="125439" y="34634"/>
                  </a:cubicBezTo>
                  <a:cubicBezTo>
                    <a:pt x="125439" y="53964"/>
                    <a:pt x="110118" y="68783"/>
                    <a:pt x="90282" y="68461"/>
                  </a:cubicBezTo>
                  <a:cubicBezTo>
                    <a:pt x="71736" y="68300"/>
                    <a:pt x="56416" y="52997"/>
                    <a:pt x="56254" y="34473"/>
                  </a:cubicBezTo>
                  <a:cubicBezTo>
                    <a:pt x="56093" y="15466"/>
                    <a:pt x="71897" y="2"/>
                    <a:pt x="9108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1" name="three-persons-silhouettes_35124"/>
            <p:cNvSpPr>
              <a:spLocks noChangeAspect="1"/>
            </p:cNvSpPr>
            <p:nvPr/>
          </p:nvSpPr>
          <p:spPr bwMode="auto">
            <a:xfrm>
              <a:off x="9548880" y="3031732"/>
              <a:ext cx="609685" cy="477538"/>
            </a:xfrm>
            <a:custGeom>
              <a:avLst/>
              <a:gdLst>
                <a:gd name="connsiteX0" fmla="*/ 465691 w 608530"/>
                <a:gd name="connsiteY0" fmla="*/ 83904 h 476634"/>
                <a:gd name="connsiteX1" fmla="*/ 571517 w 608530"/>
                <a:gd name="connsiteY1" fmla="*/ 83904 h 476634"/>
                <a:gd name="connsiteX2" fmla="*/ 608459 w 608530"/>
                <a:gd name="connsiteY2" fmla="*/ 120471 h 476634"/>
                <a:gd name="connsiteX3" fmla="*/ 608459 w 608530"/>
                <a:gd name="connsiteY3" fmla="*/ 260777 h 476634"/>
                <a:gd name="connsiteX4" fmla="*/ 591198 w 608530"/>
                <a:gd name="connsiteY4" fmla="*/ 281879 h 476634"/>
                <a:gd name="connsiteX5" fmla="*/ 573936 w 608530"/>
                <a:gd name="connsiteY5" fmla="*/ 260293 h 476634"/>
                <a:gd name="connsiteX6" fmla="*/ 573936 w 608530"/>
                <a:gd name="connsiteY6" fmla="*/ 172179 h 476634"/>
                <a:gd name="connsiteX7" fmla="*/ 573614 w 608530"/>
                <a:gd name="connsiteY7" fmla="*/ 159454 h 476634"/>
                <a:gd name="connsiteX8" fmla="*/ 569420 w 608530"/>
                <a:gd name="connsiteY8" fmla="*/ 152849 h 476634"/>
                <a:gd name="connsiteX9" fmla="*/ 565548 w 608530"/>
                <a:gd name="connsiteY9" fmla="*/ 159937 h 476634"/>
                <a:gd name="connsiteX10" fmla="*/ 565709 w 608530"/>
                <a:gd name="connsiteY10" fmla="*/ 164608 h 476634"/>
                <a:gd name="connsiteX11" fmla="*/ 565387 w 608530"/>
                <a:gd name="connsiteY11" fmla="*/ 450053 h 476634"/>
                <a:gd name="connsiteX12" fmla="*/ 556675 w 608530"/>
                <a:gd name="connsiteY12" fmla="*/ 471316 h 476634"/>
                <a:gd name="connsiteX13" fmla="*/ 534413 w 608530"/>
                <a:gd name="connsiteY13" fmla="*/ 473894 h 476634"/>
                <a:gd name="connsiteX14" fmla="*/ 522153 w 608530"/>
                <a:gd name="connsiteY14" fmla="*/ 452469 h 476634"/>
                <a:gd name="connsiteX15" fmla="*/ 522153 w 608530"/>
                <a:gd name="connsiteY15" fmla="*/ 296860 h 476634"/>
                <a:gd name="connsiteX16" fmla="*/ 522153 w 608530"/>
                <a:gd name="connsiteY16" fmla="*/ 283168 h 476634"/>
                <a:gd name="connsiteX17" fmla="*/ 518120 w 608530"/>
                <a:gd name="connsiteY17" fmla="*/ 281557 h 476634"/>
                <a:gd name="connsiteX18" fmla="*/ 513442 w 608530"/>
                <a:gd name="connsiteY18" fmla="*/ 290900 h 476634"/>
                <a:gd name="connsiteX19" fmla="*/ 513281 w 608530"/>
                <a:gd name="connsiteY19" fmla="*/ 368704 h 476634"/>
                <a:gd name="connsiteX20" fmla="*/ 513281 w 608530"/>
                <a:gd name="connsiteY20" fmla="*/ 449892 h 476634"/>
                <a:gd name="connsiteX21" fmla="*/ 491503 w 608530"/>
                <a:gd name="connsiteY21" fmla="*/ 476632 h 476634"/>
                <a:gd name="connsiteX22" fmla="*/ 470531 w 608530"/>
                <a:gd name="connsiteY22" fmla="*/ 450053 h 476634"/>
                <a:gd name="connsiteX23" fmla="*/ 470531 w 608530"/>
                <a:gd name="connsiteY23" fmla="*/ 168152 h 476634"/>
                <a:gd name="connsiteX24" fmla="*/ 470370 w 608530"/>
                <a:gd name="connsiteY24" fmla="*/ 161225 h 476634"/>
                <a:gd name="connsiteX25" fmla="*/ 465530 w 608530"/>
                <a:gd name="connsiteY25" fmla="*/ 152849 h 476634"/>
                <a:gd name="connsiteX26" fmla="*/ 461820 w 608530"/>
                <a:gd name="connsiteY26" fmla="*/ 160903 h 476634"/>
                <a:gd name="connsiteX27" fmla="*/ 461659 w 608530"/>
                <a:gd name="connsiteY27" fmla="*/ 256105 h 476634"/>
                <a:gd name="connsiteX28" fmla="*/ 461497 w 608530"/>
                <a:gd name="connsiteY28" fmla="*/ 265287 h 476634"/>
                <a:gd name="connsiteX29" fmla="*/ 444236 w 608530"/>
                <a:gd name="connsiteY29" fmla="*/ 281879 h 476634"/>
                <a:gd name="connsiteX30" fmla="*/ 427136 w 608530"/>
                <a:gd name="connsiteY30" fmla="*/ 265126 h 476634"/>
                <a:gd name="connsiteX31" fmla="*/ 426975 w 608530"/>
                <a:gd name="connsiteY31" fmla="*/ 228076 h 476634"/>
                <a:gd name="connsiteX32" fmla="*/ 426975 w 608530"/>
                <a:gd name="connsiteY32" fmla="*/ 122404 h 476634"/>
                <a:gd name="connsiteX33" fmla="*/ 465691 w 608530"/>
                <a:gd name="connsiteY33" fmla="*/ 83904 h 476634"/>
                <a:gd name="connsiteX34" fmla="*/ 253218 w 608530"/>
                <a:gd name="connsiteY34" fmla="*/ 83904 h 476634"/>
                <a:gd name="connsiteX35" fmla="*/ 358882 w 608530"/>
                <a:gd name="connsiteY35" fmla="*/ 83904 h 476634"/>
                <a:gd name="connsiteX36" fmla="*/ 395986 w 608530"/>
                <a:gd name="connsiteY36" fmla="*/ 120471 h 476634"/>
                <a:gd name="connsiteX37" fmla="*/ 395986 w 608530"/>
                <a:gd name="connsiteY37" fmla="*/ 260777 h 476634"/>
                <a:gd name="connsiteX38" fmla="*/ 378725 w 608530"/>
                <a:gd name="connsiteY38" fmla="*/ 281879 h 476634"/>
                <a:gd name="connsiteX39" fmla="*/ 361463 w 608530"/>
                <a:gd name="connsiteY39" fmla="*/ 260293 h 476634"/>
                <a:gd name="connsiteX40" fmla="*/ 361463 w 608530"/>
                <a:gd name="connsiteY40" fmla="*/ 172179 h 476634"/>
                <a:gd name="connsiteX41" fmla="*/ 361141 w 608530"/>
                <a:gd name="connsiteY41" fmla="*/ 159454 h 476634"/>
                <a:gd name="connsiteX42" fmla="*/ 356947 w 608530"/>
                <a:gd name="connsiteY42" fmla="*/ 152849 h 476634"/>
                <a:gd name="connsiteX43" fmla="*/ 353075 w 608530"/>
                <a:gd name="connsiteY43" fmla="*/ 159937 h 476634"/>
                <a:gd name="connsiteX44" fmla="*/ 353236 w 608530"/>
                <a:gd name="connsiteY44" fmla="*/ 164608 h 476634"/>
                <a:gd name="connsiteX45" fmla="*/ 352914 w 608530"/>
                <a:gd name="connsiteY45" fmla="*/ 450053 h 476634"/>
                <a:gd name="connsiteX46" fmla="*/ 344202 w 608530"/>
                <a:gd name="connsiteY46" fmla="*/ 471316 h 476634"/>
                <a:gd name="connsiteX47" fmla="*/ 321940 w 608530"/>
                <a:gd name="connsiteY47" fmla="*/ 473894 h 476634"/>
                <a:gd name="connsiteX48" fmla="*/ 309680 w 608530"/>
                <a:gd name="connsiteY48" fmla="*/ 452469 h 476634"/>
                <a:gd name="connsiteX49" fmla="*/ 309680 w 608530"/>
                <a:gd name="connsiteY49" fmla="*/ 296860 h 476634"/>
                <a:gd name="connsiteX50" fmla="*/ 309680 w 608530"/>
                <a:gd name="connsiteY50" fmla="*/ 283168 h 476634"/>
                <a:gd name="connsiteX51" fmla="*/ 305647 w 608530"/>
                <a:gd name="connsiteY51" fmla="*/ 281557 h 476634"/>
                <a:gd name="connsiteX52" fmla="*/ 300969 w 608530"/>
                <a:gd name="connsiteY52" fmla="*/ 290900 h 476634"/>
                <a:gd name="connsiteX53" fmla="*/ 300808 w 608530"/>
                <a:gd name="connsiteY53" fmla="*/ 368704 h 476634"/>
                <a:gd name="connsiteX54" fmla="*/ 300808 w 608530"/>
                <a:gd name="connsiteY54" fmla="*/ 449892 h 476634"/>
                <a:gd name="connsiteX55" fmla="*/ 278868 w 608530"/>
                <a:gd name="connsiteY55" fmla="*/ 476632 h 476634"/>
                <a:gd name="connsiteX56" fmla="*/ 258058 w 608530"/>
                <a:gd name="connsiteY56" fmla="*/ 450053 h 476634"/>
                <a:gd name="connsiteX57" fmla="*/ 258058 w 608530"/>
                <a:gd name="connsiteY57" fmla="*/ 168152 h 476634"/>
                <a:gd name="connsiteX58" fmla="*/ 257897 w 608530"/>
                <a:gd name="connsiteY58" fmla="*/ 161225 h 476634"/>
                <a:gd name="connsiteX59" fmla="*/ 252896 w 608530"/>
                <a:gd name="connsiteY59" fmla="*/ 152849 h 476634"/>
                <a:gd name="connsiteX60" fmla="*/ 249347 w 608530"/>
                <a:gd name="connsiteY60" fmla="*/ 160903 h 476634"/>
                <a:gd name="connsiteX61" fmla="*/ 249186 w 608530"/>
                <a:gd name="connsiteY61" fmla="*/ 256105 h 476634"/>
                <a:gd name="connsiteX62" fmla="*/ 249024 w 608530"/>
                <a:gd name="connsiteY62" fmla="*/ 265287 h 476634"/>
                <a:gd name="connsiteX63" fmla="*/ 231763 w 608530"/>
                <a:gd name="connsiteY63" fmla="*/ 281879 h 476634"/>
                <a:gd name="connsiteX64" fmla="*/ 214502 w 608530"/>
                <a:gd name="connsiteY64" fmla="*/ 265126 h 476634"/>
                <a:gd name="connsiteX65" fmla="*/ 214341 w 608530"/>
                <a:gd name="connsiteY65" fmla="*/ 228076 h 476634"/>
                <a:gd name="connsiteX66" fmla="*/ 214341 w 608530"/>
                <a:gd name="connsiteY66" fmla="*/ 122404 h 476634"/>
                <a:gd name="connsiteX67" fmla="*/ 253218 w 608530"/>
                <a:gd name="connsiteY67" fmla="*/ 83904 h 476634"/>
                <a:gd name="connsiteX68" fmla="*/ 38826 w 608530"/>
                <a:gd name="connsiteY68" fmla="*/ 83904 h 476634"/>
                <a:gd name="connsiteX69" fmla="*/ 144663 w 608530"/>
                <a:gd name="connsiteY69" fmla="*/ 83904 h 476634"/>
                <a:gd name="connsiteX70" fmla="*/ 181609 w 608530"/>
                <a:gd name="connsiteY70" fmla="*/ 120471 h 476634"/>
                <a:gd name="connsiteX71" fmla="*/ 181609 w 608530"/>
                <a:gd name="connsiteY71" fmla="*/ 260777 h 476634"/>
                <a:gd name="connsiteX72" fmla="*/ 164346 w 608530"/>
                <a:gd name="connsiteY72" fmla="*/ 281879 h 476634"/>
                <a:gd name="connsiteX73" fmla="*/ 147083 w 608530"/>
                <a:gd name="connsiteY73" fmla="*/ 260293 h 476634"/>
                <a:gd name="connsiteX74" fmla="*/ 147083 w 608530"/>
                <a:gd name="connsiteY74" fmla="*/ 172179 h 476634"/>
                <a:gd name="connsiteX75" fmla="*/ 146760 w 608530"/>
                <a:gd name="connsiteY75" fmla="*/ 159454 h 476634"/>
                <a:gd name="connsiteX76" fmla="*/ 142565 w 608530"/>
                <a:gd name="connsiteY76" fmla="*/ 152849 h 476634"/>
                <a:gd name="connsiteX77" fmla="*/ 138854 w 608530"/>
                <a:gd name="connsiteY77" fmla="*/ 159937 h 476634"/>
                <a:gd name="connsiteX78" fmla="*/ 138854 w 608530"/>
                <a:gd name="connsiteY78" fmla="*/ 164608 h 476634"/>
                <a:gd name="connsiteX79" fmla="*/ 138532 w 608530"/>
                <a:gd name="connsiteY79" fmla="*/ 450053 h 476634"/>
                <a:gd name="connsiteX80" fmla="*/ 129981 w 608530"/>
                <a:gd name="connsiteY80" fmla="*/ 471316 h 476634"/>
                <a:gd name="connsiteX81" fmla="*/ 107716 w 608530"/>
                <a:gd name="connsiteY81" fmla="*/ 473894 h 476634"/>
                <a:gd name="connsiteX82" fmla="*/ 95293 w 608530"/>
                <a:gd name="connsiteY82" fmla="*/ 452469 h 476634"/>
                <a:gd name="connsiteX83" fmla="*/ 95293 w 608530"/>
                <a:gd name="connsiteY83" fmla="*/ 296860 h 476634"/>
                <a:gd name="connsiteX84" fmla="*/ 95293 w 608530"/>
                <a:gd name="connsiteY84" fmla="*/ 283168 h 476634"/>
                <a:gd name="connsiteX85" fmla="*/ 91260 w 608530"/>
                <a:gd name="connsiteY85" fmla="*/ 281557 h 476634"/>
                <a:gd name="connsiteX86" fmla="*/ 86743 w 608530"/>
                <a:gd name="connsiteY86" fmla="*/ 290900 h 476634"/>
                <a:gd name="connsiteX87" fmla="*/ 86420 w 608530"/>
                <a:gd name="connsiteY87" fmla="*/ 368704 h 476634"/>
                <a:gd name="connsiteX88" fmla="*/ 86420 w 608530"/>
                <a:gd name="connsiteY88" fmla="*/ 449892 h 476634"/>
                <a:gd name="connsiteX89" fmla="*/ 64639 w 608530"/>
                <a:gd name="connsiteY89" fmla="*/ 476632 h 476634"/>
                <a:gd name="connsiteX90" fmla="*/ 43666 w 608530"/>
                <a:gd name="connsiteY90" fmla="*/ 450053 h 476634"/>
                <a:gd name="connsiteX91" fmla="*/ 43666 w 608530"/>
                <a:gd name="connsiteY91" fmla="*/ 168152 h 476634"/>
                <a:gd name="connsiteX92" fmla="*/ 43504 w 608530"/>
                <a:gd name="connsiteY92" fmla="*/ 161225 h 476634"/>
                <a:gd name="connsiteX93" fmla="*/ 38664 w 608530"/>
                <a:gd name="connsiteY93" fmla="*/ 152849 h 476634"/>
                <a:gd name="connsiteX94" fmla="*/ 34953 w 608530"/>
                <a:gd name="connsiteY94" fmla="*/ 160903 h 476634"/>
                <a:gd name="connsiteX95" fmla="*/ 34792 w 608530"/>
                <a:gd name="connsiteY95" fmla="*/ 256105 h 476634"/>
                <a:gd name="connsiteX96" fmla="*/ 34631 w 608530"/>
                <a:gd name="connsiteY96" fmla="*/ 265287 h 476634"/>
                <a:gd name="connsiteX97" fmla="*/ 17368 w 608530"/>
                <a:gd name="connsiteY97" fmla="*/ 281879 h 476634"/>
                <a:gd name="connsiteX98" fmla="*/ 266 w 608530"/>
                <a:gd name="connsiteY98" fmla="*/ 265126 h 476634"/>
                <a:gd name="connsiteX99" fmla="*/ 105 w 608530"/>
                <a:gd name="connsiteY99" fmla="*/ 228076 h 476634"/>
                <a:gd name="connsiteX100" fmla="*/ 105 w 608530"/>
                <a:gd name="connsiteY100" fmla="*/ 122404 h 476634"/>
                <a:gd name="connsiteX101" fmla="*/ 38826 w 608530"/>
                <a:gd name="connsiteY101" fmla="*/ 83904 h 476634"/>
                <a:gd name="connsiteX102" fmla="*/ 517938 w 608530"/>
                <a:gd name="connsiteY102" fmla="*/ 2 h 476634"/>
                <a:gd name="connsiteX103" fmla="*/ 552289 w 608530"/>
                <a:gd name="connsiteY103" fmla="*/ 34634 h 476634"/>
                <a:gd name="connsiteX104" fmla="*/ 517132 w 608530"/>
                <a:gd name="connsiteY104" fmla="*/ 68461 h 476634"/>
                <a:gd name="connsiteX105" fmla="*/ 483104 w 608530"/>
                <a:gd name="connsiteY105" fmla="*/ 34473 h 476634"/>
                <a:gd name="connsiteX106" fmla="*/ 517938 w 608530"/>
                <a:gd name="connsiteY106" fmla="*/ 2 h 476634"/>
                <a:gd name="connsiteX107" fmla="*/ 305466 w 608530"/>
                <a:gd name="connsiteY107" fmla="*/ 2 h 476634"/>
                <a:gd name="connsiteX108" fmla="*/ 339817 w 608530"/>
                <a:gd name="connsiteY108" fmla="*/ 34634 h 476634"/>
                <a:gd name="connsiteX109" fmla="*/ 304660 w 608530"/>
                <a:gd name="connsiteY109" fmla="*/ 68461 h 476634"/>
                <a:gd name="connsiteX110" fmla="*/ 270632 w 608530"/>
                <a:gd name="connsiteY110" fmla="*/ 34473 h 476634"/>
                <a:gd name="connsiteX111" fmla="*/ 305466 w 608530"/>
                <a:gd name="connsiteY111" fmla="*/ 2 h 476634"/>
                <a:gd name="connsiteX112" fmla="*/ 91088 w 608530"/>
                <a:gd name="connsiteY112" fmla="*/ 2 h 476634"/>
                <a:gd name="connsiteX113" fmla="*/ 125439 w 608530"/>
                <a:gd name="connsiteY113" fmla="*/ 34634 h 476634"/>
                <a:gd name="connsiteX114" fmla="*/ 90282 w 608530"/>
                <a:gd name="connsiteY114" fmla="*/ 68461 h 476634"/>
                <a:gd name="connsiteX115" fmla="*/ 56254 w 608530"/>
                <a:gd name="connsiteY115" fmla="*/ 34473 h 476634"/>
                <a:gd name="connsiteX116" fmla="*/ 91088 w 608530"/>
                <a:gd name="connsiteY116" fmla="*/ 2 h 47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608530" h="476634">
                  <a:moveTo>
                    <a:pt x="465691" y="83904"/>
                  </a:moveTo>
                  <a:cubicBezTo>
                    <a:pt x="501020" y="83743"/>
                    <a:pt x="536188" y="83743"/>
                    <a:pt x="571517" y="83904"/>
                  </a:cubicBezTo>
                  <a:cubicBezTo>
                    <a:pt x="594908" y="84065"/>
                    <a:pt x="608297" y="97274"/>
                    <a:pt x="608459" y="120471"/>
                  </a:cubicBezTo>
                  <a:cubicBezTo>
                    <a:pt x="608620" y="167186"/>
                    <a:pt x="608459" y="214062"/>
                    <a:pt x="608459" y="260777"/>
                  </a:cubicBezTo>
                  <a:cubicBezTo>
                    <a:pt x="608459" y="274952"/>
                    <a:pt x="602490" y="282040"/>
                    <a:pt x="591198" y="281879"/>
                  </a:cubicBezTo>
                  <a:cubicBezTo>
                    <a:pt x="580228" y="281879"/>
                    <a:pt x="573936" y="274308"/>
                    <a:pt x="573936" y="260293"/>
                  </a:cubicBezTo>
                  <a:cubicBezTo>
                    <a:pt x="573775" y="230976"/>
                    <a:pt x="573936" y="201497"/>
                    <a:pt x="573936" y="172179"/>
                  </a:cubicBezTo>
                  <a:cubicBezTo>
                    <a:pt x="573936" y="167991"/>
                    <a:pt x="574420" y="163642"/>
                    <a:pt x="573614" y="159454"/>
                  </a:cubicBezTo>
                  <a:cubicBezTo>
                    <a:pt x="573291" y="157037"/>
                    <a:pt x="570871" y="155104"/>
                    <a:pt x="569420" y="152849"/>
                  </a:cubicBezTo>
                  <a:cubicBezTo>
                    <a:pt x="568129" y="155265"/>
                    <a:pt x="566516" y="157520"/>
                    <a:pt x="565548" y="159937"/>
                  </a:cubicBezTo>
                  <a:cubicBezTo>
                    <a:pt x="565064" y="161387"/>
                    <a:pt x="565709" y="162997"/>
                    <a:pt x="565709" y="164608"/>
                  </a:cubicBezTo>
                  <a:cubicBezTo>
                    <a:pt x="565709" y="259810"/>
                    <a:pt x="565870" y="355012"/>
                    <a:pt x="565387" y="450053"/>
                  </a:cubicBezTo>
                  <a:cubicBezTo>
                    <a:pt x="565387" y="457463"/>
                    <a:pt x="561999" y="467128"/>
                    <a:pt x="556675" y="471316"/>
                  </a:cubicBezTo>
                  <a:cubicBezTo>
                    <a:pt x="551674" y="475343"/>
                    <a:pt x="541350" y="475665"/>
                    <a:pt x="534413" y="473894"/>
                  </a:cubicBezTo>
                  <a:cubicBezTo>
                    <a:pt x="525057" y="471316"/>
                    <a:pt x="522153" y="462134"/>
                    <a:pt x="522153" y="452469"/>
                  </a:cubicBezTo>
                  <a:cubicBezTo>
                    <a:pt x="522153" y="400599"/>
                    <a:pt x="522153" y="348730"/>
                    <a:pt x="522153" y="296860"/>
                  </a:cubicBezTo>
                  <a:lnTo>
                    <a:pt x="522153" y="283168"/>
                  </a:lnTo>
                  <a:cubicBezTo>
                    <a:pt x="520863" y="282523"/>
                    <a:pt x="519411" y="282040"/>
                    <a:pt x="518120" y="281557"/>
                  </a:cubicBezTo>
                  <a:cubicBezTo>
                    <a:pt x="516507" y="284617"/>
                    <a:pt x="513603" y="287839"/>
                    <a:pt x="513442" y="290900"/>
                  </a:cubicBezTo>
                  <a:cubicBezTo>
                    <a:pt x="513119" y="316835"/>
                    <a:pt x="513281" y="342769"/>
                    <a:pt x="513281" y="368704"/>
                  </a:cubicBezTo>
                  <a:cubicBezTo>
                    <a:pt x="513281" y="395767"/>
                    <a:pt x="513442" y="422829"/>
                    <a:pt x="513281" y="449892"/>
                  </a:cubicBezTo>
                  <a:cubicBezTo>
                    <a:pt x="513281" y="467450"/>
                    <a:pt x="505376" y="476793"/>
                    <a:pt x="491503" y="476632"/>
                  </a:cubicBezTo>
                  <a:cubicBezTo>
                    <a:pt x="478274" y="476310"/>
                    <a:pt x="470531" y="466645"/>
                    <a:pt x="470531" y="450053"/>
                  </a:cubicBezTo>
                  <a:cubicBezTo>
                    <a:pt x="470531" y="356140"/>
                    <a:pt x="470531" y="262065"/>
                    <a:pt x="470531" y="168152"/>
                  </a:cubicBezTo>
                  <a:cubicBezTo>
                    <a:pt x="470531" y="165736"/>
                    <a:pt x="471176" y="163158"/>
                    <a:pt x="470370" y="161225"/>
                  </a:cubicBezTo>
                  <a:cubicBezTo>
                    <a:pt x="469240" y="158165"/>
                    <a:pt x="467143" y="155587"/>
                    <a:pt x="465530" y="152849"/>
                  </a:cubicBezTo>
                  <a:cubicBezTo>
                    <a:pt x="464240" y="155426"/>
                    <a:pt x="461820" y="158165"/>
                    <a:pt x="461820" y="160903"/>
                  </a:cubicBezTo>
                  <a:cubicBezTo>
                    <a:pt x="461497" y="192637"/>
                    <a:pt x="461659" y="224371"/>
                    <a:pt x="461659" y="256105"/>
                  </a:cubicBezTo>
                  <a:cubicBezTo>
                    <a:pt x="461659" y="259166"/>
                    <a:pt x="461820" y="262226"/>
                    <a:pt x="461497" y="265287"/>
                  </a:cubicBezTo>
                  <a:cubicBezTo>
                    <a:pt x="460691" y="275435"/>
                    <a:pt x="453754" y="282040"/>
                    <a:pt x="444236" y="281879"/>
                  </a:cubicBezTo>
                  <a:cubicBezTo>
                    <a:pt x="434880" y="281879"/>
                    <a:pt x="427459" y="275274"/>
                    <a:pt x="427136" y="265126"/>
                  </a:cubicBezTo>
                  <a:cubicBezTo>
                    <a:pt x="426491" y="252883"/>
                    <a:pt x="426975" y="240480"/>
                    <a:pt x="426975" y="228076"/>
                  </a:cubicBezTo>
                  <a:cubicBezTo>
                    <a:pt x="426975" y="192798"/>
                    <a:pt x="426814" y="157682"/>
                    <a:pt x="426975" y="122404"/>
                  </a:cubicBezTo>
                  <a:cubicBezTo>
                    <a:pt x="426975" y="97274"/>
                    <a:pt x="440364" y="83904"/>
                    <a:pt x="465691" y="83904"/>
                  </a:cubicBezTo>
                  <a:close/>
                  <a:moveTo>
                    <a:pt x="253218" y="83904"/>
                  </a:moveTo>
                  <a:cubicBezTo>
                    <a:pt x="288386" y="83743"/>
                    <a:pt x="323715" y="83743"/>
                    <a:pt x="358882" y="83904"/>
                  </a:cubicBezTo>
                  <a:cubicBezTo>
                    <a:pt x="382435" y="84065"/>
                    <a:pt x="395824" y="97274"/>
                    <a:pt x="395986" y="120471"/>
                  </a:cubicBezTo>
                  <a:cubicBezTo>
                    <a:pt x="396147" y="167186"/>
                    <a:pt x="395986" y="214062"/>
                    <a:pt x="395986" y="260777"/>
                  </a:cubicBezTo>
                  <a:cubicBezTo>
                    <a:pt x="395986" y="274952"/>
                    <a:pt x="390017" y="282040"/>
                    <a:pt x="378725" y="281879"/>
                  </a:cubicBezTo>
                  <a:cubicBezTo>
                    <a:pt x="367594" y="281879"/>
                    <a:pt x="361463" y="274308"/>
                    <a:pt x="361463" y="260293"/>
                  </a:cubicBezTo>
                  <a:cubicBezTo>
                    <a:pt x="361302" y="230976"/>
                    <a:pt x="361463" y="201497"/>
                    <a:pt x="361463" y="172179"/>
                  </a:cubicBezTo>
                  <a:cubicBezTo>
                    <a:pt x="361463" y="167991"/>
                    <a:pt x="361786" y="163642"/>
                    <a:pt x="361141" y="159454"/>
                  </a:cubicBezTo>
                  <a:cubicBezTo>
                    <a:pt x="360818" y="157037"/>
                    <a:pt x="358398" y="155104"/>
                    <a:pt x="356947" y="152849"/>
                  </a:cubicBezTo>
                  <a:cubicBezTo>
                    <a:pt x="355656" y="155265"/>
                    <a:pt x="354043" y="157520"/>
                    <a:pt x="353075" y="159937"/>
                  </a:cubicBezTo>
                  <a:cubicBezTo>
                    <a:pt x="352591" y="161387"/>
                    <a:pt x="353236" y="162997"/>
                    <a:pt x="353236" y="164608"/>
                  </a:cubicBezTo>
                  <a:cubicBezTo>
                    <a:pt x="353236" y="259810"/>
                    <a:pt x="353398" y="354851"/>
                    <a:pt x="352914" y="450053"/>
                  </a:cubicBezTo>
                  <a:cubicBezTo>
                    <a:pt x="352752" y="457463"/>
                    <a:pt x="349526" y="467128"/>
                    <a:pt x="344202" y="471316"/>
                  </a:cubicBezTo>
                  <a:cubicBezTo>
                    <a:pt x="339201" y="475343"/>
                    <a:pt x="328877" y="475665"/>
                    <a:pt x="321940" y="473894"/>
                  </a:cubicBezTo>
                  <a:cubicBezTo>
                    <a:pt x="312584" y="471316"/>
                    <a:pt x="309680" y="462134"/>
                    <a:pt x="309680" y="452469"/>
                  </a:cubicBezTo>
                  <a:cubicBezTo>
                    <a:pt x="309680" y="400599"/>
                    <a:pt x="309680" y="348730"/>
                    <a:pt x="309680" y="296860"/>
                  </a:cubicBezTo>
                  <a:lnTo>
                    <a:pt x="309680" y="283168"/>
                  </a:lnTo>
                  <a:cubicBezTo>
                    <a:pt x="308228" y="282523"/>
                    <a:pt x="306938" y="282040"/>
                    <a:pt x="305647" y="281557"/>
                  </a:cubicBezTo>
                  <a:cubicBezTo>
                    <a:pt x="304034" y="284617"/>
                    <a:pt x="300969" y="287678"/>
                    <a:pt x="300969" y="290900"/>
                  </a:cubicBezTo>
                  <a:cubicBezTo>
                    <a:pt x="300646" y="316835"/>
                    <a:pt x="300808" y="342769"/>
                    <a:pt x="300808" y="368704"/>
                  </a:cubicBezTo>
                  <a:cubicBezTo>
                    <a:pt x="300808" y="395767"/>
                    <a:pt x="300808" y="422829"/>
                    <a:pt x="300808" y="449892"/>
                  </a:cubicBezTo>
                  <a:cubicBezTo>
                    <a:pt x="300808" y="467450"/>
                    <a:pt x="292903" y="476793"/>
                    <a:pt x="278868" y="476632"/>
                  </a:cubicBezTo>
                  <a:cubicBezTo>
                    <a:pt x="265801" y="476310"/>
                    <a:pt x="258058" y="466645"/>
                    <a:pt x="258058" y="450053"/>
                  </a:cubicBezTo>
                  <a:cubicBezTo>
                    <a:pt x="258058" y="356140"/>
                    <a:pt x="258058" y="262065"/>
                    <a:pt x="258058" y="168152"/>
                  </a:cubicBezTo>
                  <a:cubicBezTo>
                    <a:pt x="258058" y="165736"/>
                    <a:pt x="258703" y="163158"/>
                    <a:pt x="257897" y="161225"/>
                  </a:cubicBezTo>
                  <a:cubicBezTo>
                    <a:pt x="256768" y="158165"/>
                    <a:pt x="254670" y="155587"/>
                    <a:pt x="252896" y="152849"/>
                  </a:cubicBezTo>
                  <a:cubicBezTo>
                    <a:pt x="251605" y="155426"/>
                    <a:pt x="249347" y="158165"/>
                    <a:pt x="249347" y="160903"/>
                  </a:cubicBezTo>
                  <a:cubicBezTo>
                    <a:pt x="249024" y="192637"/>
                    <a:pt x="249186" y="224371"/>
                    <a:pt x="249186" y="256105"/>
                  </a:cubicBezTo>
                  <a:cubicBezTo>
                    <a:pt x="249186" y="259166"/>
                    <a:pt x="249347" y="262226"/>
                    <a:pt x="249024" y="265287"/>
                  </a:cubicBezTo>
                  <a:cubicBezTo>
                    <a:pt x="248218" y="275435"/>
                    <a:pt x="241281" y="282040"/>
                    <a:pt x="231763" y="281879"/>
                  </a:cubicBezTo>
                  <a:cubicBezTo>
                    <a:pt x="222245" y="281879"/>
                    <a:pt x="214986" y="275274"/>
                    <a:pt x="214502" y="265126"/>
                  </a:cubicBezTo>
                  <a:cubicBezTo>
                    <a:pt x="214018" y="252883"/>
                    <a:pt x="214341" y="240480"/>
                    <a:pt x="214341" y="228076"/>
                  </a:cubicBezTo>
                  <a:cubicBezTo>
                    <a:pt x="214341" y="192798"/>
                    <a:pt x="214341" y="157682"/>
                    <a:pt x="214341" y="122404"/>
                  </a:cubicBezTo>
                  <a:cubicBezTo>
                    <a:pt x="214502" y="97274"/>
                    <a:pt x="227730" y="83904"/>
                    <a:pt x="253218" y="83904"/>
                  </a:cubicBezTo>
                  <a:close/>
                  <a:moveTo>
                    <a:pt x="38826" y="83904"/>
                  </a:moveTo>
                  <a:cubicBezTo>
                    <a:pt x="74158" y="83743"/>
                    <a:pt x="109330" y="83743"/>
                    <a:pt x="144663" y="83904"/>
                  </a:cubicBezTo>
                  <a:cubicBezTo>
                    <a:pt x="168056" y="84065"/>
                    <a:pt x="181609" y="97274"/>
                    <a:pt x="181609" y="120471"/>
                  </a:cubicBezTo>
                  <a:cubicBezTo>
                    <a:pt x="181770" y="167186"/>
                    <a:pt x="181770" y="214062"/>
                    <a:pt x="181609" y="260777"/>
                  </a:cubicBezTo>
                  <a:cubicBezTo>
                    <a:pt x="181609" y="274952"/>
                    <a:pt x="175639" y="282040"/>
                    <a:pt x="164346" y="281879"/>
                  </a:cubicBezTo>
                  <a:cubicBezTo>
                    <a:pt x="153375" y="281879"/>
                    <a:pt x="147083" y="274308"/>
                    <a:pt x="147083" y="260293"/>
                  </a:cubicBezTo>
                  <a:cubicBezTo>
                    <a:pt x="146921" y="230976"/>
                    <a:pt x="147083" y="201497"/>
                    <a:pt x="147083" y="172179"/>
                  </a:cubicBezTo>
                  <a:cubicBezTo>
                    <a:pt x="147083" y="167991"/>
                    <a:pt x="147567" y="163642"/>
                    <a:pt x="146760" y="159454"/>
                  </a:cubicBezTo>
                  <a:cubicBezTo>
                    <a:pt x="146437" y="157037"/>
                    <a:pt x="144017" y="155104"/>
                    <a:pt x="142565" y="152849"/>
                  </a:cubicBezTo>
                  <a:cubicBezTo>
                    <a:pt x="141274" y="155265"/>
                    <a:pt x="139661" y="157520"/>
                    <a:pt x="138854" y="159937"/>
                  </a:cubicBezTo>
                  <a:cubicBezTo>
                    <a:pt x="138209" y="161387"/>
                    <a:pt x="138854" y="162997"/>
                    <a:pt x="138854" y="164608"/>
                  </a:cubicBezTo>
                  <a:cubicBezTo>
                    <a:pt x="138854" y="259810"/>
                    <a:pt x="139016" y="355012"/>
                    <a:pt x="138532" y="450053"/>
                  </a:cubicBezTo>
                  <a:cubicBezTo>
                    <a:pt x="138532" y="457463"/>
                    <a:pt x="135144" y="467128"/>
                    <a:pt x="129981" y="471316"/>
                  </a:cubicBezTo>
                  <a:cubicBezTo>
                    <a:pt x="124818" y="475343"/>
                    <a:pt x="114654" y="475665"/>
                    <a:pt x="107716" y="473894"/>
                  </a:cubicBezTo>
                  <a:cubicBezTo>
                    <a:pt x="98198" y="471316"/>
                    <a:pt x="95293" y="462134"/>
                    <a:pt x="95293" y="452469"/>
                  </a:cubicBezTo>
                  <a:cubicBezTo>
                    <a:pt x="95293" y="400599"/>
                    <a:pt x="95293" y="348730"/>
                    <a:pt x="95293" y="296860"/>
                  </a:cubicBezTo>
                  <a:lnTo>
                    <a:pt x="95293" y="283168"/>
                  </a:lnTo>
                  <a:cubicBezTo>
                    <a:pt x="94003" y="282523"/>
                    <a:pt x="92551" y="282040"/>
                    <a:pt x="91260" y="281557"/>
                  </a:cubicBezTo>
                  <a:cubicBezTo>
                    <a:pt x="89647" y="284617"/>
                    <a:pt x="86743" y="287839"/>
                    <a:pt x="86743" y="290900"/>
                  </a:cubicBezTo>
                  <a:cubicBezTo>
                    <a:pt x="86259" y="316835"/>
                    <a:pt x="86420" y="342769"/>
                    <a:pt x="86420" y="368704"/>
                  </a:cubicBezTo>
                  <a:cubicBezTo>
                    <a:pt x="86420" y="395767"/>
                    <a:pt x="86581" y="422829"/>
                    <a:pt x="86420" y="449892"/>
                  </a:cubicBezTo>
                  <a:cubicBezTo>
                    <a:pt x="86420" y="467450"/>
                    <a:pt x="78514" y="476793"/>
                    <a:pt x="64639" y="476632"/>
                  </a:cubicBezTo>
                  <a:cubicBezTo>
                    <a:pt x="51410" y="476310"/>
                    <a:pt x="43666" y="466645"/>
                    <a:pt x="43666" y="450053"/>
                  </a:cubicBezTo>
                  <a:cubicBezTo>
                    <a:pt x="43666" y="356140"/>
                    <a:pt x="43666" y="262065"/>
                    <a:pt x="43666" y="168152"/>
                  </a:cubicBezTo>
                  <a:cubicBezTo>
                    <a:pt x="43666" y="165736"/>
                    <a:pt x="44311" y="163158"/>
                    <a:pt x="43504" y="161225"/>
                  </a:cubicBezTo>
                  <a:cubicBezTo>
                    <a:pt x="42375" y="158165"/>
                    <a:pt x="40278" y="155587"/>
                    <a:pt x="38664" y="152849"/>
                  </a:cubicBezTo>
                  <a:cubicBezTo>
                    <a:pt x="37373" y="155426"/>
                    <a:pt x="34953" y="158165"/>
                    <a:pt x="34953" y="160903"/>
                  </a:cubicBezTo>
                  <a:cubicBezTo>
                    <a:pt x="34631" y="192637"/>
                    <a:pt x="34792" y="224371"/>
                    <a:pt x="34792" y="256105"/>
                  </a:cubicBezTo>
                  <a:cubicBezTo>
                    <a:pt x="34792" y="259166"/>
                    <a:pt x="34953" y="262226"/>
                    <a:pt x="34631" y="265287"/>
                  </a:cubicBezTo>
                  <a:cubicBezTo>
                    <a:pt x="33824" y="275435"/>
                    <a:pt x="26887" y="282040"/>
                    <a:pt x="17368" y="281879"/>
                  </a:cubicBezTo>
                  <a:cubicBezTo>
                    <a:pt x="8010" y="281879"/>
                    <a:pt x="589" y="275274"/>
                    <a:pt x="266" y="265126"/>
                  </a:cubicBezTo>
                  <a:cubicBezTo>
                    <a:pt x="-218" y="252883"/>
                    <a:pt x="105" y="240480"/>
                    <a:pt x="105" y="228076"/>
                  </a:cubicBezTo>
                  <a:cubicBezTo>
                    <a:pt x="105" y="192798"/>
                    <a:pt x="-57" y="157682"/>
                    <a:pt x="105" y="122404"/>
                  </a:cubicBezTo>
                  <a:cubicBezTo>
                    <a:pt x="105" y="97274"/>
                    <a:pt x="13496" y="83904"/>
                    <a:pt x="38826" y="83904"/>
                  </a:cubicBezTo>
                  <a:close/>
                  <a:moveTo>
                    <a:pt x="517938" y="2"/>
                  </a:moveTo>
                  <a:cubicBezTo>
                    <a:pt x="537129" y="-159"/>
                    <a:pt x="552450" y="15466"/>
                    <a:pt x="552289" y="34634"/>
                  </a:cubicBezTo>
                  <a:cubicBezTo>
                    <a:pt x="552289" y="53964"/>
                    <a:pt x="536968" y="68783"/>
                    <a:pt x="517132" y="68461"/>
                  </a:cubicBezTo>
                  <a:cubicBezTo>
                    <a:pt x="498586" y="68300"/>
                    <a:pt x="483266" y="52997"/>
                    <a:pt x="483104" y="34473"/>
                  </a:cubicBezTo>
                  <a:cubicBezTo>
                    <a:pt x="482943" y="15466"/>
                    <a:pt x="498747" y="2"/>
                    <a:pt x="517938" y="2"/>
                  </a:cubicBezTo>
                  <a:close/>
                  <a:moveTo>
                    <a:pt x="305466" y="2"/>
                  </a:moveTo>
                  <a:cubicBezTo>
                    <a:pt x="324657" y="-159"/>
                    <a:pt x="339978" y="15466"/>
                    <a:pt x="339817" y="34634"/>
                  </a:cubicBezTo>
                  <a:cubicBezTo>
                    <a:pt x="339655" y="53964"/>
                    <a:pt x="324335" y="68783"/>
                    <a:pt x="304660" y="68461"/>
                  </a:cubicBezTo>
                  <a:cubicBezTo>
                    <a:pt x="286114" y="68300"/>
                    <a:pt x="270794" y="52997"/>
                    <a:pt x="270632" y="34473"/>
                  </a:cubicBezTo>
                  <a:cubicBezTo>
                    <a:pt x="270471" y="15466"/>
                    <a:pt x="286114" y="2"/>
                    <a:pt x="305466" y="2"/>
                  </a:cubicBezTo>
                  <a:close/>
                  <a:moveTo>
                    <a:pt x="91088" y="2"/>
                  </a:moveTo>
                  <a:cubicBezTo>
                    <a:pt x="110279" y="-159"/>
                    <a:pt x="125600" y="15466"/>
                    <a:pt x="125439" y="34634"/>
                  </a:cubicBezTo>
                  <a:cubicBezTo>
                    <a:pt x="125439" y="53964"/>
                    <a:pt x="110118" y="68783"/>
                    <a:pt x="90282" y="68461"/>
                  </a:cubicBezTo>
                  <a:cubicBezTo>
                    <a:pt x="71736" y="68300"/>
                    <a:pt x="56416" y="52997"/>
                    <a:pt x="56254" y="34473"/>
                  </a:cubicBezTo>
                  <a:cubicBezTo>
                    <a:pt x="56093" y="15466"/>
                    <a:pt x="71897" y="2"/>
                    <a:pt x="9108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2" name="three-persons-silhouettes_35124"/>
            <p:cNvSpPr>
              <a:spLocks noChangeAspect="1"/>
            </p:cNvSpPr>
            <p:nvPr/>
          </p:nvSpPr>
          <p:spPr bwMode="auto">
            <a:xfrm>
              <a:off x="10260165" y="3031732"/>
              <a:ext cx="609685" cy="477538"/>
            </a:xfrm>
            <a:custGeom>
              <a:avLst/>
              <a:gdLst>
                <a:gd name="connsiteX0" fmla="*/ 465691 w 608530"/>
                <a:gd name="connsiteY0" fmla="*/ 83904 h 476634"/>
                <a:gd name="connsiteX1" fmla="*/ 571517 w 608530"/>
                <a:gd name="connsiteY1" fmla="*/ 83904 h 476634"/>
                <a:gd name="connsiteX2" fmla="*/ 608459 w 608530"/>
                <a:gd name="connsiteY2" fmla="*/ 120471 h 476634"/>
                <a:gd name="connsiteX3" fmla="*/ 608459 w 608530"/>
                <a:gd name="connsiteY3" fmla="*/ 260777 h 476634"/>
                <a:gd name="connsiteX4" fmla="*/ 591198 w 608530"/>
                <a:gd name="connsiteY4" fmla="*/ 281879 h 476634"/>
                <a:gd name="connsiteX5" fmla="*/ 573936 w 608530"/>
                <a:gd name="connsiteY5" fmla="*/ 260293 h 476634"/>
                <a:gd name="connsiteX6" fmla="*/ 573936 w 608530"/>
                <a:gd name="connsiteY6" fmla="*/ 172179 h 476634"/>
                <a:gd name="connsiteX7" fmla="*/ 573614 w 608530"/>
                <a:gd name="connsiteY7" fmla="*/ 159454 h 476634"/>
                <a:gd name="connsiteX8" fmla="*/ 569420 w 608530"/>
                <a:gd name="connsiteY8" fmla="*/ 152849 h 476634"/>
                <a:gd name="connsiteX9" fmla="*/ 565548 w 608530"/>
                <a:gd name="connsiteY9" fmla="*/ 159937 h 476634"/>
                <a:gd name="connsiteX10" fmla="*/ 565709 w 608530"/>
                <a:gd name="connsiteY10" fmla="*/ 164608 h 476634"/>
                <a:gd name="connsiteX11" fmla="*/ 565387 w 608530"/>
                <a:gd name="connsiteY11" fmla="*/ 450053 h 476634"/>
                <a:gd name="connsiteX12" fmla="*/ 556675 w 608530"/>
                <a:gd name="connsiteY12" fmla="*/ 471316 h 476634"/>
                <a:gd name="connsiteX13" fmla="*/ 534413 w 608530"/>
                <a:gd name="connsiteY13" fmla="*/ 473894 h 476634"/>
                <a:gd name="connsiteX14" fmla="*/ 522153 w 608530"/>
                <a:gd name="connsiteY14" fmla="*/ 452469 h 476634"/>
                <a:gd name="connsiteX15" fmla="*/ 522153 w 608530"/>
                <a:gd name="connsiteY15" fmla="*/ 296860 h 476634"/>
                <a:gd name="connsiteX16" fmla="*/ 522153 w 608530"/>
                <a:gd name="connsiteY16" fmla="*/ 283168 h 476634"/>
                <a:gd name="connsiteX17" fmla="*/ 518120 w 608530"/>
                <a:gd name="connsiteY17" fmla="*/ 281557 h 476634"/>
                <a:gd name="connsiteX18" fmla="*/ 513442 w 608530"/>
                <a:gd name="connsiteY18" fmla="*/ 290900 h 476634"/>
                <a:gd name="connsiteX19" fmla="*/ 513281 w 608530"/>
                <a:gd name="connsiteY19" fmla="*/ 368704 h 476634"/>
                <a:gd name="connsiteX20" fmla="*/ 513281 w 608530"/>
                <a:gd name="connsiteY20" fmla="*/ 449892 h 476634"/>
                <a:gd name="connsiteX21" fmla="*/ 491503 w 608530"/>
                <a:gd name="connsiteY21" fmla="*/ 476632 h 476634"/>
                <a:gd name="connsiteX22" fmla="*/ 470531 w 608530"/>
                <a:gd name="connsiteY22" fmla="*/ 450053 h 476634"/>
                <a:gd name="connsiteX23" fmla="*/ 470531 w 608530"/>
                <a:gd name="connsiteY23" fmla="*/ 168152 h 476634"/>
                <a:gd name="connsiteX24" fmla="*/ 470370 w 608530"/>
                <a:gd name="connsiteY24" fmla="*/ 161225 h 476634"/>
                <a:gd name="connsiteX25" fmla="*/ 465530 w 608530"/>
                <a:gd name="connsiteY25" fmla="*/ 152849 h 476634"/>
                <a:gd name="connsiteX26" fmla="*/ 461820 w 608530"/>
                <a:gd name="connsiteY26" fmla="*/ 160903 h 476634"/>
                <a:gd name="connsiteX27" fmla="*/ 461659 w 608530"/>
                <a:gd name="connsiteY27" fmla="*/ 256105 h 476634"/>
                <a:gd name="connsiteX28" fmla="*/ 461497 w 608530"/>
                <a:gd name="connsiteY28" fmla="*/ 265287 h 476634"/>
                <a:gd name="connsiteX29" fmla="*/ 444236 w 608530"/>
                <a:gd name="connsiteY29" fmla="*/ 281879 h 476634"/>
                <a:gd name="connsiteX30" fmla="*/ 427136 w 608530"/>
                <a:gd name="connsiteY30" fmla="*/ 265126 h 476634"/>
                <a:gd name="connsiteX31" fmla="*/ 426975 w 608530"/>
                <a:gd name="connsiteY31" fmla="*/ 228076 h 476634"/>
                <a:gd name="connsiteX32" fmla="*/ 426975 w 608530"/>
                <a:gd name="connsiteY32" fmla="*/ 122404 h 476634"/>
                <a:gd name="connsiteX33" fmla="*/ 465691 w 608530"/>
                <a:gd name="connsiteY33" fmla="*/ 83904 h 476634"/>
                <a:gd name="connsiteX34" fmla="*/ 253218 w 608530"/>
                <a:gd name="connsiteY34" fmla="*/ 83904 h 476634"/>
                <a:gd name="connsiteX35" fmla="*/ 358882 w 608530"/>
                <a:gd name="connsiteY35" fmla="*/ 83904 h 476634"/>
                <a:gd name="connsiteX36" fmla="*/ 395986 w 608530"/>
                <a:gd name="connsiteY36" fmla="*/ 120471 h 476634"/>
                <a:gd name="connsiteX37" fmla="*/ 395986 w 608530"/>
                <a:gd name="connsiteY37" fmla="*/ 260777 h 476634"/>
                <a:gd name="connsiteX38" fmla="*/ 378725 w 608530"/>
                <a:gd name="connsiteY38" fmla="*/ 281879 h 476634"/>
                <a:gd name="connsiteX39" fmla="*/ 361463 w 608530"/>
                <a:gd name="connsiteY39" fmla="*/ 260293 h 476634"/>
                <a:gd name="connsiteX40" fmla="*/ 361463 w 608530"/>
                <a:gd name="connsiteY40" fmla="*/ 172179 h 476634"/>
                <a:gd name="connsiteX41" fmla="*/ 361141 w 608530"/>
                <a:gd name="connsiteY41" fmla="*/ 159454 h 476634"/>
                <a:gd name="connsiteX42" fmla="*/ 356947 w 608530"/>
                <a:gd name="connsiteY42" fmla="*/ 152849 h 476634"/>
                <a:gd name="connsiteX43" fmla="*/ 353075 w 608530"/>
                <a:gd name="connsiteY43" fmla="*/ 159937 h 476634"/>
                <a:gd name="connsiteX44" fmla="*/ 353236 w 608530"/>
                <a:gd name="connsiteY44" fmla="*/ 164608 h 476634"/>
                <a:gd name="connsiteX45" fmla="*/ 352914 w 608530"/>
                <a:gd name="connsiteY45" fmla="*/ 450053 h 476634"/>
                <a:gd name="connsiteX46" fmla="*/ 344202 w 608530"/>
                <a:gd name="connsiteY46" fmla="*/ 471316 h 476634"/>
                <a:gd name="connsiteX47" fmla="*/ 321940 w 608530"/>
                <a:gd name="connsiteY47" fmla="*/ 473894 h 476634"/>
                <a:gd name="connsiteX48" fmla="*/ 309680 w 608530"/>
                <a:gd name="connsiteY48" fmla="*/ 452469 h 476634"/>
                <a:gd name="connsiteX49" fmla="*/ 309680 w 608530"/>
                <a:gd name="connsiteY49" fmla="*/ 296860 h 476634"/>
                <a:gd name="connsiteX50" fmla="*/ 309680 w 608530"/>
                <a:gd name="connsiteY50" fmla="*/ 283168 h 476634"/>
                <a:gd name="connsiteX51" fmla="*/ 305647 w 608530"/>
                <a:gd name="connsiteY51" fmla="*/ 281557 h 476634"/>
                <a:gd name="connsiteX52" fmla="*/ 300969 w 608530"/>
                <a:gd name="connsiteY52" fmla="*/ 290900 h 476634"/>
                <a:gd name="connsiteX53" fmla="*/ 300808 w 608530"/>
                <a:gd name="connsiteY53" fmla="*/ 368704 h 476634"/>
                <a:gd name="connsiteX54" fmla="*/ 300808 w 608530"/>
                <a:gd name="connsiteY54" fmla="*/ 449892 h 476634"/>
                <a:gd name="connsiteX55" fmla="*/ 278868 w 608530"/>
                <a:gd name="connsiteY55" fmla="*/ 476632 h 476634"/>
                <a:gd name="connsiteX56" fmla="*/ 258058 w 608530"/>
                <a:gd name="connsiteY56" fmla="*/ 450053 h 476634"/>
                <a:gd name="connsiteX57" fmla="*/ 258058 w 608530"/>
                <a:gd name="connsiteY57" fmla="*/ 168152 h 476634"/>
                <a:gd name="connsiteX58" fmla="*/ 257897 w 608530"/>
                <a:gd name="connsiteY58" fmla="*/ 161225 h 476634"/>
                <a:gd name="connsiteX59" fmla="*/ 252896 w 608530"/>
                <a:gd name="connsiteY59" fmla="*/ 152849 h 476634"/>
                <a:gd name="connsiteX60" fmla="*/ 249347 w 608530"/>
                <a:gd name="connsiteY60" fmla="*/ 160903 h 476634"/>
                <a:gd name="connsiteX61" fmla="*/ 249186 w 608530"/>
                <a:gd name="connsiteY61" fmla="*/ 256105 h 476634"/>
                <a:gd name="connsiteX62" fmla="*/ 249024 w 608530"/>
                <a:gd name="connsiteY62" fmla="*/ 265287 h 476634"/>
                <a:gd name="connsiteX63" fmla="*/ 231763 w 608530"/>
                <a:gd name="connsiteY63" fmla="*/ 281879 h 476634"/>
                <a:gd name="connsiteX64" fmla="*/ 214502 w 608530"/>
                <a:gd name="connsiteY64" fmla="*/ 265126 h 476634"/>
                <a:gd name="connsiteX65" fmla="*/ 214341 w 608530"/>
                <a:gd name="connsiteY65" fmla="*/ 228076 h 476634"/>
                <a:gd name="connsiteX66" fmla="*/ 214341 w 608530"/>
                <a:gd name="connsiteY66" fmla="*/ 122404 h 476634"/>
                <a:gd name="connsiteX67" fmla="*/ 253218 w 608530"/>
                <a:gd name="connsiteY67" fmla="*/ 83904 h 476634"/>
                <a:gd name="connsiteX68" fmla="*/ 38826 w 608530"/>
                <a:gd name="connsiteY68" fmla="*/ 83904 h 476634"/>
                <a:gd name="connsiteX69" fmla="*/ 144663 w 608530"/>
                <a:gd name="connsiteY69" fmla="*/ 83904 h 476634"/>
                <a:gd name="connsiteX70" fmla="*/ 181609 w 608530"/>
                <a:gd name="connsiteY70" fmla="*/ 120471 h 476634"/>
                <a:gd name="connsiteX71" fmla="*/ 181609 w 608530"/>
                <a:gd name="connsiteY71" fmla="*/ 260777 h 476634"/>
                <a:gd name="connsiteX72" fmla="*/ 164346 w 608530"/>
                <a:gd name="connsiteY72" fmla="*/ 281879 h 476634"/>
                <a:gd name="connsiteX73" fmla="*/ 147083 w 608530"/>
                <a:gd name="connsiteY73" fmla="*/ 260293 h 476634"/>
                <a:gd name="connsiteX74" fmla="*/ 147083 w 608530"/>
                <a:gd name="connsiteY74" fmla="*/ 172179 h 476634"/>
                <a:gd name="connsiteX75" fmla="*/ 146760 w 608530"/>
                <a:gd name="connsiteY75" fmla="*/ 159454 h 476634"/>
                <a:gd name="connsiteX76" fmla="*/ 142565 w 608530"/>
                <a:gd name="connsiteY76" fmla="*/ 152849 h 476634"/>
                <a:gd name="connsiteX77" fmla="*/ 138854 w 608530"/>
                <a:gd name="connsiteY77" fmla="*/ 159937 h 476634"/>
                <a:gd name="connsiteX78" fmla="*/ 138854 w 608530"/>
                <a:gd name="connsiteY78" fmla="*/ 164608 h 476634"/>
                <a:gd name="connsiteX79" fmla="*/ 138532 w 608530"/>
                <a:gd name="connsiteY79" fmla="*/ 450053 h 476634"/>
                <a:gd name="connsiteX80" fmla="*/ 129981 w 608530"/>
                <a:gd name="connsiteY80" fmla="*/ 471316 h 476634"/>
                <a:gd name="connsiteX81" fmla="*/ 107716 w 608530"/>
                <a:gd name="connsiteY81" fmla="*/ 473894 h 476634"/>
                <a:gd name="connsiteX82" fmla="*/ 95293 w 608530"/>
                <a:gd name="connsiteY82" fmla="*/ 452469 h 476634"/>
                <a:gd name="connsiteX83" fmla="*/ 95293 w 608530"/>
                <a:gd name="connsiteY83" fmla="*/ 296860 h 476634"/>
                <a:gd name="connsiteX84" fmla="*/ 95293 w 608530"/>
                <a:gd name="connsiteY84" fmla="*/ 283168 h 476634"/>
                <a:gd name="connsiteX85" fmla="*/ 91260 w 608530"/>
                <a:gd name="connsiteY85" fmla="*/ 281557 h 476634"/>
                <a:gd name="connsiteX86" fmla="*/ 86743 w 608530"/>
                <a:gd name="connsiteY86" fmla="*/ 290900 h 476634"/>
                <a:gd name="connsiteX87" fmla="*/ 86420 w 608530"/>
                <a:gd name="connsiteY87" fmla="*/ 368704 h 476634"/>
                <a:gd name="connsiteX88" fmla="*/ 86420 w 608530"/>
                <a:gd name="connsiteY88" fmla="*/ 449892 h 476634"/>
                <a:gd name="connsiteX89" fmla="*/ 64639 w 608530"/>
                <a:gd name="connsiteY89" fmla="*/ 476632 h 476634"/>
                <a:gd name="connsiteX90" fmla="*/ 43666 w 608530"/>
                <a:gd name="connsiteY90" fmla="*/ 450053 h 476634"/>
                <a:gd name="connsiteX91" fmla="*/ 43666 w 608530"/>
                <a:gd name="connsiteY91" fmla="*/ 168152 h 476634"/>
                <a:gd name="connsiteX92" fmla="*/ 43504 w 608530"/>
                <a:gd name="connsiteY92" fmla="*/ 161225 h 476634"/>
                <a:gd name="connsiteX93" fmla="*/ 38664 w 608530"/>
                <a:gd name="connsiteY93" fmla="*/ 152849 h 476634"/>
                <a:gd name="connsiteX94" fmla="*/ 34953 w 608530"/>
                <a:gd name="connsiteY94" fmla="*/ 160903 h 476634"/>
                <a:gd name="connsiteX95" fmla="*/ 34792 w 608530"/>
                <a:gd name="connsiteY95" fmla="*/ 256105 h 476634"/>
                <a:gd name="connsiteX96" fmla="*/ 34631 w 608530"/>
                <a:gd name="connsiteY96" fmla="*/ 265287 h 476634"/>
                <a:gd name="connsiteX97" fmla="*/ 17368 w 608530"/>
                <a:gd name="connsiteY97" fmla="*/ 281879 h 476634"/>
                <a:gd name="connsiteX98" fmla="*/ 266 w 608530"/>
                <a:gd name="connsiteY98" fmla="*/ 265126 h 476634"/>
                <a:gd name="connsiteX99" fmla="*/ 105 w 608530"/>
                <a:gd name="connsiteY99" fmla="*/ 228076 h 476634"/>
                <a:gd name="connsiteX100" fmla="*/ 105 w 608530"/>
                <a:gd name="connsiteY100" fmla="*/ 122404 h 476634"/>
                <a:gd name="connsiteX101" fmla="*/ 38826 w 608530"/>
                <a:gd name="connsiteY101" fmla="*/ 83904 h 476634"/>
                <a:gd name="connsiteX102" fmla="*/ 517938 w 608530"/>
                <a:gd name="connsiteY102" fmla="*/ 2 h 476634"/>
                <a:gd name="connsiteX103" fmla="*/ 552289 w 608530"/>
                <a:gd name="connsiteY103" fmla="*/ 34634 h 476634"/>
                <a:gd name="connsiteX104" fmla="*/ 517132 w 608530"/>
                <a:gd name="connsiteY104" fmla="*/ 68461 h 476634"/>
                <a:gd name="connsiteX105" fmla="*/ 483104 w 608530"/>
                <a:gd name="connsiteY105" fmla="*/ 34473 h 476634"/>
                <a:gd name="connsiteX106" fmla="*/ 517938 w 608530"/>
                <a:gd name="connsiteY106" fmla="*/ 2 h 476634"/>
                <a:gd name="connsiteX107" fmla="*/ 305466 w 608530"/>
                <a:gd name="connsiteY107" fmla="*/ 2 h 476634"/>
                <a:gd name="connsiteX108" fmla="*/ 339817 w 608530"/>
                <a:gd name="connsiteY108" fmla="*/ 34634 h 476634"/>
                <a:gd name="connsiteX109" fmla="*/ 304660 w 608530"/>
                <a:gd name="connsiteY109" fmla="*/ 68461 h 476634"/>
                <a:gd name="connsiteX110" fmla="*/ 270632 w 608530"/>
                <a:gd name="connsiteY110" fmla="*/ 34473 h 476634"/>
                <a:gd name="connsiteX111" fmla="*/ 305466 w 608530"/>
                <a:gd name="connsiteY111" fmla="*/ 2 h 476634"/>
                <a:gd name="connsiteX112" fmla="*/ 91088 w 608530"/>
                <a:gd name="connsiteY112" fmla="*/ 2 h 476634"/>
                <a:gd name="connsiteX113" fmla="*/ 125439 w 608530"/>
                <a:gd name="connsiteY113" fmla="*/ 34634 h 476634"/>
                <a:gd name="connsiteX114" fmla="*/ 90282 w 608530"/>
                <a:gd name="connsiteY114" fmla="*/ 68461 h 476634"/>
                <a:gd name="connsiteX115" fmla="*/ 56254 w 608530"/>
                <a:gd name="connsiteY115" fmla="*/ 34473 h 476634"/>
                <a:gd name="connsiteX116" fmla="*/ 91088 w 608530"/>
                <a:gd name="connsiteY116" fmla="*/ 2 h 47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608530" h="476634">
                  <a:moveTo>
                    <a:pt x="465691" y="83904"/>
                  </a:moveTo>
                  <a:cubicBezTo>
                    <a:pt x="501020" y="83743"/>
                    <a:pt x="536188" y="83743"/>
                    <a:pt x="571517" y="83904"/>
                  </a:cubicBezTo>
                  <a:cubicBezTo>
                    <a:pt x="594908" y="84065"/>
                    <a:pt x="608297" y="97274"/>
                    <a:pt x="608459" y="120471"/>
                  </a:cubicBezTo>
                  <a:cubicBezTo>
                    <a:pt x="608620" y="167186"/>
                    <a:pt x="608459" y="214062"/>
                    <a:pt x="608459" y="260777"/>
                  </a:cubicBezTo>
                  <a:cubicBezTo>
                    <a:pt x="608459" y="274952"/>
                    <a:pt x="602490" y="282040"/>
                    <a:pt x="591198" y="281879"/>
                  </a:cubicBezTo>
                  <a:cubicBezTo>
                    <a:pt x="580228" y="281879"/>
                    <a:pt x="573936" y="274308"/>
                    <a:pt x="573936" y="260293"/>
                  </a:cubicBezTo>
                  <a:cubicBezTo>
                    <a:pt x="573775" y="230976"/>
                    <a:pt x="573936" y="201497"/>
                    <a:pt x="573936" y="172179"/>
                  </a:cubicBezTo>
                  <a:cubicBezTo>
                    <a:pt x="573936" y="167991"/>
                    <a:pt x="574420" y="163642"/>
                    <a:pt x="573614" y="159454"/>
                  </a:cubicBezTo>
                  <a:cubicBezTo>
                    <a:pt x="573291" y="157037"/>
                    <a:pt x="570871" y="155104"/>
                    <a:pt x="569420" y="152849"/>
                  </a:cubicBezTo>
                  <a:cubicBezTo>
                    <a:pt x="568129" y="155265"/>
                    <a:pt x="566516" y="157520"/>
                    <a:pt x="565548" y="159937"/>
                  </a:cubicBezTo>
                  <a:cubicBezTo>
                    <a:pt x="565064" y="161387"/>
                    <a:pt x="565709" y="162997"/>
                    <a:pt x="565709" y="164608"/>
                  </a:cubicBezTo>
                  <a:cubicBezTo>
                    <a:pt x="565709" y="259810"/>
                    <a:pt x="565870" y="355012"/>
                    <a:pt x="565387" y="450053"/>
                  </a:cubicBezTo>
                  <a:cubicBezTo>
                    <a:pt x="565387" y="457463"/>
                    <a:pt x="561999" y="467128"/>
                    <a:pt x="556675" y="471316"/>
                  </a:cubicBezTo>
                  <a:cubicBezTo>
                    <a:pt x="551674" y="475343"/>
                    <a:pt x="541350" y="475665"/>
                    <a:pt x="534413" y="473894"/>
                  </a:cubicBezTo>
                  <a:cubicBezTo>
                    <a:pt x="525057" y="471316"/>
                    <a:pt x="522153" y="462134"/>
                    <a:pt x="522153" y="452469"/>
                  </a:cubicBezTo>
                  <a:cubicBezTo>
                    <a:pt x="522153" y="400599"/>
                    <a:pt x="522153" y="348730"/>
                    <a:pt x="522153" y="296860"/>
                  </a:cubicBezTo>
                  <a:lnTo>
                    <a:pt x="522153" y="283168"/>
                  </a:lnTo>
                  <a:cubicBezTo>
                    <a:pt x="520863" y="282523"/>
                    <a:pt x="519411" y="282040"/>
                    <a:pt x="518120" y="281557"/>
                  </a:cubicBezTo>
                  <a:cubicBezTo>
                    <a:pt x="516507" y="284617"/>
                    <a:pt x="513603" y="287839"/>
                    <a:pt x="513442" y="290900"/>
                  </a:cubicBezTo>
                  <a:cubicBezTo>
                    <a:pt x="513119" y="316835"/>
                    <a:pt x="513281" y="342769"/>
                    <a:pt x="513281" y="368704"/>
                  </a:cubicBezTo>
                  <a:cubicBezTo>
                    <a:pt x="513281" y="395767"/>
                    <a:pt x="513442" y="422829"/>
                    <a:pt x="513281" y="449892"/>
                  </a:cubicBezTo>
                  <a:cubicBezTo>
                    <a:pt x="513281" y="467450"/>
                    <a:pt x="505376" y="476793"/>
                    <a:pt x="491503" y="476632"/>
                  </a:cubicBezTo>
                  <a:cubicBezTo>
                    <a:pt x="478274" y="476310"/>
                    <a:pt x="470531" y="466645"/>
                    <a:pt x="470531" y="450053"/>
                  </a:cubicBezTo>
                  <a:cubicBezTo>
                    <a:pt x="470531" y="356140"/>
                    <a:pt x="470531" y="262065"/>
                    <a:pt x="470531" y="168152"/>
                  </a:cubicBezTo>
                  <a:cubicBezTo>
                    <a:pt x="470531" y="165736"/>
                    <a:pt x="471176" y="163158"/>
                    <a:pt x="470370" y="161225"/>
                  </a:cubicBezTo>
                  <a:cubicBezTo>
                    <a:pt x="469240" y="158165"/>
                    <a:pt x="467143" y="155587"/>
                    <a:pt x="465530" y="152849"/>
                  </a:cubicBezTo>
                  <a:cubicBezTo>
                    <a:pt x="464240" y="155426"/>
                    <a:pt x="461820" y="158165"/>
                    <a:pt x="461820" y="160903"/>
                  </a:cubicBezTo>
                  <a:cubicBezTo>
                    <a:pt x="461497" y="192637"/>
                    <a:pt x="461659" y="224371"/>
                    <a:pt x="461659" y="256105"/>
                  </a:cubicBezTo>
                  <a:cubicBezTo>
                    <a:pt x="461659" y="259166"/>
                    <a:pt x="461820" y="262226"/>
                    <a:pt x="461497" y="265287"/>
                  </a:cubicBezTo>
                  <a:cubicBezTo>
                    <a:pt x="460691" y="275435"/>
                    <a:pt x="453754" y="282040"/>
                    <a:pt x="444236" y="281879"/>
                  </a:cubicBezTo>
                  <a:cubicBezTo>
                    <a:pt x="434880" y="281879"/>
                    <a:pt x="427459" y="275274"/>
                    <a:pt x="427136" y="265126"/>
                  </a:cubicBezTo>
                  <a:cubicBezTo>
                    <a:pt x="426491" y="252883"/>
                    <a:pt x="426975" y="240480"/>
                    <a:pt x="426975" y="228076"/>
                  </a:cubicBezTo>
                  <a:cubicBezTo>
                    <a:pt x="426975" y="192798"/>
                    <a:pt x="426814" y="157682"/>
                    <a:pt x="426975" y="122404"/>
                  </a:cubicBezTo>
                  <a:cubicBezTo>
                    <a:pt x="426975" y="97274"/>
                    <a:pt x="440364" y="83904"/>
                    <a:pt x="465691" y="83904"/>
                  </a:cubicBezTo>
                  <a:close/>
                  <a:moveTo>
                    <a:pt x="253218" y="83904"/>
                  </a:moveTo>
                  <a:cubicBezTo>
                    <a:pt x="288386" y="83743"/>
                    <a:pt x="323715" y="83743"/>
                    <a:pt x="358882" y="83904"/>
                  </a:cubicBezTo>
                  <a:cubicBezTo>
                    <a:pt x="382435" y="84065"/>
                    <a:pt x="395824" y="97274"/>
                    <a:pt x="395986" y="120471"/>
                  </a:cubicBezTo>
                  <a:cubicBezTo>
                    <a:pt x="396147" y="167186"/>
                    <a:pt x="395986" y="214062"/>
                    <a:pt x="395986" y="260777"/>
                  </a:cubicBezTo>
                  <a:cubicBezTo>
                    <a:pt x="395986" y="274952"/>
                    <a:pt x="390017" y="282040"/>
                    <a:pt x="378725" y="281879"/>
                  </a:cubicBezTo>
                  <a:cubicBezTo>
                    <a:pt x="367594" y="281879"/>
                    <a:pt x="361463" y="274308"/>
                    <a:pt x="361463" y="260293"/>
                  </a:cubicBezTo>
                  <a:cubicBezTo>
                    <a:pt x="361302" y="230976"/>
                    <a:pt x="361463" y="201497"/>
                    <a:pt x="361463" y="172179"/>
                  </a:cubicBezTo>
                  <a:cubicBezTo>
                    <a:pt x="361463" y="167991"/>
                    <a:pt x="361786" y="163642"/>
                    <a:pt x="361141" y="159454"/>
                  </a:cubicBezTo>
                  <a:cubicBezTo>
                    <a:pt x="360818" y="157037"/>
                    <a:pt x="358398" y="155104"/>
                    <a:pt x="356947" y="152849"/>
                  </a:cubicBezTo>
                  <a:cubicBezTo>
                    <a:pt x="355656" y="155265"/>
                    <a:pt x="354043" y="157520"/>
                    <a:pt x="353075" y="159937"/>
                  </a:cubicBezTo>
                  <a:cubicBezTo>
                    <a:pt x="352591" y="161387"/>
                    <a:pt x="353236" y="162997"/>
                    <a:pt x="353236" y="164608"/>
                  </a:cubicBezTo>
                  <a:cubicBezTo>
                    <a:pt x="353236" y="259810"/>
                    <a:pt x="353398" y="354851"/>
                    <a:pt x="352914" y="450053"/>
                  </a:cubicBezTo>
                  <a:cubicBezTo>
                    <a:pt x="352752" y="457463"/>
                    <a:pt x="349526" y="467128"/>
                    <a:pt x="344202" y="471316"/>
                  </a:cubicBezTo>
                  <a:cubicBezTo>
                    <a:pt x="339201" y="475343"/>
                    <a:pt x="328877" y="475665"/>
                    <a:pt x="321940" y="473894"/>
                  </a:cubicBezTo>
                  <a:cubicBezTo>
                    <a:pt x="312584" y="471316"/>
                    <a:pt x="309680" y="462134"/>
                    <a:pt x="309680" y="452469"/>
                  </a:cubicBezTo>
                  <a:cubicBezTo>
                    <a:pt x="309680" y="400599"/>
                    <a:pt x="309680" y="348730"/>
                    <a:pt x="309680" y="296860"/>
                  </a:cubicBezTo>
                  <a:lnTo>
                    <a:pt x="309680" y="283168"/>
                  </a:lnTo>
                  <a:cubicBezTo>
                    <a:pt x="308228" y="282523"/>
                    <a:pt x="306938" y="282040"/>
                    <a:pt x="305647" y="281557"/>
                  </a:cubicBezTo>
                  <a:cubicBezTo>
                    <a:pt x="304034" y="284617"/>
                    <a:pt x="300969" y="287678"/>
                    <a:pt x="300969" y="290900"/>
                  </a:cubicBezTo>
                  <a:cubicBezTo>
                    <a:pt x="300646" y="316835"/>
                    <a:pt x="300808" y="342769"/>
                    <a:pt x="300808" y="368704"/>
                  </a:cubicBezTo>
                  <a:cubicBezTo>
                    <a:pt x="300808" y="395767"/>
                    <a:pt x="300808" y="422829"/>
                    <a:pt x="300808" y="449892"/>
                  </a:cubicBezTo>
                  <a:cubicBezTo>
                    <a:pt x="300808" y="467450"/>
                    <a:pt x="292903" y="476793"/>
                    <a:pt x="278868" y="476632"/>
                  </a:cubicBezTo>
                  <a:cubicBezTo>
                    <a:pt x="265801" y="476310"/>
                    <a:pt x="258058" y="466645"/>
                    <a:pt x="258058" y="450053"/>
                  </a:cubicBezTo>
                  <a:cubicBezTo>
                    <a:pt x="258058" y="356140"/>
                    <a:pt x="258058" y="262065"/>
                    <a:pt x="258058" y="168152"/>
                  </a:cubicBezTo>
                  <a:cubicBezTo>
                    <a:pt x="258058" y="165736"/>
                    <a:pt x="258703" y="163158"/>
                    <a:pt x="257897" y="161225"/>
                  </a:cubicBezTo>
                  <a:cubicBezTo>
                    <a:pt x="256768" y="158165"/>
                    <a:pt x="254670" y="155587"/>
                    <a:pt x="252896" y="152849"/>
                  </a:cubicBezTo>
                  <a:cubicBezTo>
                    <a:pt x="251605" y="155426"/>
                    <a:pt x="249347" y="158165"/>
                    <a:pt x="249347" y="160903"/>
                  </a:cubicBezTo>
                  <a:cubicBezTo>
                    <a:pt x="249024" y="192637"/>
                    <a:pt x="249186" y="224371"/>
                    <a:pt x="249186" y="256105"/>
                  </a:cubicBezTo>
                  <a:cubicBezTo>
                    <a:pt x="249186" y="259166"/>
                    <a:pt x="249347" y="262226"/>
                    <a:pt x="249024" y="265287"/>
                  </a:cubicBezTo>
                  <a:cubicBezTo>
                    <a:pt x="248218" y="275435"/>
                    <a:pt x="241281" y="282040"/>
                    <a:pt x="231763" y="281879"/>
                  </a:cubicBezTo>
                  <a:cubicBezTo>
                    <a:pt x="222245" y="281879"/>
                    <a:pt x="214986" y="275274"/>
                    <a:pt x="214502" y="265126"/>
                  </a:cubicBezTo>
                  <a:cubicBezTo>
                    <a:pt x="214018" y="252883"/>
                    <a:pt x="214341" y="240480"/>
                    <a:pt x="214341" y="228076"/>
                  </a:cubicBezTo>
                  <a:cubicBezTo>
                    <a:pt x="214341" y="192798"/>
                    <a:pt x="214341" y="157682"/>
                    <a:pt x="214341" y="122404"/>
                  </a:cubicBezTo>
                  <a:cubicBezTo>
                    <a:pt x="214502" y="97274"/>
                    <a:pt x="227730" y="83904"/>
                    <a:pt x="253218" y="83904"/>
                  </a:cubicBezTo>
                  <a:close/>
                  <a:moveTo>
                    <a:pt x="38826" y="83904"/>
                  </a:moveTo>
                  <a:cubicBezTo>
                    <a:pt x="74158" y="83743"/>
                    <a:pt x="109330" y="83743"/>
                    <a:pt x="144663" y="83904"/>
                  </a:cubicBezTo>
                  <a:cubicBezTo>
                    <a:pt x="168056" y="84065"/>
                    <a:pt x="181609" y="97274"/>
                    <a:pt x="181609" y="120471"/>
                  </a:cubicBezTo>
                  <a:cubicBezTo>
                    <a:pt x="181770" y="167186"/>
                    <a:pt x="181770" y="214062"/>
                    <a:pt x="181609" y="260777"/>
                  </a:cubicBezTo>
                  <a:cubicBezTo>
                    <a:pt x="181609" y="274952"/>
                    <a:pt x="175639" y="282040"/>
                    <a:pt x="164346" y="281879"/>
                  </a:cubicBezTo>
                  <a:cubicBezTo>
                    <a:pt x="153375" y="281879"/>
                    <a:pt x="147083" y="274308"/>
                    <a:pt x="147083" y="260293"/>
                  </a:cubicBezTo>
                  <a:cubicBezTo>
                    <a:pt x="146921" y="230976"/>
                    <a:pt x="147083" y="201497"/>
                    <a:pt x="147083" y="172179"/>
                  </a:cubicBezTo>
                  <a:cubicBezTo>
                    <a:pt x="147083" y="167991"/>
                    <a:pt x="147567" y="163642"/>
                    <a:pt x="146760" y="159454"/>
                  </a:cubicBezTo>
                  <a:cubicBezTo>
                    <a:pt x="146437" y="157037"/>
                    <a:pt x="144017" y="155104"/>
                    <a:pt x="142565" y="152849"/>
                  </a:cubicBezTo>
                  <a:cubicBezTo>
                    <a:pt x="141274" y="155265"/>
                    <a:pt x="139661" y="157520"/>
                    <a:pt x="138854" y="159937"/>
                  </a:cubicBezTo>
                  <a:cubicBezTo>
                    <a:pt x="138209" y="161387"/>
                    <a:pt x="138854" y="162997"/>
                    <a:pt x="138854" y="164608"/>
                  </a:cubicBezTo>
                  <a:cubicBezTo>
                    <a:pt x="138854" y="259810"/>
                    <a:pt x="139016" y="355012"/>
                    <a:pt x="138532" y="450053"/>
                  </a:cubicBezTo>
                  <a:cubicBezTo>
                    <a:pt x="138532" y="457463"/>
                    <a:pt x="135144" y="467128"/>
                    <a:pt x="129981" y="471316"/>
                  </a:cubicBezTo>
                  <a:cubicBezTo>
                    <a:pt x="124818" y="475343"/>
                    <a:pt x="114654" y="475665"/>
                    <a:pt x="107716" y="473894"/>
                  </a:cubicBezTo>
                  <a:cubicBezTo>
                    <a:pt x="98198" y="471316"/>
                    <a:pt x="95293" y="462134"/>
                    <a:pt x="95293" y="452469"/>
                  </a:cubicBezTo>
                  <a:cubicBezTo>
                    <a:pt x="95293" y="400599"/>
                    <a:pt x="95293" y="348730"/>
                    <a:pt x="95293" y="296860"/>
                  </a:cubicBezTo>
                  <a:lnTo>
                    <a:pt x="95293" y="283168"/>
                  </a:lnTo>
                  <a:cubicBezTo>
                    <a:pt x="94003" y="282523"/>
                    <a:pt x="92551" y="282040"/>
                    <a:pt x="91260" y="281557"/>
                  </a:cubicBezTo>
                  <a:cubicBezTo>
                    <a:pt x="89647" y="284617"/>
                    <a:pt x="86743" y="287839"/>
                    <a:pt x="86743" y="290900"/>
                  </a:cubicBezTo>
                  <a:cubicBezTo>
                    <a:pt x="86259" y="316835"/>
                    <a:pt x="86420" y="342769"/>
                    <a:pt x="86420" y="368704"/>
                  </a:cubicBezTo>
                  <a:cubicBezTo>
                    <a:pt x="86420" y="395767"/>
                    <a:pt x="86581" y="422829"/>
                    <a:pt x="86420" y="449892"/>
                  </a:cubicBezTo>
                  <a:cubicBezTo>
                    <a:pt x="86420" y="467450"/>
                    <a:pt x="78514" y="476793"/>
                    <a:pt x="64639" y="476632"/>
                  </a:cubicBezTo>
                  <a:cubicBezTo>
                    <a:pt x="51410" y="476310"/>
                    <a:pt x="43666" y="466645"/>
                    <a:pt x="43666" y="450053"/>
                  </a:cubicBezTo>
                  <a:cubicBezTo>
                    <a:pt x="43666" y="356140"/>
                    <a:pt x="43666" y="262065"/>
                    <a:pt x="43666" y="168152"/>
                  </a:cubicBezTo>
                  <a:cubicBezTo>
                    <a:pt x="43666" y="165736"/>
                    <a:pt x="44311" y="163158"/>
                    <a:pt x="43504" y="161225"/>
                  </a:cubicBezTo>
                  <a:cubicBezTo>
                    <a:pt x="42375" y="158165"/>
                    <a:pt x="40278" y="155587"/>
                    <a:pt x="38664" y="152849"/>
                  </a:cubicBezTo>
                  <a:cubicBezTo>
                    <a:pt x="37373" y="155426"/>
                    <a:pt x="34953" y="158165"/>
                    <a:pt x="34953" y="160903"/>
                  </a:cubicBezTo>
                  <a:cubicBezTo>
                    <a:pt x="34631" y="192637"/>
                    <a:pt x="34792" y="224371"/>
                    <a:pt x="34792" y="256105"/>
                  </a:cubicBezTo>
                  <a:cubicBezTo>
                    <a:pt x="34792" y="259166"/>
                    <a:pt x="34953" y="262226"/>
                    <a:pt x="34631" y="265287"/>
                  </a:cubicBezTo>
                  <a:cubicBezTo>
                    <a:pt x="33824" y="275435"/>
                    <a:pt x="26887" y="282040"/>
                    <a:pt x="17368" y="281879"/>
                  </a:cubicBezTo>
                  <a:cubicBezTo>
                    <a:pt x="8010" y="281879"/>
                    <a:pt x="589" y="275274"/>
                    <a:pt x="266" y="265126"/>
                  </a:cubicBezTo>
                  <a:cubicBezTo>
                    <a:pt x="-218" y="252883"/>
                    <a:pt x="105" y="240480"/>
                    <a:pt x="105" y="228076"/>
                  </a:cubicBezTo>
                  <a:cubicBezTo>
                    <a:pt x="105" y="192798"/>
                    <a:pt x="-57" y="157682"/>
                    <a:pt x="105" y="122404"/>
                  </a:cubicBezTo>
                  <a:cubicBezTo>
                    <a:pt x="105" y="97274"/>
                    <a:pt x="13496" y="83904"/>
                    <a:pt x="38826" y="83904"/>
                  </a:cubicBezTo>
                  <a:close/>
                  <a:moveTo>
                    <a:pt x="517938" y="2"/>
                  </a:moveTo>
                  <a:cubicBezTo>
                    <a:pt x="537129" y="-159"/>
                    <a:pt x="552450" y="15466"/>
                    <a:pt x="552289" y="34634"/>
                  </a:cubicBezTo>
                  <a:cubicBezTo>
                    <a:pt x="552289" y="53964"/>
                    <a:pt x="536968" y="68783"/>
                    <a:pt x="517132" y="68461"/>
                  </a:cubicBezTo>
                  <a:cubicBezTo>
                    <a:pt x="498586" y="68300"/>
                    <a:pt x="483266" y="52997"/>
                    <a:pt x="483104" y="34473"/>
                  </a:cubicBezTo>
                  <a:cubicBezTo>
                    <a:pt x="482943" y="15466"/>
                    <a:pt x="498747" y="2"/>
                    <a:pt x="517938" y="2"/>
                  </a:cubicBezTo>
                  <a:close/>
                  <a:moveTo>
                    <a:pt x="305466" y="2"/>
                  </a:moveTo>
                  <a:cubicBezTo>
                    <a:pt x="324657" y="-159"/>
                    <a:pt x="339978" y="15466"/>
                    <a:pt x="339817" y="34634"/>
                  </a:cubicBezTo>
                  <a:cubicBezTo>
                    <a:pt x="339655" y="53964"/>
                    <a:pt x="324335" y="68783"/>
                    <a:pt x="304660" y="68461"/>
                  </a:cubicBezTo>
                  <a:cubicBezTo>
                    <a:pt x="286114" y="68300"/>
                    <a:pt x="270794" y="52997"/>
                    <a:pt x="270632" y="34473"/>
                  </a:cubicBezTo>
                  <a:cubicBezTo>
                    <a:pt x="270471" y="15466"/>
                    <a:pt x="286114" y="2"/>
                    <a:pt x="305466" y="2"/>
                  </a:cubicBezTo>
                  <a:close/>
                  <a:moveTo>
                    <a:pt x="91088" y="2"/>
                  </a:moveTo>
                  <a:cubicBezTo>
                    <a:pt x="110279" y="-159"/>
                    <a:pt x="125600" y="15466"/>
                    <a:pt x="125439" y="34634"/>
                  </a:cubicBezTo>
                  <a:cubicBezTo>
                    <a:pt x="125439" y="53964"/>
                    <a:pt x="110118" y="68783"/>
                    <a:pt x="90282" y="68461"/>
                  </a:cubicBezTo>
                  <a:cubicBezTo>
                    <a:pt x="71736" y="68300"/>
                    <a:pt x="56416" y="52997"/>
                    <a:pt x="56254" y="34473"/>
                  </a:cubicBezTo>
                  <a:cubicBezTo>
                    <a:pt x="56093" y="15466"/>
                    <a:pt x="71897" y="2"/>
                    <a:pt x="9108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03" name="three-persons-silhouettes_35124"/>
          <p:cNvSpPr>
            <a:spLocks noChangeAspect="1"/>
          </p:cNvSpPr>
          <p:nvPr/>
        </p:nvSpPr>
        <p:spPr bwMode="auto">
          <a:xfrm>
            <a:off x="1669434" y="3568657"/>
            <a:ext cx="609685" cy="477538"/>
          </a:xfrm>
          <a:custGeom>
            <a:avLst/>
            <a:gdLst>
              <a:gd name="connsiteX0" fmla="*/ 465691 w 608530"/>
              <a:gd name="connsiteY0" fmla="*/ 83904 h 476634"/>
              <a:gd name="connsiteX1" fmla="*/ 571517 w 608530"/>
              <a:gd name="connsiteY1" fmla="*/ 83904 h 476634"/>
              <a:gd name="connsiteX2" fmla="*/ 608459 w 608530"/>
              <a:gd name="connsiteY2" fmla="*/ 120471 h 476634"/>
              <a:gd name="connsiteX3" fmla="*/ 608459 w 608530"/>
              <a:gd name="connsiteY3" fmla="*/ 260777 h 476634"/>
              <a:gd name="connsiteX4" fmla="*/ 591198 w 608530"/>
              <a:gd name="connsiteY4" fmla="*/ 281879 h 476634"/>
              <a:gd name="connsiteX5" fmla="*/ 573936 w 608530"/>
              <a:gd name="connsiteY5" fmla="*/ 260293 h 476634"/>
              <a:gd name="connsiteX6" fmla="*/ 573936 w 608530"/>
              <a:gd name="connsiteY6" fmla="*/ 172179 h 476634"/>
              <a:gd name="connsiteX7" fmla="*/ 573614 w 608530"/>
              <a:gd name="connsiteY7" fmla="*/ 159454 h 476634"/>
              <a:gd name="connsiteX8" fmla="*/ 569420 w 608530"/>
              <a:gd name="connsiteY8" fmla="*/ 152849 h 476634"/>
              <a:gd name="connsiteX9" fmla="*/ 565548 w 608530"/>
              <a:gd name="connsiteY9" fmla="*/ 159937 h 476634"/>
              <a:gd name="connsiteX10" fmla="*/ 565709 w 608530"/>
              <a:gd name="connsiteY10" fmla="*/ 164608 h 476634"/>
              <a:gd name="connsiteX11" fmla="*/ 565387 w 608530"/>
              <a:gd name="connsiteY11" fmla="*/ 450053 h 476634"/>
              <a:gd name="connsiteX12" fmla="*/ 556675 w 608530"/>
              <a:gd name="connsiteY12" fmla="*/ 471316 h 476634"/>
              <a:gd name="connsiteX13" fmla="*/ 534413 w 608530"/>
              <a:gd name="connsiteY13" fmla="*/ 473894 h 476634"/>
              <a:gd name="connsiteX14" fmla="*/ 522153 w 608530"/>
              <a:gd name="connsiteY14" fmla="*/ 452469 h 476634"/>
              <a:gd name="connsiteX15" fmla="*/ 522153 w 608530"/>
              <a:gd name="connsiteY15" fmla="*/ 296860 h 476634"/>
              <a:gd name="connsiteX16" fmla="*/ 522153 w 608530"/>
              <a:gd name="connsiteY16" fmla="*/ 283168 h 476634"/>
              <a:gd name="connsiteX17" fmla="*/ 518120 w 608530"/>
              <a:gd name="connsiteY17" fmla="*/ 281557 h 476634"/>
              <a:gd name="connsiteX18" fmla="*/ 513442 w 608530"/>
              <a:gd name="connsiteY18" fmla="*/ 290900 h 476634"/>
              <a:gd name="connsiteX19" fmla="*/ 513281 w 608530"/>
              <a:gd name="connsiteY19" fmla="*/ 368704 h 476634"/>
              <a:gd name="connsiteX20" fmla="*/ 513281 w 608530"/>
              <a:gd name="connsiteY20" fmla="*/ 449892 h 476634"/>
              <a:gd name="connsiteX21" fmla="*/ 491503 w 608530"/>
              <a:gd name="connsiteY21" fmla="*/ 476632 h 476634"/>
              <a:gd name="connsiteX22" fmla="*/ 470531 w 608530"/>
              <a:gd name="connsiteY22" fmla="*/ 450053 h 476634"/>
              <a:gd name="connsiteX23" fmla="*/ 470531 w 608530"/>
              <a:gd name="connsiteY23" fmla="*/ 168152 h 476634"/>
              <a:gd name="connsiteX24" fmla="*/ 470370 w 608530"/>
              <a:gd name="connsiteY24" fmla="*/ 161225 h 476634"/>
              <a:gd name="connsiteX25" fmla="*/ 465530 w 608530"/>
              <a:gd name="connsiteY25" fmla="*/ 152849 h 476634"/>
              <a:gd name="connsiteX26" fmla="*/ 461820 w 608530"/>
              <a:gd name="connsiteY26" fmla="*/ 160903 h 476634"/>
              <a:gd name="connsiteX27" fmla="*/ 461659 w 608530"/>
              <a:gd name="connsiteY27" fmla="*/ 256105 h 476634"/>
              <a:gd name="connsiteX28" fmla="*/ 461497 w 608530"/>
              <a:gd name="connsiteY28" fmla="*/ 265287 h 476634"/>
              <a:gd name="connsiteX29" fmla="*/ 444236 w 608530"/>
              <a:gd name="connsiteY29" fmla="*/ 281879 h 476634"/>
              <a:gd name="connsiteX30" fmla="*/ 427136 w 608530"/>
              <a:gd name="connsiteY30" fmla="*/ 265126 h 476634"/>
              <a:gd name="connsiteX31" fmla="*/ 426975 w 608530"/>
              <a:gd name="connsiteY31" fmla="*/ 228076 h 476634"/>
              <a:gd name="connsiteX32" fmla="*/ 426975 w 608530"/>
              <a:gd name="connsiteY32" fmla="*/ 122404 h 476634"/>
              <a:gd name="connsiteX33" fmla="*/ 465691 w 608530"/>
              <a:gd name="connsiteY33" fmla="*/ 83904 h 476634"/>
              <a:gd name="connsiteX34" fmla="*/ 253218 w 608530"/>
              <a:gd name="connsiteY34" fmla="*/ 83904 h 476634"/>
              <a:gd name="connsiteX35" fmla="*/ 358882 w 608530"/>
              <a:gd name="connsiteY35" fmla="*/ 83904 h 476634"/>
              <a:gd name="connsiteX36" fmla="*/ 395986 w 608530"/>
              <a:gd name="connsiteY36" fmla="*/ 120471 h 476634"/>
              <a:gd name="connsiteX37" fmla="*/ 395986 w 608530"/>
              <a:gd name="connsiteY37" fmla="*/ 260777 h 476634"/>
              <a:gd name="connsiteX38" fmla="*/ 378725 w 608530"/>
              <a:gd name="connsiteY38" fmla="*/ 281879 h 476634"/>
              <a:gd name="connsiteX39" fmla="*/ 361463 w 608530"/>
              <a:gd name="connsiteY39" fmla="*/ 260293 h 476634"/>
              <a:gd name="connsiteX40" fmla="*/ 361463 w 608530"/>
              <a:gd name="connsiteY40" fmla="*/ 172179 h 476634"/>
              <a:gd name="connsiteX41" fmla="*/ 361141 w 608530"/>
              <a:gd name="connsiteY41" fmla="*/ 159454 h 476634"/>
              <a:gd name="connsiteX42" fmla="*/ 356947 w 608530"/>
              <a:gd name="connsiteY42" fmla="*/ 152849 h 476634"/>
              <a:gd name="connsiteX43" fmla="*/ 353075 w 608530"/>
              <a:gd name="connsiteY43" fmla="*/ 159937 h 476634"/>
              <a:gd name="connsiteX44" fmla="*/ 353236 w 608530"/>
              <a:gd name="connsiteY44" fmla="*/ 164608 h 476634"/>
              <a:gd name="connsiteX45" fmla="*/ 352914 w 608530"/>
              <a:gd name="connsiteY45" fmla="*/ 450053 h 476634"/>
              <a:gd name="connsiteX46" fmla="*/ 344202 w 608530"/>
              <a:gd name="connsiteY46" fmla="*/ 471316 h 476634"/>
              <a:gd name="connsiteX47" fmla="*/ 321940 w 608530"/>
              <a:gd name="connsiteY47" fmla="*/ 473894 h 476634"/>
              <a:gd name="connsiteX48" fmla="*/ 309680 w 608530"/>
              <a:gd name="connsiteY48" fmla="*/ 452469 h 476634"/>
              <a:gd name="connsiteX49" fmla="*/ 309680 w 608530"/>
              <a:gd name="connsiteY49" fmla="*/ 296860 h 476634"/>
              <a:gd name="connsiteX50" fmla="*/ 309680 w 608530"/>
              <a:gd name="connsiteY50" fmla="*/ 283168 h 476634"/>
              <a:gd name="connsiteX51" fmla="*/ 305647 w 608530"/>
              <a:gd name="connsiteY51" fmla="*/ 281557 h 476634"/>
              <a:gd name="connsiteX52" fmla="*/ 300969 w 608530"/>
              <a:gd name="connsiteY52" fmla="*/ 290900 h 476634"/>
              <a:gd name="connsiteX53" fmla="*/ 300808 w 608530"/>
              <a:gd name="connsiteY53" fmla="*/ 368704 h 476634"/>
              <a:gd name="connsiteX54" fmla="*/ 300808 w 608530"/>
              <a:gd name="connsiteY54" fmla="*/ 449892 h 476634"/>
              <a:gd name="connsiteX55" fmla="*/ 278868 w 608530"/>
              <a:gd name="connsiteY55" fmla="*/ 476632 h 476634"/>
              <a:gd name="connsiteX56" fmla="*/ 258058 w 608530"/>
              <a:gd name="connsiteY56" fmla="*/ 450053 h 476634"/>
              <a:gd name="connsiteX57" fmla="*/ 258058 w 608530"/>
              <a:gd name="connsiteY57" fmla="*/ 168152 h 476634"/>
              <a:gd name="connsiteX58" fmla="*/ 257897 w 608530"/>
              <a:gd name="connsiteY58" fmla="*/ 161225 h 476634"/>
              <a:gd name="connsiteX59" fmla="*/ 252896 w 608530"/>
              <a:gd name="connsiteY59" fmla="*/ 152849 h 476634"/>
              <a:gd name="connsiteX60" fmla="*/ 249347 w 608530"/>
              <a:gd name="connsiteY60" fmla="*/ 160903 h 476634"/>
              <a:gd name="connsiteX61" fmla="*/ 249186 w 608530"/>
              <a:gd name="connsiteY61" fmla="*/ 256105 h 476634"/>
              <a:gd name="connsiteX62" fmla="*/ 249024 w 608530"/>
              <a:gd name="connsiteY62" fmla="*/ 265287 h 476634"/>
              <a:gd name="connsiteX63" fmla="*/ 231763 w 608530"/>
              <a:gd name="connsiteY63" fmla="*/ 281879 h 476634"/>
              <a:gd name="connsiteX64" fmla="*/ 214502 w 608530"/>
              <a:gd name="connsiteY64" fmla="*/ 265126 h 476634"/>
              <a:gd name="connsiteX65" fmla="*/ 214341 w 608530"/>
              <a:gd name="connsiteY65" fmla="*/ 228076 h 476634"/>
              <a:gd name="connsiteX66" fmla="*/ 214341 w 608530"/>
              <a:gd name="connsiteY66" fmla="*/ 122404 h 476634"/>
              <a:gd name="connsiteX67" fmla="*/ 253218 w 608530"/>
              <a:gd name="connsiteY67" fmla="*/ 83904 h 476634"/>
              <a:gd name="connsiteX68" fmla="*/ 38826 w 608530"/>
              <a:gd name="connsiteY68" fmla="*/ 83904 h 476634"/>
              <a:gd name="connsiteX69" fmla="*/ 144663 w 608530"/>
              <a:gd name="connsiteY69" fmla="*/ 83904 h 476634"/>
              <a:gd name="connsiteX70" fmla="*/ 181609 w 608530"/>
              <a:gd name="connsiteY70" fmla="*/ 120471 h 476634"/>
              <a:gd name="connsiteX71" fmla="*/ 181609 w 608530"/>
              <a:gd name="connsiteY71" fmla="*/ 260777 h 476634"/>
              <a:gd name="connsiteX72" fmla="*/ 164346 w 608530"/>
              <a:gd name="connsiteY72" fmla="*/ 281879 h 476634"/>
              <a:gd name="connsiteX73" fmla="*/ 147083 w 608530"/>
              <a:gd name="connsiteY73" fmla="*/ 260293 h 476634"/>
              <a:gd name="connsiteX74" fmla="*/ 147083 w 608530"/>
              <a:gd name="connsiteY74" fmla="*/ 172179 h 476634"/>
              <a:gd name="connsiteX75" fmla="*/ 146760 w 608530"/>
              <a:gd name="connsiteY75" fmla="*/ 159454 h 476634"/>
              <a:gd name="connsiteX76" fmla="*/ 142565 w 608530"/>
              <a:gd name="connsiteY76" fmla="*/ 152849 h 476634"/>
              <a:gd name="connsiteX77" fmla="*/ 138854 w 608530"/>
              <a:gd name="connsiteY77" fmla="*/ 159937 h 476634"/>
              <a:gd name="connsiteX78" fmla="*/ 138854 w 608530"/>
              <a:gd name="connsiteY78" fmla="*/ 164608 h 476634"/>
              <a:gd name="connsiteX79" fmla="*/ 138532 w 608530"/>
              <a:gd name="connsiteY79" fmla="*/ 450053 h 476634"/>
              <a:gd name="connsiteX80" fmla="*/ 129981 w 608530"/>
              <a:gd name="connsiteY80" fmla="*/ 471316 h 476634"/>
              <a:gd name="connsiteX81" fmla="*/ 107716 w 608530"/>
              <a:gd name="connsiteY81" fmla="*/ 473894 h 476634"/>
              <a:gd name="connsiteX82" fmla="*/ 95293 w 608530"/>
              <a:gd name="connsiteY82" fmla="*/ 452469 h 476634"/>
              <a:gd name="connsiteX83" fmla="*/ 95293 w 608530"/>
              <a:gd name="connsiteY83" fmla="*/ 296860 h 476634"/>
              <a:gd name="connsiteX84" fmla="*/ 95293 w 608530"/>
              <a:gd name="connsiteY84" fmla="*/ 283168 h 476634"/>
              <a:gd name="connsiteX85" fmla="*/ 91260 w 608530"/>
              <a:gd name="connsiteY85" fmla="*/ 281557 h 476634"/>
              <a:gd name="connsiteX86" fmla="*/ 86743 w 608530"/>
              <a:gd name="connsiteY86" fmla="*/ 290900 h 476634"/>
              <a:gd name="connsiteX87" fmla="*/ 86420 w 608530"/>
              <a:gd name="connsiteY87" fmla="*/ 368704 h 476634"/>
              <a:gd name="connsiteX88" fmla="*/ 86420 w 608530"/>
              <a:gd name="connsiteY88" fmla="*/ 449892 h 476634"/>
              <a:gd name="connsiteX89" fmla="*/ 64639 w 608530"/>
              <a:gd name="connsiteY89" fmla="*/ 476632 h 476634"/>
              <a:gd name="connsiteX90" fmla="*/ 43666 w 608530"/>
              <a:gd name="connsiteY90" fmla="*/ 450053 h 476634"/>
              <a:gd name="connsiteX91" fmla="*/ 43666 w 608530"/>
              <a:gd name="connsiteY91" fmla="*/ 168152 h 476634"/>
              <a:gd name="connsiteX92" fmla="*/ 43504 w 608530"/>
              <a:gd name="connsiteY92" fmla="*/ 161225 h 476634"/>
              <a:gd name="connsiteX93" fmla="*/ 38664 w 608530"/>
              <a:gd name="connsiteY93" fmla="*/ 152849 h 476634"/>
              <a:gd name="connsiteX94" fmla="*/ 34953 w 608530"/>
              <a:gd name="connsiteY94" fmla="*/ 160903 h 476634"/>
              <a:gd name="connsiteX95" fmla="*/ 34792 w 608530"/>
              <a:gd name="connsiteY95" fmla="*/ 256105 h 476634"/>
              <a:gd name="connsiteX96" fmla="*/ 34631 w 608530"/>
              <a:gd name="connsiteY96" fmla="*/ 265287 h 476634"/>
              <a:gd name="connsiteX97" fmla="*/ 17368 w 608530"/>
              <a:gd name="connsiteY97" fmla="*/ 281879 h 476634"/>
              <a:gd name="connsiteX98" fmla="*/ 266 w 608530"/>
              <a:gd name="connsiteY98" fmla="*/ 265126 h 476634"/>
              <a:gd name="connsiteX99" fmla="*/ 105 w 608530"/>
              <a:gd name="connsiteY99" fmla="*/ 228076 h 476634"/>
              <a:gd name="connsiteX100" fmla="*/ 105 w 608530"/>
              <a:gd name="connsiteY100" fmla="*/ 122404 h 476634"/>
              <a:gd name="connsiteX101" fmla="*/ 38826 w 608530"/>
              <a:gd name="connsiteY101" fmla="*/ 83904 h 476634"/>
              <a:gd name="connsiteX102" fmla="*/ 517938 w 608530"/>
              <a:gd name="connsiteY102" fmla="*/ 2 h 476634"/>
              <a:gd name="connsiteX103" fmla="*/ 552289 w 608530"/>
              <a:gd name="connsiteY103" fmla="*/ 34634 h 476634"/>
              <a:gd name="connsiteX104" fmla="*/ 517132 w 608530"/>
              <a:gd name="connsiteY104" fmla="*/ 68461 h 476634"/>
              <a:gd name="connsiteX105" fmla="*/ 483104 w 608530"/>
              <a:gd name="connsiteY105" fmla="*/ 34473 h 476634"/>
              <a:gd name="connsiteX106" fmla="*/ 517938 w 608530"/>
              <a:gd name="connsiteY106" fmla="*/ 2 h 476634"/>
              <a:gd name="connsiteX107" fmla="*/ 305466 w 608530"/>
              <a:gd name="connsiteY107" fmla="*/ 2 h 476634"/>
              <a:gd name="connsiteX108" fmla="*/ 339817 w 608530"/>
              <a:gd name="connsiteY108" fmla="*/ 34634 h 476634"/>
              <a:gd name="connsiteX109" fmla="*/ 304660 w 608530"/>
              <a:gd name="connsiteY109" fmla="*/ 68461 h 476634"/>
              <a:gd name="connsiteX110" fmla="*/ 270632 w 608530"/>
              <a:gd name="connsiteY110" fmla="*/ 34473 h 476634"/>
              <a:gd name="connsiteX111" fmla="*/ 305466 w 608530"/>
              <a:gd name="connsiteY111" fmla="*/ 2 h 476634"/>
              <a:gd name="connsiteX112" fmla="*/ 91088 w 608530"/>
              <a:gd name="connsiteY112" fmla="*/ 2 h 476634"/>
              <a:gd name="connsiteX113" fmla="*/ 125439 w 608530"/>
              <a:gd name="connsiteY113" fmla="*/ 34634 h 476634"/>
              <a:gd name="connsiteX114" fmla="*/ 90282 w 608530"/>
              <a:gd name="connsiteY114" fmla="*/ 68461 h 476634"/>
              <a:gd name="connsiteX115" fmla="*/ 56254 w 608530"/>
              <a:gd name="connsiteY115" fmla="*/ 34473 h 476634"/>
              <a:gd name="connsiteX116" fmla="*/ 91088 w 608530"/>
              <a:gd name="connsiteY116" fmla="*/ 2 h 47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8530" h="476634">
                <a:moveTo>
                  <a:pt x="465691" y="83904"/>
                </a:moveTo>
                <a:cubicBezTo>
                  <a:pt x="501020" y="83743"/>
                  <a:pt x="536188" y="83743"/>
                  <a:pt x="571517" y="83904"/>
                </a:cubicBezTo>
                <a:cubicBezTo>
                  <a:pt x="594908" y="84065"/>
                  <a:pt x="608297" y="97274"/>
                  <a:pt x="608459" y="120471"/>
                </a:cubicBezTo>
                <a:cubicBezTo>
                  <a:pt x="608620" y="167186"/>
                  <a:pt x="608459" y="214062"/>
                  <a:pt x="608459" y="260777"/>
                </a:cubicBezTo>
                <a:cubicBezTo>
                  <a:pt x="608459" y="274952"/>
                  <a:pt x="602490" y="282040"/>
                  <a:pt x="591198" y="281879"/>
                </a:cubicBezTo>
                <a:cubicBezTo>
                  <a:pt x="580228" y="281879"/>
                  <a:pt x="573936" y="274308"/>
                  <a:pt x="573936" y="260293"/>
                </a:cubicBezTo>
                <a:cubicBezTo>
                  <a:pt x="573775" y="230976"/>
                  <a:pt x="573936" y="201497"/>
                  <a:pt x="573936" y="172179"/>
                </a:cubicBezTo>
                <a:cubicBezTo>
                  <a:pt x="573936" y="167991"/>
                  <a:pt x="574420" y="163642"/>
                  <a:pt x="573614" y="159454"/>
                </a:cubicBezTo>
                <a:cubicBezTo>
                  <a:pt x="573291" y="157037"/>
                  <a:pt x="570871" y="155104"/>
                  <a:pt x="569420" y="152849"/>
                </a:cubicBezTo>
                <a:cubicBezTo>
                  <a:pt x="568129" y="155265"/>
                  <a:pt x="566516" y="157520"/>
                  <a:pt x="565548" y="159937"/>
                </a:cubicBezTo>
                <a:cubicBezTo>
                  <a:pt x="565064" y="161387"/>
                  <a:pt x="565709" y="162997"/>
                  <a:pt x="565709" y="164608"/>
                </a:cubicBezTo>
                <a:cubicBezTo>
                  <a:pt x="565709" y="259810"/>
                  <a:pt x="565870" y="355012"/>
                  <a:pt x="565387" y="450053"/>
                </a:cubicBezTo>
                <a:cubicBezTo>
                  <a:pt x="565387" y="457463"/>
                  <a:pt x="561999" y="467128"/>
                  <a:pt x="556675" y="471316"/>
                </a:cubicBezTo>
                <a:cubicBezTo>
                  <a:pt x="551674" y="475343"/>
                  <a:pt x="541350" y="475665"/>
                  <a:pt x="534413" y="473894"/>
                </a:cubicBezTo>
                <a:cubicBezTo>
                  <a:pt x="525057" y="471316"/>
                  <a:pt x="522153" y="462134"/>
                  <a:pt x="522153" y="452469"/>
                </a:cubicBezTo>
                <a:cubicBezTo>
                  <a:pt x="522153" y="400599"/>
                  <a:pt x="522153" y="348730"/>
                  <a:pt x="522153" y="296860"/>
                </a:cubicBezTo>
                <a:lnTo>
                  <a:pt x="522153" y="283168"/>
                </a:lnTo>
                <a:cubicBezTo>
                  <a:pt x="520863" y="282523"/>
                  <a:pt x="519411" y="282040"/>
                  <a:pt x="518120" y="281557"/>
                </a:cubicBezTo>
                <a:cubicBezTo>
                  <a:pt x="516507" y="284617"/>
                  <a:pt x="513603" y="287839"/>
                  <a:pt x="513442" y="290900"/>
                </a:cubicBezTo>
                <a:cubicBezTo>
                  <a:pt x="513119" y="316835"/>
                  <a:pt x="513281" y="342769"/>
                  <a:pt x="513281" y="368704"/>
                </a:cubicBezTo>
                <a:cubicBezTo>
                  <a:pt x="513281" y="395767"/>
                  <a:pt x="513442" y="422829"/>
                  <a:pt x="513281" y="449892"/>
                </a:cubicBezTo>
                <a:cubicBezTo>
                  <a:pt x="513281" y="467450"/>
                  <a:pt x="505376" y="476793"/>
                  <a:pt x="491503" y="476632"/>
                </a:cubicBezTo>
                <a:cubicBezTo>
                  <a:pt x="478274" y="476310"/>
                  <a:pt x="470531" y="466645"/>
                  <a:pt x="470531" y="450053"/>
                </a:cubicBezTo>
                <a:cubicBezTo>
                  <a:pt x="470531" y="356140"/>
                  <a:pt x="470531" y="262065"/>
                  <a:pt x="470531" y="168152"/>
                </a:cubicBezTo>
                <a:cubicBezTo>
                  <a:pt x="470531" y="165736"/>
                  <a:pt x="471176" y="163158"/>
                  <a:pt x="470370" y="161225"/>
                </a:cubicBezTo>
                <a:cubicBezTo>
                  <a:pt x="469240" y="158165"/>
                  <a:pt x="467143" y="155587"/>
                  <a:pt x="465530" y="152849"/>
                </a:cubicBezTo>
                <a:cubicBezTo>
                  <a:pt x="464240" y="155426"/>
                  <a:pt x="461820" y="158165"/>
                  <a:pt x="461820" y="160903"/>
                </a:cubicBezTo>
                <a:cubicBezTo>
                  <a:pt x="461497" y="192637"/>
                  <a:pt x="461659" y="224371"/>
                  <a:pt x="461659" y="256105"/>
                </a:cubicBezTo>
                <a:cubicBezTo>
                  <a:pt x="461659" y="259166"/>
                  <a:pt x="461820" y="262226"/>
                  <a:pt x="461497" y="265287"/>
                </a:cubicBezTo>
                <a:cubicBezTo>
                  <a:pt x="460691" y="275435"/>
                  <a:pt x="453754" y="282040"/>
                  <a:pt x="444236" y="281879"/>
                </a:cubicBezTo>
                <a:cubicBezTo>
                  <a:pt x="434880" y="281879"/>
                  <a:pt x="427459" y="275274"/>
                  <a:pt x="427136" y="265126"/>
                </a:cubicBezTo>
                <a:cubicBezTo>
                  <a:pt x="426491" y="252883"/>
                  <a:pt x="426975" y="240480"/>
                  <a:pt x="426975" y="228076"/>
                </a:cubicBezTo>
                <a:cubicBezTo>
                  <a:pt x="426975" y="192798"/>
                  <a:pt x="426814" y="157682"/>
                  <a:pt x="426975" y="122404"/>
                </a:cubicBezTo>
                <a:cubicBezTo>
                  <a:pt x="426975" y="97274"/>
                  <a:pt x="440364" y="83904"/>
                  <a:pt x="465691" y="83904"/>
                </a:cubicBezTo>
                <a:close/>
                <a:moveTo>
                  <a:pt x="253218" y="83904"/>
                </a:moveTo>
                <a:cubicBezTo>
                  <a:pt x="288386" y="83743"/>
                  <a:pt x="323715" y="83743"/>
                  <a:pt x="358882" y="83904"/>
                </a:cubicBezTo>
                <a:cubicBezTo>
                  <a:pt x="382435" y="84065"/>
                  <a:pt x="395824" y="97274"/>
                  <a:pt x="395986" y="120471"/>
                </a:cubicBezTo>
                <a:cubicBezTo>
                  <a:pt x="396147" y="167186"/>
                  <a:pt x="395986" y="214062"/>
                  <a:pt x="395986" y="260777"/>
                </a:cubicBezTo>
                <a:cubicBezTo>
                  <a:pt x="395986" y="274952"/>
                  <a:pt x="390017" y="282040"/>
                  <a:pt x="378725" y="281879"/>
                </a:cubicBezTo>
                <a:cubicBezTo>
                  <a:pt x="367594" y="281879"/>
                  <a:pt x="361463" y="274308"/>
                  <a:pt x="361463" y="260293"/>
                </a:cubicBezTo>
                <a:cubicBezTo>
                  <a:pt x="361302" y="230976"/>
                  <a:pt x="361463" y="201497"/>
                  <a:pt x="361463" y="172179"/>
                </a:cubicBezTo>
                <a:cubicBezTo>
                  <a:pt x="361463" y="167991"/>
                  <a:pt x="361786" y="163642"/>
                  <a:pt x="361141" y="159454"/>
                </a:cubicBezTo>
                <a:cubicBezTo>
                  <a:pt x="360818" y="157037"/>
                  <a:pt x="358398" y="155104"/>
                  <a:pt x="356947" y="152849"/>
                </a:cubicBezTo>
                <a:cubicBezTo>
                  <a:pt x="355656" y="155265"/>
                  <a:pt x="354043" y="157520"/>
                  <a:pt x="353075" y="159937"/>
                </a:cubicBezTo>
                <a:cubicBezTo>
                  <a:pt x="352591" y="161387"/>
                  <a:pt x="353236" y="162997"/>
                  <a:pt x="353236" y="164608"/>
                </a:cubicBezTo>
                <a:cubicBezTo>
                  <a:pt x="353236" y="259810"/>
                  <a:pt x="353398" y="354851"/>
                  <a:pt x="352914" y="450053"/>
                </a:cubicBezTo>
                <a:cubicBezTo>
                  <a:pt x="352752" y="457463"/>
                  <a:pt x="349526" y="467128"/>
                  <a:pt x="344202" y="471316"/>
                </a:cubicBezTo>
                <a:cubicBezTo>
                  <a:pt x="339201" y="475343"/>
                  <a:pt x="328877" y="475665"/>
                  <a:pt x="321940" y="473894"/>
                </a:cubicBezTo>
                <a:cubicBezTo>
                  <a:pt x="312584" y="471316"/>
                  <a:pt x="309680" y="462134"/>
                  <a:pt x="309680" y="452469"/>
                </a:cubicBezTo>
                <a:cubicBezTo>
                  <a:pt x="309680" y="400599"/>
                  <a:pt x="309680" y="348730"/>
                  <a:pt x="309680" y="296860"/>
                </a:cubicBezTo>
                <a:lnTo>
                  <a:pt x="309680" y="283168"/>
                </a:lnTo>
                <a:cubicBezTo>
                  <a:pt x="308228" y="282523"/>
                  <a:pt x="306938" y="282040"/>
                  <a:pt x="305647" y="281557"/>
                </a:cubicBezTo>
                <a:cubicBezTo>
                  <a:pt x="304034" y="284617"/>
                  <a:pt x="300969" y="287678"/>
                  <a:pt x="300969" y="290900"/>
                </a:cubicBezTo>
                <a:cubicBezTo>
                  <a:pt x="300646" y="316835"/>
                  <a:pt x="300808" y="342769"/>
                  <a:pt x="300808" y="368704"/>
                </a:cubicBezTo>
                <a:cubicBezTo>
                  <a:pt x="300808" y="395767"/>
                  <a:pt x="300808" y="422829"/>
                  <a:pt x="300808" y="449892"/>
                </a:cubicBezTo>
                <a:cubicBezTo>
                  <a:pt x="300808" y="467450"/>
                  <a:pt x="292903" y="476793"/>
                  <a:pt x="278868" y="476632"/>
                </a:cubicBezTo>
                <a:cubicBezTo>
                  <a:pt x="265801" y="476310"/>
                  <a:pt x="258058" y="466645"/>
                  <a:pt x="258058" y="450053"/>
                </a:cubicBezTo>
                <a:cubicBezTo>
                  <a:pt x="258058" y="356140"/>
                  <a:pt x="258058" y="262065"/>
                  <a:pt x="258058" y="168152"/>
                </a:cubicBezTo>
                <a:cubicBezTo>
                  <a:pt x="258058" y="165736"/>
                  <a:pt x="258703" y="163158"/>
                  <a:pt x="257897" y="161225"/>
                </a:cubicBezTo>
                <a:cubicBezTo>
                  <a:pt x="256768" y="158165"/>
                  <a:pt x="254670" y="155587"/>
                  <a:pt x="252896" y="152849"/>
                </a:cubicBezTo>
                <a:cubicBezTo>
                  <a:pt x="251605" y="155426"/>
                  <a:pt x="249347" y="158165"/>
                  <a:pt x="249347" y="160903"/>
                </a:cubicBezTo>
                <a:cubicBezTo>
                  <a:pt x="249024" y="192637"/>
                  <a:pt x="249186" y="224371"/>
                  <a:pt x="249186" y="256105"/>
                </a:cubicBezTo>
                <a:cubicBezTo>
                  <a:pt x="249186" y="259166"/>
                  <a:pt x="249347" y="262226"/>
                  <a:pt x="249024" y="265287"/>
                </a:cubicBezTo>
                <a:cubicBezTo>
                  <a:pt x="248218" y="275435"/>
                  <a:pt x="241281" y="282040"/>
                  <a:pt x="231763" y="281879"/>
                </a:cubicBezTo>
                <a:cubicBezTo>
                  <a:pt x="222245" y="281879"/>
                  <a:pt x="214986" y="275274"/>
                  <a:pt x="214502" y="265126"/>
                </a:cubicBezTo>
                <a:cubicBezTo>
                  <a:pt x="214018" y="252883"/>
                  <a:pt x="214341" y="240480"/>
                  <a:pt x="214341" y="228076"/>
                </a:cubicBezTo>
                <a:cubicBezTo>
                  <a:pt x="214341" y="192798"/>
                  <a:pt x="214341" y="157682"/>
                  <a:pt x="214341" y="122404"/>
                </a:cubicBezTo>
                <a:cubicBezTo>
                  <a:pt x="214502" y="97274"/>
                  <a:pt x="227730" y="83904"/>
                  <a:pt x="253218" y="83904"/>
                </a:cubicBezTo>
                <a:close/>
                <a:moveTo>
                  <a:pt x="38826" y="83904"/>
                </a:moveTo>
                <a:cubicBezTo>
                  <a:pt x="74158" y="83743"/>
                  <a:pt x="109330" y="83743"/>
                  <a:pt x="144663" y="83904"/>
                </a:cubicBezTo>
                <a:cubicBezTo>
                  <a:pt x="168056" y="84065"/>
                  <a:pt x="181609" y="97274"/>
                  <a:pt x="181609" y="120471"/>
                </a:cubicBezTo>
                <a:cubicBezTo>
                  <a:pt x="181770" y="167186"/>
                  <a:pt x="181770" y="214062"/>
                  <a:pt x="181609" y="260777"/>
                </a:cubicBezTo>
                <a:cubicBezTo>
                  <a:pt x="181609" y="274952"/>
                  <a:pt x="175639" y="282040"/>
                  <a:pt x="164346" y="281879"/>
                </a:cubicBezTo>
                <a:cubicBezTo>
                  <a:pt x="153375" y="281879"/>
                  <a:pt x="147083" y="274308"/>
                  <a:pt x="147083" y="260293"/>
                </a:cubicBezTo>
                <a:cubicBezTo>
                  <a:pt x="146921" y="230976"/>
                  <a:pt x="147083" y="201497"/>
                  <a:pt x="147083" y="172179"/>
                </a:cubicBezTo>
                <a:cubicBezTo>
                  <a:pt x="147083" y="167991"/>
                  <a:pt x="147567" y="163642"/>
                  <a:pt x="146760" y="159454"/>
                </a:cubicBezTo>
                <a:cubicBezTo>
                  <a:pt x="146437" y="157037"/>
                  <a:pt x="144017" y="155104"/>
                  <a:pt x="142565" y="152849"/>
                </a:cubicBezTo>
                <a:cubicBezTo>
                  <a:pt x="141274" y="155265"/>
                  <a:pt x="139661" y="157520"/>
                  <a:pt x="138854" y="159937"/>
                </a:cubicBezTo>
                <a:cubicBezTo>
                  <a:pt x="138209" y="161387"/>
                  <a:pt x="138854" y="162997"/>
                  <a:pt x="138854" y="164608"/>
                </a:cubicBezTo>
                <a:cubicBezTo>
                  <a:pt x="138854" y="259810"/>
                  <a:pt x="139016" y="355012"/>
                  <a:pt x="138532" y="450053"/>
                </a:cubicBezTo>
                <a:cubicBezTo>
                  <a:pt x="138532" y="457463"/>
                  <a:pt x="135144" y="467128"/>
                  <a:pt x="129981" y="471316"/>
                </a:cubicBezTo>
                <a:cubicBezTo>
                  <a:pt x="124818" y="475343"/>
                  <a:pt x="114654" y="475665"/>
                  <a:pt x="107716" y="473894"/>
                </a:cubicBezTo>
                <a:cubicBezTo>
                  <a:pt x="98198" y="471316"/>
                  <a:pt x="95293" y="462134"/>
                  <a:pt x="95293" y="452469"/>
                </a:cubicBezTo>
                <a:cubicBezTo>
                  <a:pt x="95293" y="400599"/>
                  <a:pt x="95293" y="348730"/>
                  <a:pt x="95293" y="296860"/>
                </a:cubicBezTo>
                <a:lnTo>
                  <a:pt x="95293" y="283168"/>
                </a:lnTo>
                <a:cubicBezTo>
                  <a:pt x="94003" y="282523"/>
                  <a:pt x="92551" y="282040"/>
                  <a:pt x="91260" y="281557"/>
                </a:cubicBezTo>
                <a:cubicBezTo>
                  <a:pt x="89647" y="284617"/>
                  <a:pt x="86743" y="287839"/>
                  <a:pt x="86743" y="290900"/>
                </a:cubicBezTo>
                <a:cubicBezTo>
                  <a:pt x="86259" y="316835"/>
                  <a:pt x="86420" y="342769"/>
                  <a:pt x="86420" y="368704"/>
                </a:cubicBezTo>
                <a:cubicBezTo>
                  <a:pt x="86420" y="395767"/>
                  <a:pt x="86581" y="422829"/>
                  <a:pt x="86420" y="449892"/>
                </a:cubicBezTo>
                <a:cubicBezTo>
                  <a:pt x="86420" y="467450"/>
                  <a:pt x="78514" y="476793"/>
                  <a:pt x="64639" y="476632"/>
                </a:cubicBezTo>
                <a:cubicBezTo>
                  <a:pt x="51410" y="476310"/>
                  <a:pt x="43666" y="466645"/>
                  <a:pt x="43666" y="450053"/>
                </a:cubicBezTo>
                <a:cubicBezTo>
                  <a:pt x="43666" y="356140"/>
                  <a:pt x="43666" y="262065"/>
                  <a:pt x="43666" y="168152"/>
                </a:cubicBezTo>
                <a:cubicBezTo>
                  <a:pt x="43666" y="165736"/>
                  <a:pt x="44311" y="163158"/>
                  <a:pt x="43504" y="161225"/>
                </a:cubicBezTo>
                <a:cubicBezTo>
                  <a:pt x="42375" y="158165"/>
                  <a:pt x="40278" y="155587"/>
                  <a:pt x="38664" y="152849"/>
                </a:cubicBezTo>
                <a:cubicBezTo>
                  <a:pt x="37373" y="155426"/>
                  <a:pt x="34953" y="158165"/>
                  <a:pt x="34953" y="160903"/>
                </a:cubicBezTo>
                <a:cubicBezTo>
                  <a:pt x="34631" y="192637"/>
                  <a:pt x="34792" y="224371"/>
                  <a:pt x="34792" y="256105"/>
                </a:cubicBezTo>
                <a:cubicBezTo>
                  <a:pt x="34792" y="259166"/>
                  <a:pt x="34953" y="262226"/>
                  <a:pt x="34631" y="265287"/>
                </a:cubicBezTo>
                <a:cubicBezTo>
                  <a:pt x="33824" y="275435"/>
                  <a:pt x="26887" y="282040"/>
                  <a:pt x="17368" y="281879"/>
                </a:cubicBezTo>
                <a:cubicBezTo>
                  <a:pt x="8010" y="281879"/>
                  <a:pt x="589" y="275274"/>
                  <a:pt x="266" y="265126"/>
                </a:cubicBezTo>
                <a:cubicBezTo>
                  <a:pt x="-218" y="252883"/>
                  <a:pt x="105" y="240480"/>
                  <a:pt x="105" y="228076"/>
                </a:cubicBezTo>
                <a:cubicBezTo>
                  <a:pt x="105" y="192798"/>
                  <a:pt x="-57" y="157682"/>
                  <a:pt x="105" y="122404"/>
                </a:cubicBezTo>
                <a:cubicBezTo>
                  <a:pt x="105" y="97274"/>
                  <a:pt x="13496" y="83904"/>
                  <a:pt x="38826" y="83904"/>
                </a:cubicBezTo>
                <a:close/>
                <a:moveTo>
                  <a:pt x="517938" y="2"/>
                </a:moveTo>
                <a:cubicBezTo>
                  <a:pt x="537129" y="-159"/>
                  <a:pt x="552450" y="15466"/>
                  <a:pt x="552289" y="34634"/>
                </a:cubicBezTo>
                <a:cubicBezTo>
                  <a:pt x="552289" y="53964"/>
                  <a:pt x="536968" y="68783"/>
                  <a:pt x="517132" y="68461"/>
                </a:cubicBezTo>
                <a:cubicBezTo>
                  <a:pt x="498586" y="68300"/>
                  <a:pt x="483266" y="52997"/>
                  <a:pt x="483104" y="34473"/>
                </a:cubicBezTo>
                <a:cubicBezTo>
                  <a:pt x="482943" y="15466"/>
                  <a:pt x="498747" y="2"/>
                  <a:pt x="517938" y="2"/>
                </a:cubicBezTo>
                <a:close/>
                <a:moveTo>
                  <a:pt x="305466" y="2"/>
                </a:moveTo>
                <a:cubicBezTo>
                  <a:pt x="324657" y="-159"/>
                  <a:pt x="339978" y="15466"/>
                  <a:pt x="339817" y="34634"/>
                </a:cubicBezTo>
                <a:cubicBezTo>
                  <a:pt x="339655" y="53964"/>
                  <a:pt x="324335" y="68783"/>
                  <a:pt x="304660" y="68461"/>
                </a:cubicBezTo>
                <a:cubicBezTo>
                  <a:pt x="286114" y="68300"/>
                  <a:pt x="270794" y="52997"/>
                  <a:pt x="270632" y="34473"/>
                </a:cubicBezTo>
                <a:cubicBezTo>
                  <a:pt x="270471" y="15466"/>
                  <a:pt x="286114" y="2"/>
                  <a:pt x="305466" y="2"/>
                </a:cubicBezTo>
                <a:close/>
                <a:moveTo>
                  <a:pt x="91088" y="2"/>
                </a:moveTo>
                <a:cubicBezTo>
                  <a:pt x="110279" y="-159"/>
                  <a:pt x="125600" y="15466"/>
                  <a:pt x="125439" y="34634"/>
                </a:cubicBezTo>
                <a:cubicBezTo>
                  <a:pt x="125439" y="53964"/>
                  <a:pt x="110118" y="68783"/>
                  <a:pt x="90282" y="68461"/>
                </a:cubicBezTo>
                <a:cubicBezTo>
                  <a:pt x="71736" y="68300"/>
                  <a:pt x="56416" y="52997"/>
                  <a:pt x="56254" y="34473"/>
                </a:cubicBezTo>
                <a:cubicBezTo>
                  <a:pt x="56093" y="15466"/>
                  <a:pt x="71897" y="2"/>
                  <a:pt x="91088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04" name="矩形 603"/>
          <p:cNvSpPr/>
          <p:nvPr/>
        </p:nvSpPr>
        <p:spPr>
          <a:xfrm>
            <a:off x="1128822" y="1308307"/>
            <a:ext cx="75678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C00000"/>
                </a:solidFill>
                <a:cs typeface="+mn-ea"/>
                <a:sym typeface="+mn-lt"/>
              </a:rPr>
              <a:t>随着人口的快速增长，以及经济水平的提高，建筑物的高度也越来越高。</a:t>
            </a:r>
            <a:r>
              <a:rPr lang="zh-CN" altLang="zh-CN" sz="2000" dirty="0">
                <a:solidFill>
                  <a:srgbClr val="C00000"/>
                </a:solidFill>
              </a:rPr>
              <a:t>随着中高层</a:t>
            </a:r>
            <a:r>
              <a:rPr lang="zh-CN" altLang="en-US" sz="2000" dirty="0">
                <a:solidFill>
                  <a:srgbClr val="C00000"/>
                </a:solidFill>
              </a:rPr>
              <a:t>建筑</a:t>
            </a:r>
            <a:r>
              <a:rPr lang="zh-CN" altLang="zh-CN" sz="2000" dirty="0">
                <a:solidFill>
                  <a:srgbClr val="C00000"/>
                </a:solidFill>
              </a:rPr>
              <a:t>的逐渐增多，高空抛物事件也在逐渐增长。</a:t>
            </a:r>
            <a:endParaRPr lang="zh-CN" altLang="en-US" sz="20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402" name="图片 401" descr="图片包含 文本&#10;&#10;描述已自动生成">
            <a:extLst>
              <a:ext uri="{FF2B5EF4-FFF2-40B4-BE49-F238E27FC236}">
                <a16:creationId xmlns:a16="http://schemas.microsoft.com/office/drawing/2014/main" id="{D92D73B5-F93C-4DEB-8347-CA4D1E977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77410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4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背景介绍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5" y="3208062"/>
            <a:ext cx="3758203" cy="305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163" y="2234391"/>
            <a:ext cx="3790363" cy="305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811" y="1260720"/>
            <a:ext cx="3758971" cy="305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636515" y="1258834"/>
            <a:ext cx="7281296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高空抛物现象，被称为“悬在城市上空的痛”，近期高空抛物事件频发，给生活在高楼下的人们造成巨大阴影，同时引发社会广泛关注</a:t>
            </a:r>
          </a:p>
        </p:txBody>
      </p: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A8FACED1-24AB-4F82-A02F-4ADC46BDDF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5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痛点分析</a:t>
            </a:r>
          </a:p>
        </p:txBody>
      </p:sp>
      <p:grpSp>
        <p:nvGrpSpPr>
          <p:cNvPr id="13" name="e5337e3c-78f6-47c9-ae53-5099cb6aac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785470" y="1443918"/>
            <a:ext cx="6621060" cy="5067133"/>
            <a:chOff x="2785470" y="1173330"/>
            <a:chExt cx="6621060" cy="5067133"/>
          </a:xfrm>
        </p:grpSpPr>
        <p:sp>
          <p:nvSpPr>
            <p:cNvPr id="14" name="îṥ1íḑè">
              <a:extLst>
                <a:ext uri="{FF2B5EF4-FFF2-40B4-BE49-F238E27FC236}">
                  <a16:creationId xmlns:a16="http://schemas.microsoft.com/office/drawing/2014/main" id="{0F65A357-DD92-4439-9710-F47D681C026D}"/>
                </a:ext>
              </a:extLst>
            </p:cNvPr>
            <p:cNvSpPr/>
            <p:nvPr/>
          </p:nvSpPr>
          <p:spPr>
            <a:xfrm>
              <a:off x="3964424" y="3906672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9943"/>
                  </a:moveTo>
                  <a:lnTo>
                    <a:pt x="81740" y="16348"/>
                  </a:lnTo>
                  <a:lnTo>
                    <a:pt x="81740" y="79561"/>
                  </a:lnTo>
                  <a:lnTo>
                    <a:pt x="16348" y="12097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ïšḻïdê">
              <a:extLst>
                <a:ext uri="{FF2B5EF4-FFF2-40B4-BE49-F238E27FC236}">
                  <a16:creationId xmlns:a16="http://schemas.microsoft.com/office/drawing/2014/main" id="{082516BB-6EA4-4B8D-9109-7E9BF0390EE7}"/>
                </a:ext>
              </a:extLst>
            </p:cNvPr>
            <p:cNvSpPr/>
            <p:nvPr/>
          </p:nvSpPr>
          <p:spPr>
            <a:xfrm>
              <a:off x="4126572" y="3801951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9943"/>
                  </a:moveTo>
                  <a:lnTo>
                    <a:pt x="81740" y="16348"/>
                  </a:lnTo>
                  <a:lnTo>
                    <a:pt x="81740" y="77381"/>
                  </a:lnTo>
                  <a:lnTo>
                    <a:pt x="16348" y="12097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íşlïde">
              <a:extLst>
                <a:ext uri="{FF2B5EF4-FFF2-40B4-BE49-F238E27FC236}">
                  <a16:creationId xmlns:a16="http://schemas.microsoft.com/office/drawing/2014/main" id="{54DEBB73-3AAE-4370-B0A6-7E28A3ADC4C3}"/>
                </a:ext>
              </a:extLst>
            </p:cNvPr>
            <p:cNvSpPr/>
            <p:nvPr/>
          </p:nvSpPr>
          <p:spPr>
            <a:xfrm>
              <a:off x="3964424" y="4193809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7763"/>
                  </a:moveTo>
                  <a:lnTo>
                    <a:pt x="81740" y="16348"/>
                  </a:lnTo>
                  <a:lnTo>
                    <a:pt x="81740" y="77381"/>
                  </a:lnTo>
                  <a:lnTo>
                    <a:pt x="16348" y="12097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iṩļiḍe">
              <a:extLst>
                <a:ext uri="{FF2B5EF4-FFF2-40B4-BE49-F238E27FC236}">
                  <a16:creationId xmlns:a16="http://schemas.microsoft.com/office/drawing/2014/main" id="{665FD5F6-3C1D-422C-B863-1DC73C7CAF75}"/>
                </a:ext>
              </a:extLst>
            </p:cNvPr>
            <p:cNvSpPr/>
            <p:nvPr/>
          </p:nvSpPr>
          <p:spPr>
            <a:xfrm>
              <a:off x="4126572" y="4089088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7763"/>
                  </a:moveTo>
                  <a:lnTo>
                    <a:pt x="81740" y="16348"/>
                  </a:lnTo>
                  <a:lnTo>
                    <a:pt x="81740" y="77381"/>
                  </a:lnTo>
                  <a:lnTo>
                    <a:pt x="16348" y="11879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îšḻiďê">
              <a:extLst>
                <a:ext uri="{FF2B5EF4-FFF2-40B4-BE49-F238E27FC236}">
                  <a16:creationId xmlns:a16="http://schemas.microsoft.com/office/drawing/2014/main" id="{294B1056-193E-4FB8-AA87-E450954A928B}"/>
                </a:ext>
              </a:extLst>
            </p:cNvPr>
            <p:cNvSpPr/>
            <p:nvPr/>
          </p:nvSpPr>
          <p:spPr>
            <a:xfrm>
              <a:off x="3964424" y="4480947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7763"/>
                  </a:moveTo>
                  <a:lnTo>
                    <a:pt x="81740" y="16348"/>
                  </a:lnTo>
                  <a:lnTo>
                    <a:pt x="81740" y="77381"/>
                  </a:lnTo>
                  <a:lnTo>
                    <a:pt x="16348" y="11879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îṥ1iḋé">
              <a:extLst>
                <a:ext uri="{FF2B5EF4-FFF2-40B4-BE49-F238E27FC236}">
                  <a16:creationId xmlns:a16="http://schemas.microsoft.com/office/drawing/2014/main" id="{EC5AE89C-B2B9-48C9-B963-18F5F8CEF6D6}"/>
                </a:ext>
              </a:extLst>
            </p:cNvPr>
            <p:cNvSpPr/>
            <p:nvPr/>
          </p:nvSpPr>
          <p:spPr>
            <a:xfrm>
              <a:off x="4126572" y="4372848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9943"/>
                  </a:moveTo>
                  <a:lnTo>
                    <a:pt x="81740" y="16348"/>
                  </a:lnTo>
                  <a:lnTo>
                    <a:pt x="81740" y="79560"/>
                  </a:lnTo>
                  <a:lnTo>
                    <a:pt x="16348" y="12097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iSḷíďê">
              <a:extLst>
                <a:ext uri="{FF2B5EF4-FFF2-40B4-BE49-F238E27FC236}">
                  <a16:creationId xmlns:a16="http://schemas.microsoft.com/office/drawing/2014/main" id="{593074B1-D6CB-4BF7-9BBB-D3BFB67E3039}"/>
                </a:ext>
              </a:extLst>
            </p:cNvPr>
            <p:cNvSpPr/>
            <p:nvPr/>
          </p:nvSpPr>
          <p:spPr>
            <a:xfrm>
              <a:off x="3964424" y="4751194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9943"/>
                  </a:moveTo>
                  <a:lnTo>
                    <a:pt x="81740" y="16348"/>
                  </a:lnTo>
                  <a:lnTo>
                    <a:pt x="81740" y="79561"/>
                  </a:lnTo>
                  <a:lnTo>
                    <a:pt x="16348" y="12097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íšľiḍé">
              <a:extLst>
                <a:ext uri="{FF2B5EF4-FFF2-40B4-BE49-F238E27FC236}">
                  <a16:creationId xmlns:a16="http://schemas.microsoft.com/office/drawing/2014/main" id="{55D857ED-515D-4762-9D8E-5EE1D51C7454}"/>
                </a:ext>
              </a:extLst>
            </p:cNvPr>
            <p:cNvSpPr/>
            <p:nvPr/>
          </p:nvSpPr>
          <p:spPr>
            <a:xfrm>
              <a:off x="4126572" y="4646473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9943"/>
                  </a:moveTo>
                  <a:lnTo>
                    <a:pt x="81740" y="16348"/>
                  </a:lnTo>
                  <a:lnTo>
                    <a:pt x="81740" y="79561"/>
                  </a:lnTo>
                  <a:lnTo>
                    <a:pt x="16348" y="12097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í$ľîḑé">
              <a:extLst>
                <a:ext uri="{FF2B5EF4-FFF2-40B4-BE49-F238E27FC236}">
                  <a16:creationId xmlns:a16="http://schemas.microsoft.com/office/drawing/2014/main" id="{AE399A57-9586-4E7A-ADFC-EA0EEB9B39A8}"/>
                </a:ext>
              </a:extLst>
            </p:cNvPr>
            <p:cNvSpPr/>
            <p:nvPr/>
          </p:nvSpPr>
          <p:spPr>
            <a:xfrm>
              <a:off x="3964424" y="5038332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7763"/>
                  </a:moveTo>
                  <a:lnTo>
                    <a:pt x="81740" y="16348"/>
                  </a:lnTo>
                  <a:lnTo>
                    <a:pt x="81740" y="79561"/>
                  </a:lnTo>
                  <a:lnTo>
                    <a:pt x="16348" y="12097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ïṥlïďê">
              <a:extLst>
                <a:ext uri="{FF2B5EF4-FFF2-40B4-BE49-F238E27FC236}">
                  <a16:creationId xmlns:a16="http://schemas.microsoft.com/office/drawing/2014/main" id="{FB3559AD-BC59-4EB2-8686-ECF2B88E58F6}"/>
                </a:ext>
              </a:extLst>
            </p:cNvPr>
            <p:cNvSpPr/>
            <p:nvPr/>
          </p:nvSpPr>
          <p:spPr>
            <a:xfrm>
              <a:off x="4126572" y="4933611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7763"/>
                  </a:moveTo>
                  <a:lnTo>
                    <a:pt x="81740" y="16348"/>
                  </a:lnTo>
                  <a:lnTo>
                    <a:pt x="81740" y="77381"/>
                  </a:lnTo>
                  <a:lnTo>
                    <a:pt x="16348" y="11879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íṧ1ïḋé">
              <a:extLst>
                <a:ext uri="{FF2B5EF4-FFF2-40B4-BE49-F238E27FC236}">
                  <a16:creationId xmlns:a16="http://schemas.microsoft.com/office/drawing/2014/main" id="{39A01B2E-8774-4829-9204-3BFB54039080}"/>
                </a:ext>
              </a:extLst>
            </p:cNvPr>
            <p:cNvSpPr/>
            <p:nvPr/>
          </p:nvSpPr>
          <p:spPr>
            <a:xfrm>
              <a:off x="3964424" y="5322091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9943"/>
                  </a:moveTo>
                  <a:lnTo>
                    <a:pt x="81740" y="16348"/>
                  </a:lnTo>
                  <a:lnTo>
                    <a:pt x="81740" y="79561"/>
                  </a:lnTo>
                  <a:lnTo>
                    <a:pt x="16348" y="12097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ï$ḷíḓe">
              <a:extLst>
                <a:ext uri="{FF2B5EF4-FFF2-40B4-BE49-F238E27FC236}">
                  <a16:creationId xmlns:a16="http://schemas.microsoft.com/office/drawing/2014/main" id="{EB365A92-D1EF-4B96-AA21-2BC5ED582E58}"/>
                </a:ext>
              </a:extLst>
            </p:cNvPr>
            <p:cNvSpPr/>
            <p:nvPr/>
          </p:nvSpPr>
          <p:spPr>
            <a:xfrm>
              <a:off x="4126572" y="5217370"/>
              <a:ext cx="135124" cy="202685"/>
            </a:xfrm>
            <a:custGeom>
              <a:avLst/>
              <a:gdLst/>
              <a:ahLst/>
              <a:cxnLst/>
              <a:rect l="0" t="0" r="0" b="0"/>
              <a:pathLst>
                <a:path w="87189" h="130784">
                  <a:moveTo>
                    <a:pt x="16348" y="59943"/>
                  </a:moveTo>
                  <a:lnTo>
                    <a:pt x="81740" y="16348"/>
                  </a:lnTo>
                  <a:lnTo>
                    <a:pt x="81740" y="79560"/>
                  </a:lnTo>
                  <a:lnTo>
                    <a:pt x="16348" y="12097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íṥļïḓé">
              <a:extLst>
                <a:ext uri="{FF2B5EF4-FFF2-40B4-BE49-F238E27FC236}">
                  <a16:creationId xmlns:a16="http://schemas.microsoft.com/office/drawing/2014/main" id="{BEDB933E-770A-4CDA-AF93-32A220518E94}"/>
                </a:ext>
              </a:extLst>
            </p:cNvPr>
            <p:cNvSpPr/>
            <p:nvPr/>
          </p:nvSpPr>
          <p:spPr>
            <a:xfrm>
              <a:off x="2785470" y="1173330"/>
              <a:ext cx="6621060" cy="5067133"/>
            </a:xfrm>
            <a:custGeom>
              <a:avLst/>
              <a:gdLst/>
              <a:ahLst/>
              <a:cxnLst/>
              <a:rect l="0" t="0" r="0" b="0"/>
              <a:pathLst>
                <a:path w="4272292" h="3269609">
                  <a:moveTo>
                    <a:pt x="3667415" y="2981096"/>
                  </a:moveTo>
                  <a:lnTo>
                    <a:pt x="3667415" y="2593102"/>
                  </a:lnTo>
                  <a:lnTo>
                    <a:pt x="3652157" y="2569125"/>
                  </a:lnTo>
                  <a:lnTo>
                    <a:pt x="3475597" y="2460138"/>
                  </a:lnTo>
                  <a:lnTo>
                    <a:pt x="3475597" y="1928282"/>
                  </a:lnTo>
                  <a:lnTo>
                    <a:pt x="3462519" y="1904304"/>
                  </a:lnTo>
                  <a:lnTo>
                    <a:pt x="3048368" y="1638376"/>
                  </a:lnTo>
                  <a:lnTo>
                    <a:pt x="3024391" y="1636196"/>
                  </a:lnTo>
                  <a:lnTo>
                    <a:pt x="2616780" y="1773520"/>
                  </a:lnTo>
                  <a:lnTo>
                    <a:pt x="2618959" y="467856"/>
                  </a:lnTo>
                  <a:cubicBezTo>
                    <a:pt x="2618959" y="454777"/>
                    <a:pt x="2612420" y="443879"/>
                    <a:pt x="2603701" y="437340"/>
                  </a:cubicBezTo>
                  <a:lnTo>
                    <a:pt x="2030429" y="23189"/>
                  </a:lnTo>
                  <a:cubicBezTo>
                    <a:pt x="2019530" y="14470"/>
                    <a:pt x="2004272" y="14470"/>
                    <a:pt x="1991194" y="21009"/>
                  </a:cubicBezTo>
                  <a:cubicBezTo>
                    <a:pt x="1978115" y="27549"/>
                    <a:pt x="1971576" y="40627"/>
                    <a:pt x="1971576" y="53705"/>
                  </a:cubicBezTo>
                  <a:lnTo>
                    <a:pt x="1971576" y="579023"/>
                  </a:lnTo>
                  <a:lnTo>
                    <a:pt x="1494213" y="868928"/>
                  </a:lnTo>
                  <a:cubicBezTo>
                    <a:pt x="1483314" y="875467"/>
                    <a:pt x="1476775" y="888546"/>
                    <a:pt x="1476775" y="901624"/>
                  </a:cubicBezTo>
                  <a:lnTo>
                    <a:pt x="1476775" y="1631837"/>
                  </a:lnTo>
                  <a:lnTo>
                    <a:pt x="1029928" y="1485794"/>
                  </a:lnTo>
                  <a:cubicBezTo>
                    <a:pt x="1023389" y="1483615"/>
                    <a:pt x="1019029" y="1483615"/>
                    <a:pt x="1014670" y="1485794"/>
                  </a:cubicBezTo>
                  <a:lnTo>
                    <a:pt x="1012490" y="1483615"/>
                  </a:lnTo>
                  <a:lnTo>
                    <a:pt x="1003771" y="1490154"/>
                  </a:lnTo>
                  <a:cubicBezTo>
                    <a:pt x="1003771" y="1490154"/>
                    <a:pt x="1003771" y="1490154"/>
                    <a:pt x="1003771" y="1490154"/>
                  </a:cubicBezTo>
                  <a:cubicBezTo>
                    <a:pt x="1003771" y="1490154"/>
                    <a:pt x="1003771" y="1490154"/>
                    <a:pt x="1003771" y="1490154"/>
                  </a:cubicBezTo>
                  <a:lnTo>
                    <a:pt x="696427" y="1714667"/>
                  </a:lnTo>
                  <a:cubicBezTo>
                    <a:pt x="687708" y="1721206"/>
                    <a:pt x="683349" y="1727745"/>
                    <a:pt x="683349" y="1738644"/>
                  </a:cubicBezTo>
                  <a:lnTo>
                    <a:pt x="683349" y="2909164"/>
                  </a:lnTo>
                  <a:cubicBezTo>
                    <a:pt x="260479" y="3039949"/>
                    <a:pt x="16348" y="3188171"/>
                    <a:pt x="16348" y="3188171"/>
                  </a:cubicBezTo>
                  <a:cubicBezTo>
                    <a:pt x="16348" y="3188171"/>
                    <a:pt x="439218" y="3070465"/>
                    <a:pt x="990692" y="2978916"/>
                  </a:cubicBezTo>
                  <a:lnTo>
                    <a:pt x="990692" y="2978916"/>
                  </a:lnTo>
                  <a:cubicBezTo>
                    <a:pt x="1010310" y="2974557"/>
                    <a:pt x="1029928" y="2972377"/>
                    <a:pt x="1049546" y="2970197"/>
                  </a:cubicBezTo>
                  <a:lnTo>
                    <a:pt x="1049546" y="2970197"/>
                  </a:lnTo>
                  <a:cubicBezTo>
                    <a:pt x="1367788" y="2920063"/>
                    <a:pt x="1727445" y="2878648"/>
                    <a:pt x="2067485" y="2876468"/>
                  </a:cubicBezTo>
                  <a:cubicBezTo>
                    <a:pt x="3340454" y="2865570"/>
                    <a:pt x="4255945" y="3255743"/>
                    <a:pt x="4255945" y="3255743"/>
                  </a:cubicBezTo>
                  <a:cubicBezTo>
                    <a:pt x="4118621" y="3162014"/>
                    <a:pt x="3909366" y="3066106"/>
                    <a:pt x="3667415" y="298109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îṩľíḓé">
              <a:extLst>
                <a:ext uri="{FF2B5EF4-FFF2-40B4-BE49-F238E27FC236}">
                  <a16:creationId xmlns:a16="http://schemas.microsoft.com/office/drawing/2014/main" id="{33B6D83C-3E8F-491E-95C4-551751E922F7}"/>
                </a:ext>
              </a:extLst>
            </p:cNvPr>
            <p:cNvSpPr/>
            <p:nvPr/>
          </p:nvSpPr>
          <p:spPr>
            <a:xfrm>
              <a:off x="4552212" y="3764792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99178"/>
                  </a:moveTo>
                  <a:lnTo>
                    <a:pt x="16348" y="77381"/>
                  </a:lnTo>
                  <a:lnTo>
                    <a:pt x="16348" y="16348"/>
                  </a:lnTo>
                  <a:lnTo>
                    <a:pt x="94819" y="3596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îSḻídé">
              <a:extLst>
                <a:ext uri="{FF2B5EF4-FFF2-40B4-BE49-F238E27FC236}">
                  <a16:creationId xmlns:a16="http://schemas.microsoft.com/office/drawing/2014/main" id="{4EEBDEA2-D95F-4F3A-BC5C-BE7C6CE768FC}"/>
                </a:ext>
              </a:extLst>
            </p:cNvPr>
            <p:cNvSpPr/>
            <p:nvPr/>
          </p:nvSpPr>
          <p:spPr>
            <a:xfrm>
              <a:off x="4731251" y="3805329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10135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814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î$lïde">
              <a:extLst>
                <a:ext uri="{FF2B5EF4-FFF2-40B4-BE49-F238E27FC236}">
                  <a16:creationId xmlns:a16="http://schemas.microsoft.com/office/drawing/2014/main" id="{360E64E5-A3AE-4484-B94B-F266FC4EAA2D}"/>
                </a:ext>
              </a:extLst>
            </p:cNvPr>
            <p:cNvSpPr/>
            <p:nvPr/>
          </p:nvSpPr>
          <p:spPr>
            <a:xfrm>
              <a:off x="4552212" y="4045173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9917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596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ïṩļïḋe">
              <a:extLst>
                <a:ext uri="{FF2B5EF4-FFF2-40B4-BE49-F238E27FC236}">
                  <a16:creationId xmlns:a16="http://schemas.microsoft.com/office/drawing/2014/main" id="{7161902D-8DAE-4599-A440-53D4732E09D4}"/>
                </a:ext>
              </a:extLst>
            </p:cNvPr>
            <p:cNvSpPr/>
            <p:nvPr/>
          </p:nvSpPr>
          <p:spPr>
            <a:xfrm>
              <a:off x="4731251" y="4089088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9917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596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ïşľíḋe">
              <a:extLst>
                <a:ext uri="{FF2B5EF4-FFF2-40B4-BE49-F238E27FC236}">
                  <a16:creationId xmlns:a16="http://schemas.microsoft.com/office/drawing/2014/main" id="{EF7045CF-24E5-4A7F-B08C-F4296C4DB0EF}"/>
                </a:ext>
              </a:extLst>
            </p:cNvPr>
            <p:cNvSpPr/>
            <p:nvPr/>
          </p:nvSpPr>
          <p:spPr>
            <a:xfrm>
              <a:off x="4552212" y="4325555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10135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814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iSḷîḋè">
              <a:extLst>
                <a:ext uri="{FF2B5EF4-FFF2-40B4-BE49-F238E27FC236}">
                  <a16:creationId xmlns:a16="http://schemas.microsoft.com/office/drawing/2014/main" id="{A858EF59-6E4F-4B38-A58B-DFBC7096BE0F}"/>
                </a:ext>
              </a:extLst>
            </p:cNvPr>
            <p:cNvSpPr/>
            <p:nvPr/>
          </p:nvSpPr>
          <p:spPr>
            <a:xfrm>
              <a:off x="4731251" y="4369469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10135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814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íS1íḋe">
              <a:extLst>
                <a:ext uri="{FF2B5EF4-FFF2-40B4-BE49-F238E27FC236}">
                  <a16:creationId xmlns:a16="http://schemas.microsoft.com/office/drawing/2014/main" id="{98DAE382-8161-4E24-AF0D-AEDF10A67921}"/>
                </a:ext>
              </a:extLst>
            </p:cNvPr>
            <p:cNvSpPr/>
            <p:nvPr/>
          </p:nvSpPr>
          <p:spPr>
            <a:xfrm>
              <a:off x="4552212" y="4609314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99178"/>
                  </a:moveTo>
                  <a:lnTo>
                    <a:pt x="16348" y="77381"/>
                  </a:lnTo>
                  <a:lnTo>
                    <a:pt x="16348" y="16348"/>
                  </a:lnTo>
                  <a:lnTo>
                    <a:pt x="94819" y="3596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îṥ1ïďé">
              <a:extLst>
                <a:ext uri="{FF2B5EF4-FFF2-40B4-BE49-F238E27FC236}">
                  <a16:creationId xmlns:a16="http://schemas.microsoft.com/office/drawing/2014/main" id="{643C108A-25A4-4B5D-9CD2-A4175C3EC526}"/>
                </a:ext>
              </a:extLst>
            </p:cNvPr>
            <p:cNvSpPr/>
            <p:nvPr/>
          </p:nvSpPr>
          <p:spPr>
            <a:xfrm>
              <a:off x="4731251" y="4649852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10135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814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ïṩľídè">
              <a:extLst>
                <a:ext uri="{FF2B5EF4-FFF2-40B4-BE49-F238E27FC236}">
                  <a16:creationId xmlns:a16="http://schemas.microsoft.com/office/drawing/2014/main" id="{0B73F7A1-7AA2-4D4F-B375-411A8D1D3377}"/>
                </a:ext>
              </a:extLst>
            </p:cNvPr>
            <p:cNvSpPr/>
            <p:nvPr/>
          </p:nvSpPr>
          <p:spPr>
            <a:xfrm>
              <a:off x="4552212" y="4889695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9917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596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ïṧ1íḋê">
              <a:extLst>
                <a:ext uri="{FF2B5EF4-FFF2-40B4-BE49-F238E27FC236}">
                  <a16:creationId xmlns:a16="http://schemas.microsoft.com/office/drawing/2014/main" id="{840753C6-A0CF-4A36-A1D1-E4214D1E0196}"/>
                </a:ext>
              </a:extLst>
            </p:cNvPr>
            <p:cNvSpPr/>
            <p:nvPr/>
          </p:nvSpPr>
          <p:spPr>
            <a:xfrm>
              <a:off x="4731251" y="4933611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9917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596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iṡḷïde">
              <a:extLst>
                <a:ext uri="{FF2B5EF4-FFF2-40B4-BE49-F238E27FC236}">
                  <a16:creationId xmlns:a16="http://schemas.microsoft.com/office/drawing/2014/main" id="{BC4DE309-B79B-4C8C-B894-1BCA679BAF00}"/>
                </a:ext>
              </a:extLst>
            </p:cNvPr>
            <p:cNvSpPr/>
            <p:nvPr/>
          </p:nvSpPr>
          <p:spPr>
            <a:xfrm>
              <a:off x="4552212" y="5170077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10135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814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išḻïḑe">
              <a:extLst>
                <a:ext uri="{FF2B5EF4-FFF2-40B4-BE49-F238E27FC236}">
                  <a16:creationId xmlns:a16="http://schemas.microsoft.com/office/drawing/2014/main" id="{EDB3C722-643A-4A76-8C33-D9652DCB0C46}"/>
                </a:ext>
              </a:extLst>
            </p:cNvPr>
            <p:cNvSpPr/>
            <p:nvPr/>
          </p:nvSpPr>
          <p:spPr>
            <a:xfrm>
              <a:off x="4731251" y="5213992"/>
              <a:ext cx="168904" cy="168904"/>
            </a:xfrm>
            <a:custGeom>
              <a:avLst/>
              <a:gdLst/>
              <a:ahLst/>
              <a:cxnLst/>
              <a:rect l="0" t="0" r="0" b="0"/>
              <a:pathLst>
                <a:path w="108987" h="108986">
                  <a:moveTo>
                    <a:pt x="94819" y="101358"/>
                  </a:moveTo>
                  <a:lnTo>
                    <a:pt x="16348" y="79561"/>
                  </a:lnTo>
                  <a:lnTo>
                    <a:pt x="16348" y="16348"/>
                  </a:lnTo>
                  <a:lnTo>
                    <a:pt x="94819" y="38145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iṩ1íḋê">
              <a:extLst>
                <a:ext uri="{FF2B5EF4-FFF2-40B4-BE49-F238E27FC236}">
                  <a16:creationId xmlns:a16="http://schemas.microsoft.com/office/drawing/2014/main" id="{BBC3730B-8F73-4DC8-97F3-35E2EDB10CA0}"/>
                </a:ext>
              </a:extLst>
            </p:cNvPr>
            <p:cNvSpPr/>
            <p:nvPr/>
          </p:nvSpPr>
          <p:spPr>
            <a:xfrm>
              <a:off x="7592495" y="4031660"/>
              <a:ext cx="439151" cy="405371"/>
            </a:xfrm>
            <a:custGeom>
              <a:avLst/>
              <a:gdLst/>
              <a:ahLst/>
              <a:cxnLst/>
              <a:rect l="0" t="0" r="0" b="0"/>
              <a:pathLst>
                <a:path w="283366" h="261568">
                  <a:moveTo>
                    <a:pt x="280097" y="182008"/>
                  </a:moveTo>
                  <a:lnTo>
                    <a:pt x="16348" y="16348"/>
                  </a:lnTo>
                  <a:lnTo>
                    <a:pt x="16348" y="77381"/>
                  </a:lnTo>
                  <a:lnTo>
                    <a:pt x="280097" y="24522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iSḻïḍê">
              <a:extLst>
                <a:ext uri="{FF2B5EF4-FFF2-40B4-BE49-F238E27FC236}">
                  <a16:creationId xmlns:a16="http://schemas.microsoft.com/office/drawing/2014/main" id="{ECDEF500-063D-41C3-8DA5-71056C5D647A}"/>
                </a:ext>
              </a:extLst>
            </p:cNvPr>
            <p:cNvSpPr/>
            <p:nvPr/>
          </p:nvSpPr>
          <p:spPr>
            <a:xfrm>
              <a:off x="7592495" y="4369469"/>
              <a:ext cx="439151" cy="405371"/>
            </a:xfrm>
            <a:custGeom>
              <a:avLst/>
              <a:gdLst/>
              <a:ahLst/>
              <a:cxnLst/>
              <a:rect l="0" t="0" r="0" b="0"/>
              <a:pathLst>
                <a:path w="283366" h="261568">
                  <a:moveTo>
                    <a:pt x="280097" y="184188"/>
                  </a:moveTo>
                  <a:lnTo>
                    <a:pt x="16348" y="16348"/>
                  </a:lnTo>
                  <a:lnTo>
                    <a:pt x="16348" y="79561"/>
                  </a:lnTo>
                  <a:lnTo>
                    <a:pt x="280097" y="24522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îṧḻíḓé">
              <a:extLst>
                <a:ext uri="{FF2B5EF4-FFF2-40B4-BE49-F238E27FC236}">
                  <a16:creationId xmlns:a16="http://schemas.microsoft.com/office/drawing/2014/main" id="{801C3A2A-7D1D-4076-B5B8-FAF73CCD81D5}"/>
                </a:ext>
              </a:extLst>
            </p:cNvPr>
            <p:cNvSpPr/>
            <p:nvPr/>
          </p:nvSpPr>
          <p:spPr>
            <a:xfrm>
              <a:off x="5261611" y="2704072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6100"/>
                  </a:moveTo>
                  <a:lnTo>
                    <a:pt x="127515" y="16348"/>
                  </a:lnTo>
                  <a:lnTo>
                    <a:pt x="127515" y="120976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isḷídê">
              <a:extLst>
                <a:ext uri="{FF2B5EF4-FFF2-40B4-BE49-F238E27FC236}">
                  <a16:creationId xmlns:a16="http://schemas.microsoft.com/office/drawing/2014/main" id="{5D0FE98E-DB36-4DCA-95D5-DA930AF83955}"/>
                </a:ext>
              </a:extLst>
            </p:cNvPr>
            <p:cNvSpPr/>
            <p:nvPr/>
          </p:nvSpPr>
          <p:spPr>
            <a:xfrm>
              <a:off x="5261611" y="3183761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6100"/>
                  </a:moveTo>
                  <a:lnTo>
                    <a:pt x="127515" y="16348"/>
                  </a:lnTo>
                  <a:lnTo>
                    <a:pt x="127515" y="118796"/>
                  </a:lnTo>
                  <a:lnTo>
                    <a:pt x="16348" y="18854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íṧľiďe">
              <a:extLst>
                <a:ext uri="{FF2B5EF4-FFF2-40B4-BE49-F238E27FC236}">
                  <a16:creationId xmlns:a16="http://schemas.microsoft.com/office/drawing/2014/main" id="{070A7EC4-4A20-4E92-AAEE-792B1106D8CA}"/>
                </a:ext>
              </a:extLst>
            </p:cNvPr>
            <p:cNvSpPr/>
            <p:nvPr/>
          </p:nvSpPr>
          <p:spPr>
            <a:xfrm>
              <a:off x="5531859" y="3004723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8279"/>
                  </a:moveTo>
                  <a:lnTo>
                    <a:pt x="127515" y="16348"/>
                  </a:lnTo>
                  <a:lnTo>
                    <a:pt x="127515" y="120976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îSḷíḋé">
              <a:extLst>
                <a:ext uri="{FF2B5EF4-FFF2-40B4-BE49-F238E27FC236}">
                  <a16:creationId xmlns:a16="http://schemas.microsoft.com/office/drawing/2014/main" id="{CCEC4A61-DCDD-44A9-849C-32C1B6735620}"/>
                </a:ext>
              </a:extLst>
            </p:cNvPr>
            <p:cNvSpPr/>
            <p:nvPr/>
          </p:nvSpPr>
          <p:spPr>
            <a:xfrm>
              <a:off x="5531859" y="2558814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8280"/>
                  </a:moveTo>
                  <a:lnTo>
                    <a:pt x="127515" y="16348"/>
                  </a:lnTo>
                  <a:lnTo>
                    <a:pt x="127515" y="118796"/>
                  </a:lnTo>
                  <a:lnTo>
                    <a:pt x="16348" y="18854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iṥļíḋè">
              <a:extLst>
                <a:ext uri="{FF2B5EF4-FFF2-40B4-BE49-F238E27FC236}">
                  <a16:creationId xmlns:a16="http://schemas.microsoft.com/office/drawing/2014/main" id="{472092C8-53BF-46FF-8AF5-C6D43B03E590}"/>
                </a:ext>
              </a:extLst>
            </p:cNvPr>
            <p:cNvSpPr/>
            <p:nvPr/>
          </p:nvSpPr>
          <p:spPr>
            <a:xfrm>
              <a:off x="5261611" y="3660071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6100"/>
                  </a:moveTo>
                  <a:lnTo>
                    <a:pt x="127515" y="16348"/>
                  </a:lnTo>
                  <a:lnTo>
                    <a:pt x="127515" y="120976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ï$ḻïḋè">
              <a:extLst>
                <a:ext uri="{FF2B5EF4-FFF2-40B4-BE49-F238E27FC236}">
                  <a16:creationId xmlns:a16="http://schemas.microsoft.com/office/drawing/2014/main" id="{00CA805F-73BA-431A-9329-F4D60FC34558}"/>
                </a:ext>
              </a:extLst>
            </p:cNvPr>
            <p:cNvSpPr/>
            <p:nvPr/>
          </p:nvSpPr>
          <p:spPr>
            <a:xfrm>
              <a:off x="5531859" y="3484411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8280"/>
                  </a:moveTo>
                  <a:lnTo>
                    <a:pt x="127515" y="16348"/>
                  </a:lnTo>
                  <a:lnTo>
                    <a:pt x="127515" y="118796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iṣ1íḑé">
              <a:extLst>
                <a:ext uri="{FF2B5EF4-FFF2-40B4-BE49-F238E27FC236}">
                  <a16:creationId xmlns:a16="http://schemas.microsoft.com/office/drawing/2014/main" id="{D359FAF4-4ED4-4D54-8144-AB191CFD1DCB}"/>
                </a:ext>
              </a:extLst>
            </p:cNvPr>
            <p:cNvSpPr/>
            <p:nvPr/>
          </p:nvSpPr>
          <p:spPr>
            <a:xfrm>
              <a:off x="5261611" y="4092467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6100"/>
                  </a:moveTo>
                  <a:lnTo>
                    <a:pt x="127515" y="16348"/>
                  </a:lnTo>
                  <a:lnTo>
                    <a:pt x="127515" y="120976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íṧliďè">
              <a:extLst>
                <a:ext uri="{FF2B5EF4-FFF2-40B4-BE49-F238E27FC236}">
                  <a16:creationId xmlns:a16="http://schemas.microsoft.com/office/drawing/2014/main" id="{121CE1A1-3B5C-4099-9729-A5160B4618A4}"/>
                </a:ext>
              </a:extLst>
            </p:cNvPr>
            <p:cNvSpPr/>
            <p:nvPr/>
          </p:nvSpPr>
          <p:spPr>
            <a:xfrm>
              <a:off x="5531859" y="3916806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8279"/>
                  </a:moveTo>
                  <a:lnTo>
                    <a:pt x="127515" y="16348"/>
                  </a:lnTo>
                  <a:lnTo>
                    <a:pt x="127515" y="118796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íş1ïḍè">
              <a:extLst>
                <a:ext uri="{FF2B5EF4-FFF2-40B4-BE49-F238E27FC236}">
                  <a16:creationId xmlns:a16="http://schemas.microsoft.com/office/drawing/2014/main" id="{1A075BEC-1E28-4A54-8691-36669FDE8CCE}"/>
                </a:ext>
              </a:extLst>
            </p:cNvPr>
            <p:cNvSpPr/>
            <p:nvPr/>
          </p:nvSpPr>
          <p:spPr>
            <a:xfrm>
              <a:off x="5261611" y="4568777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8280"/>
                  </a:moveTo>
                  <a:lnTo>
                    <a:pt x="127515" y="16348"/>
                  </a:lnTo>
                  <a:lnTo>
                    <a:pt x="127515" y="120976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" name="ïśľíḋe">
              <a:extLst>
                <a:ext uri="{FF2B5EF4-FFF2-40B4-BE49-F238E27FC236}">
                  <a16:creationId xmlns:a16="http://schemas.microsoft.com/office/drawing/2014/main" id="{9191B852-FFEB-425F-8746-AF0E45952689}"/>
                </a:ext>
              </a:extLst>
            </p:cNvPr>
            <p:cNvSpPr/>
            <p:nvPr/>
          </p:nvSpPr>
          <p:spPr>
            <a:xfrm>
              <a:off x="5531859" y="4393117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8279"/>
                  </a:moveTo>
                  <a:lnTo>
                    <a:pt x="127515" y="16348"/>
                  </a:lnTo>
                  <a:lnTo>
                    <a:pt x="127515" y="120975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" name="ïşḻíḍê">
              <a:extLst>
                <a:ext uri="{FF2B5EF4-FFF2-40B4-BE49-F238E27FC236}">
                  <a16:creationId xmlns:a16="http://schemas.microsoft.com/office/drawing/2014/main" id="{F28D2F0F-B5E7-4CA3-B4CD-B430AF520069}"/>
                </a:ext>
              </a:extLst>
            </p:cNvPr>
            <p:cNvSpPr/>
            <p:nvPr/>
          </p:nvSpPr>
          <p:spPr>
            <a:xfrm>
              <a:off x="5261611" y="5048466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6100"/>
                  </a:moveTo>
                  <a:lnTo>
                    <a:pt x="127515" y="16348"/>
                  </a:lnTo>
                  <a:lnTo>
                    <a:pt x="127515" y="120975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" name="iṩļïdè">
              <a:extLst>
                <a:ext uri="{FF2B5EF4-FFF2-40B4-BE49-F238E27FC236}">
                  <a16:creationId xmlns:a16="http://schemas.microsoft.com/office/drawing/2014/main" id="{59C9E4BD-1F97-4E3C-8489-AEE635D6F764}"/>
                </a:ext>
              </a:extLst>
            </p:cNvPr>
            <p:cNvSpPr/>
            <p:nvPr/>
          </p:nvSpPr>
          <p:spPr>
            <a:xfrm>
              <a:off x="5531859" y="4872806"/>
              <a:ext cx="202685" cy="304029"/>
            </a:xfrm>
            <a:custGeom>
              <a:avLst/>
              <a:gdLst/>
              <a:ahLst/>
              <a:cxnLst/>
              <a:rect l="0" t="0" r="0" b="0"/>
              <a:pathLst>
                <a:path w="130784" h="196176">
                  <a:moveTo>
                    <a:pt x="16348" y="88280"/>
                  </a:moveTo>
                  <a:lnTo>
                    <a:pt x="127515" y="16348"/>
                  </a:lnTo>
                  <a:lnTo>
                    <a:pt x="127515" y="120976"/>
                  </a:lnTo>
                  <a:lnTo>
                    <a:pt x="16348" y="190727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" name="ï$ľídè">
              <a:extLst>
                <a:ext uri="{FF2B5EF4-FFF2-40B4-BE49-F238E27FC236}">
                  <a16:creationId xmlns:a16="http://schemas.microsoft.com/office/drawing/2014/main" id="{21EAA6AC-8F64-445E-A7E6-78F2DD96042E}"/>
                </a:ext>
              </a:extLst>
            </p:cNvPr>
            <p:cNvSpPr/>
            <p:nvPr/>
          </p:nvSpPr>
          <p:spPr>
            <a:xfrm>
              <a:off x="6406783" y="2096016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699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" name="íSļiďe">
              <a:extLst>
                <a:ext uri="{FF2B5EF4-FFF2-40B4-BE49-F238E27FC236}">
                  <a16:creationId xmlns:a16="http://schemas.microsoft.com/office/drawing/2014/main" id="{656333D2-C537-46E7-91B9-6BEBF5702CC2}"/>
                </a:ext>
              </a:extLst>
            </p:cNvPr>
            <p:cNvSpPr/>
            <p:nvPr/>
          </p:nvSpPr>
          <p:spPr>
            <a:xfrm>
              <a:off x="6406783" y="2646644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699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" name="işḻîďê">
              <a:extLst>
                <a:ext uri="{FF2B5EF4-FFF2-40B4-BE49-F238E27FC236}">
                  <a16:creationId xmlns:a16="http://schemas.microsoft.com/office/drawing/2014/main" id="{FB766491-08A4-44E9-8DE6-DFCEB8C62DB3}"/>
                </a:ext>
              </a:extLst>
            </p:cNvPr>
            <p:cNvSpPr/>
            <p:nvPr/>
          </p:nvSpPr>
          <p:spPr>
            <a:xfrm>
              <a:off x="6095999" y="2443959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917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" name="ïŝľïḍé">
              <a:extLst>
                <a:ext uri="{FF2B5EF4-FFF2-40B4-BE49-F238E27FC236}">
                  <a16:creationId xmlns:a16="http://schemas.microsoft.com/office/drawing/2014/main" id="{4A8DF3BA-58E8-45DF-959C-23150218B186}"/>
                </a:ext>
              </a:extLst>
            </p:cNvPr>
            <p:cNvSpPr/>
            <p:nvPr/>
          </p:nvSpPr>
          <p:spPr>
            <a:xfrm>
              <a:off x="6095999" y="1927112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917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" name="îṧľíḋè">
              <a:extLst>
                <a:ext uri="{FF2B5EF4-FFF2-40B4-BE49-F238E27FC236}">
                  <a16:creationId xmlns:a16="http://schemas.microsoft.com/office/drawing/2014/main" id="{CC040EB9-9720-47F4-9E08-C18095D43C50}"/>
                </a:ext>
              </a:extLst>
            </p:cNvPr>
            <p:cNvSpPr/>
            <p:nvPr/>
          </p:nvSpPr>
          <p:spPr>
            <a:xfrm>
              <a:off x="6406783" y="3197273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699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" name="ïṩḻïďe">
              <a:extLst>
                <a:ext uri="{FF2B5EF4-FFF2-40B4-BE49-F238E27FC236}">
                  <a16:creationId xmlns:a16="http://schemas.microsoft.com/office/drawing/2014/main" id="{23D75209-3D5F-407E-86C3-2EA3249C78DC}"/>
                </a:ext>
              </a:extLst>
            </p:cNvPr>
            <p:cNvSpPr/>
            <p:nvPr/>
          </p:nvSpPr>
          <p:spPr>
            <a:xfrm>
              <a:off x="6095999" y="2994587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917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9" name="ïŝlïďe">
              <a:extLst>
                <a:ext uri="{FF2B5EF4-FFF2-40B4-BE49-F238E27FC236}">
                  <a16:creationId xmlns:a16="http://schemas.microsoft.com/office/drawing/2014/main" id="{9BAC092D-F6AC-4D9D-858A-264002D6E3DD}"/>
                </a:ext>
              </a:extLst>
            </p:cNvPr>
            <p:cNvSpPr/>
            <p:nvPr/>
          </p:nvSpPr>
          <p:spPr>
            <a:xfrm>
              <a:off x="6406783" y="3693851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6999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0" name="îṧ1îḍé">
              <a:extLst>
                <a:ext uri="{FF2B5EF4-FFF2-40B4-BE49-F238E27FC236}">
                  <a16:creationId xmlns:a16="http://schemas.microsoft.com/office/drawing/2014/main" id="{0A7C894D-8050-47D6-9C1F-7B77B3513896}"/>
                </a:ext>
              </a:extLst>
            </p:cNvPr>
            <p:cNvSpPr/>
            <p:nvPr/>
          </p:nvSpPr>
          <p:spPr>
            <a:xfrm>
              <a:off x="6095999" y="3491167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917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1" name="iṡľîdè">
              <a:extLst>
                <a:ext uri="{FF2B5EF4-FFF2-40B4-BE49-F238E27FC236}">
                  <a16:creationId xmlns:a16="http://schemas.microsoft.com/office/drawing/2014/main" id="{501F8EB3-52E9-4A08-8CFD-406834F812AC}"/>
                </a:ext>
              </a:extLst>
            </p:cNvPr>
            <p:cNvSpPr/>
            <p:nvPr/>
          </p:nvSpPr>
          <p:spPr>
            <a:xfrm>
              <a:off x="6406783" y="4244481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699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2" name="ïSḷïḑe">
              <a:extLst>
                <a:ext uri="{FF2B5EF4-FFF2-40B4-BE49-F238E27FC236}">
                  <a16:creationId xmlns:a16="http://schemas.microsoft.com/office/drawing/2014/main" id="{2E9148A6-0AE1-460A-B629-AE18CB557D1D}"/>
                </a:ext>
              </a:extLst>
            </p:cNvPr>
            <p:cNvSpPr/>
            <p:nvPr/>
          </p:nvSpPr>
          <p:spPr>
            <a:xfrm>
              <a:off x="6095999" y="4041796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917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3" name="iSḻiḋè">
              <a:extLst>
                <a:ext uri="{FF2B5EF4-FFF2-40B4-BE49-F238E27FC236}">
                  <a16:creationId xmlns:a16="http://schemas.microsoft.com/office/drawing/2014/main" id="{E955D398-86A1-4F52-9DEA-B01593FAD0F8}"/>
                </a:ext>
              </a:extLst>
            </p:cNvPr>
            <p:cNvSpPr/>
            <p:nvPr/>
          </p:nvSpPr>
          <p:spPr>
            <a:xfrm>
              <a:off x="6406783" y="4795110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699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4" name="íś1îḓè">
              <a:extLst>
                <a:ext uri="{FF2B5EF4-FFF2-40B4-BE49-F238E27FC236}">
                  <a16:creationId xmlns:a16="http://schemas.microsoft.com/office/drawing/2014/main" id="{ACF22053-C20E-41FD-BBED-E6C6499D9308}"/>
                </a:ext>
              </a:extLst>
            </p:cNvPr>
            <p:cNvSpPr/>
            <p:nvPr/>
          </p:nvSpPr>
          <p:spPr>
            <a:xfrm>
              <a:off x="6095999" y="4592423"/>
              <a:ext cx="236467" cy="337809"/>
            </a:xfrm>
            <a:custGeom>
              <a:avLst/>
              <a:gdLst/>
              <a:ahLst/>
              <a:cxnLst/>
              <a:rect l="0" t="0" r="0" b="0"/>
              <a:pathLst>
                <a:path w="152581" h="217973">
                  <a:moveTo>
                    <a:pt x="142773" y="99178"/>
                  </a:moveTo>
                  <a:lnTo>
                    <a:pt x="16348" y="16348"/>
                  </a:lnTo>
                  <a:lnTo>
                    <a:pt x="16348" y="136234"/>
                  </a:lnTo>
                  <a:lnTo>
                    <a:pt x="142773" y="21688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5" name="îşḷiḍé">
              <a:extLst>
                <a:ext uri="{FF2B5EF4-FFF2-40B4-BE49-F238E27FC236}">
                  <a16:creationId xmlns:a16="http://schemas.microsoft.com/office/drawing/2014/main" id="{274C60E3-E9BD-4A86-8F48-CA1C079E6F4D}"/>
                </a:ext>
              </a:extLst>
            </p:cNvPr>
            <p:cNvSpPr/>
            <p:nvPr/>
          </p:nvSpPr>
          <p:spPr>
            <a:xfrm>
              <a:off x="7592495" y="4700523"/>
              <a:ext cx="439151" cy="405371"/>
            </a:xfrm>
            <a:custGeom>
              <a:avLst/>
              <a:gdLst/>
              <a:ahLst/>
              <a:cxnLst/>
              <a:rect l="0" t="0" r="0" b="0"/>
              <a:pathLst>
                <a:path w="283366" h="261568">
                  <a:moveTo>
                    <a:pt x="280097" y="182008"/>
                  </a:moveTo>
                  <a:lnTo>
                    <a:pt x="16348" y="16348"/>
                  </a:lnTo>
                  <a:lnTo>
                    <a:pt x="16348" y="77381"/>
                  </a:lnTo>
                  <a:lnTo>
                    <a:pt x="280097" y="24522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6" name="îSľïḋê">
              <a:extLst>
                <a:ext uri="{FF2B5EF4-FFF2-40B4-BE49-F238E27FC236}">
                  <a16:creationId xmlns:a16="http://schemas.microsoft.com/office/drawing/2014/main" id="{8DF5ECBA-43F6-4F5B-8DA8-05A047FE5DF9}"/>
                </a:ext>
              </a:extLst>
            </p:cNvPr>
            <p:cNvSpPr/>
            <p:nvPr/>
          </p:nvSpPr>
          <p:spPr>
            <a:xfrm>
              <a:off x="7585738" y="5034953"/>
              <a:ext cx="472933" cy="371589"/>
            </a:xfrm>
            <a:custGeom>
              <a:avLst/>
              <a:gdLst/>
              <a:ahLst/>
              <a:cxnLst/>
              <a:rect l="0" t="0" r="0" b="0"/>
              <a:pathLst>
                <a:path w="305163" h="239771">
                  <a:moveTo>
                    <a:pt x="286636" y="173289"/>
                  </a:moveTo>
                  <a:lnTo>
                    <a:pt x="16348" y="16348"/>
                  </a:lnTo>
                  <a:lnTo>
                    <a:pt x="18528" y="77381"/>
                  </a:lnTo>
                  <a:lnTo>
                    <a:pt x="288816" y="234322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7" name="iśľîďê">
              <a:extLst>
                <a:ext uri="{FF2B5EF4-FFF2-40B4-BE49-F238E27FC236}">
                  <a16:creationId xmlns:a16="http://schemas.microsoft.com/office/drawing/2014/main" id="{86C1DAFB-1041-4DDF-8334-39BFA47ED50A}"/>
                </a:ext>
              </a:extLst>
            </p:cNvPr>
            <p:cNvSpPr/>
            <p:nvPr/>
          </p:nvSpPr>
          <p:spPr>
            <a:xfrm>
              <a:off x="6920254" y="3997880"/>
              <a:ext cx="439151" cy="270247"/>
            </a:xfrm>
            <a:custGeom>
              <a:avLst/>
              <a:gdLst/>
              <a:ahLst/>
              <a:cxnLst/>
              <a:rect l="0" t="0" r="0" b="0"/>
              <a:pathLst>
                <a:path w="283366" h="174379">
                  <a:moveTo>
                    <a:pt x="286636" y="70842"/>
                  </a:moveTo>
                  <a:lnTo>
                    <a:pt x="286636" y="16348"/>
                  </a:lnTo>
                  <a:lnTo>
                    <a:pt x="16348" y="105718"/>
                  </a:lnTo>
                  <a:lnTo>
                    <a:pt x="16348" y="16021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8" name="íS1iḓê">
              <a:extLst>
                <a:ext uri="{FF2B5EF4-FFF2-40B4-BE49-F238E27FC236}">
                  <a16:creationId xmlns:a16="http://schemas.microsoft.com/office/drawing/2014/main" id="{6E0FD825-2D92-40A3-9A3D-A466718E0C95}"/>
                </a:ext>
              </a:extLst>
            </p:cNvPr>
            <p:cNvSpPr/>
            <p:nvPr/>
          </p:nvSpPr>
          <p:spPr>
            <a:xfrm>
              <a:off x="6920254" y="4254614"/>
              <a:ext cx="439151" cy="270247"/>
            </a:xfrm>
            <a:custGeom>
              <a:avLst/>
              <a:gdLst/>
              <a:ahLst/>
              <a:cxnLst/>
              <a:rect l="0" t="0" r="0" b="0"/>
              <a:pathLst>
                <a:path w="283366" h="174379">
                  <a:moveTo>
                    <a:pt x="286636" y="70842"/>
                  </a:moveTo>
                  <a:lnTo>
                    <a:pt x="286636" y="16348"/>
                  </a:lnTo>
                  <a:lnTo>
                    <a:pt x="16348" y="105717"/>
                  </a:lnTo>
                  <a:lnTo>
                    <a:pt x="16348" y="16021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9" name="íṩļîḍe">
              <a:extLst>
                <a:ext uri="{FF2B5EF4-FFF2-40B4-BE49-F238E27FC236}">
                  <a16:creationId xmlns:a16="http://schemas.microsoft.com/office/drawing/2014/main" id="{A83B28BF-3F4F-4FC8-A8AD-6E8F8F4AE126}"/>
                </a:ext>
              </a:extLst>
            </p:cNvPr>
            <p:cNvSpPr/>
            <p:nvPr/>
          </p:nvSpPr>
          <p:spPr>
            <a:xfrm>
              <a:off x="6923632" y="4511349"/>
              <a:ext cx="439151" cy="270247"/>
            </a:xfrm>
            <a:custGeom>
              <a:avLst/>
              <a:gdLst/>
              <a:ahLst/>
              <a:cxnLst/>
              <a:rect l="0" t="0" r="0" b="0"/>
              <a:pathLst>
                <a:path w="283366" h="174379">
                  <a:moveTo>
                    <a:pt x="284456" y="68662"/>
                  </a:moveTo>
                  <a:lnTo>
                    <a:pt x="284456" y="16348"/>
                  </a:lnTo>
                  <a:lnTo>
                    <a:pt x="16348" y="103538"/>
                  </a:lnTo>
                  <a:lnTo>
                    <a:pt x="16348" y="15803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0" name="îṩļiďe">
              <a:extLst>
                <a:ext uri="{FF2B5EF4-FFF2-40B4-BE49-F238E27FC236}">
                  <a16:creationId xmlns:a16="http://schemas.microsoft.com/office/drawing/2014/main" id="{AB997129-486B-4805-815C-42E72C79DAF4}"/>
                </a:ext>
              </a:extLst>
            </p:cNvPr>
            <p:cNvSpPr/>
            <p:nvPr/>
          </p:nvSpPr>
          <p:spPr>
            <a:xfrm>
              <a:off x="6923632" y="4778219"/>
              <a:ext cx="439151" cy="270247"/>
            </a:xfrm>
            <a:custGeom>
              <a:avLst/>
              <a:gdLst/>
              <a:ahLst/>
              <a:cxnLst/>
              <a:rect l="0" t="0" r="0" b="0"/>
              <a:pathLst>
                <a:path w="283366" h="174379">
                  <a:moveTo>
                    <a:pt x="284456" y="70842"/>
                  </a:moveTo>
                  <a:lnTo>
                    <a:pt x="284456" y="16348"/>
                  </a:lnTo>
                  <a:lnTo>
                    <a:pt x="16348" y="105717"/>
                  </a:lnTo>
                  <a:lnTo>
                    <a:pt x="16348" y="16021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1" name="íŝḷidé">
              <a:extLst>
                <a:ext uri="{FF2B5EF4-FFF2-40B4-BE49-F238E27FC236}">
                  <a16:creationId xmlns:a16="http://schemas.microsoft.com/office/drawing/2014/main" id="{C906B224-89A8-41C0-B5BA-557DD361B7DE}"/>
                </a:ext>
              </a:extLst>
            </p:cNvPr>
            <p:cNvSpPr/>
            <p:nvPr/>
          </p:nvSpPr>
          <p:spPr>
            <a:xfrm>
              <a:off x="6923632" y="5048466"/>
              <a:ext cx="439151" cy="270247"/>
            </a:xfrm>
            <a:custGeom>
              <a:avLst/>
              <a:gdLst/>
              <a:ahLst/>
              <a:cxnLst/>
              <a:rect l="0" t="0" r="0" b="0"/>
              <a:pathLst>
                <a:path w="283366" h="174379">
                  <a:moveTo>
                    <a:pt x="284456" y="70842"/>
                  </a:moveTo>
                  <a:lnTo>
                    <a:pt x="284456" y="16348"/>
                  </a:lnTo>
                  <a:lnTo>
                    <a:pt x="16348" y="105717"/>
                  </a:lnTo>
                  <a:lnTo>
                    <a:pt x="16348" y="16021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815451" y="3155505"/>
            <a:ext cx="874924" cy="874924"/>
            <a:chOff x="2358745" y="1929142"/>
            <a:chExt cx="874924" cy="874924"/>
          </a:xfrm>
        </p:grpSpPr>
        <p:sp>
          <p:nvSpPr>
            <p:cNvPr id="72" name="椭圆 71"/>
            <p:cNvSpPr/>
            <p:nvPr/>
          </p:nvSpPr>
          <p:spPr>
            <a:xfrm>
              <a:off x="2358745" y="1929142"/>
              <a:ext cx="874924" cy="87492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businessmen_47858"/>
            <p:cNvSpPr>
              <a:spLocks noChangeAspect="1"/>
            </p:cNvSpPr>
            <p:nvPr/>
          </p:nvSpPr>
          <p:spPr bwMode="auto">
            <a:xfrm>
              <a:off x="2491365" y="2007023"/>
              <a:ext cx="609685" cy="608767"/>
            </a:xfrm>
            <a:custGeom>
              <a:avLst/>
              <a:gdLst>
                <a:gd name="T0" fmla="*/ 9608 w 10667"/>
                <a:gd name="T1" fmla="*/ 4056 h 10667"/>
                <a:gd name="T2" fmla="*/ 9642 w 10667"/>
                <a:gd name="T3" fmla="*/ 4561 h 10667"/>
                <a:gd name="T4" fmla="*/ 9398 w 10667"/>
                <a:gd name="T5" fmla="*/ 5365 h 10667"/>
                <a:gd name="T6" fmla="*/ 9237 w 10667"/>
                <a:gd name="T7" fmla="*/ 4433 h 10667"/>
                <a:gd name="T8" fmla="*/ 8869 w 10667"/>
                <a:gd name="T9" fmla="*/ 4582 h 10667"/>
                <a:gd name="T10" fmla="*/ 8709 w 10667"/>
                <a:gd name="T11" fmla="*/ 5514 h 10667"/>
                <a:gd name="T12" fmla="*/ 8952 w 10667"/>
                <a:gd name="T13" fmla="*/ 5395 h 10667"/>
                <a:gd name="T14" fmla="*/ 8998 w 10667"/>
                <a:gd name="T15" fmla="*/ 6944 h 10667"/>
                <a:gd name="T16" fmla="*/ 9239 w 10667"/>
                <a:gd name="T17" fmla="*/ 5720 h 10667"/>
                <a:gd name="T18" fmla="*/ 9377 w 10667"/>
                <a:gd name="T19" fmla="*/ 6807 h 10667"/>
                <a:gd name="T20" fmla="*/ 9687 w 10667"/>
                <a:gd name="T21" fmla="*/ 6787 h 10667"/>
                <a:gd name="T22" fmla="*/ 9559 w 10667"/>
                <a:gd name="T23" fmla="*/ 4821 h 10667"/>
                <a:gd name="T24" fmla="*/ 9939 w 10667"/>
                <a:gd name="T25" fmla="*/ 5391 h 10667"/>
                <a:gd name="T26" fmla="*/ 6566 w 10667"/>
                <a:gd name="T27" fmla="*/ 1130 h 10667"/>
                <a:gd name="T28" fmla="*/ 5448 w 10667"/>
                <a:gd name="T29" fmla="*/ 2261 h 10667"/>
                <a:gd name="T30" fmla="*/ 7197 w 10667"/>
                <a:gd name="T31" fmla="*/ 8282 h 10667"/>
                <a:gd name="T32" fmla="*/ 6553 w 10667"/>
                <a:gd name="T33" fmla="*/ 5860 h 10667"/>
                <a:gd name="T34" fmla="*/ 6867 w 10667"/>
                <a:gd name="T35" fmla="*/ 5540 h 10667"/>
                <a:gd name="T36" fmla="*/ 6677 w 10667"/>
                <a:gd name="T37" fmla="*/ 2794 h 10667"/>
                <a:gd name="T38" fmla="*/ 5875 w 10667"/>
                <a:gd name="T39" fmla="*/ 5440 h 10667"/>
                <a:gd name="T40" fmla="*/ 5344 w 10667"/>
                <a:gd name="T41" fmla="*/ 2372 h 10667"/>
                <a:gd name="T42" fmla="*/ 4134 w 10667"/>
                <a:gd name="T43" fmla="*/ 2863 h 10667"/>
                <a:gd name="T44" fmla="*/ 3606 w 10667"/>
                <a:gd name="T45" fmla="*/ 5931 h 10667"/>
                <a:gd name="T46" fmla="*/ 4406 w 10667"/>
                <a:gd name="T47" fmla="*/ 5536 h 10667"/>
                <a:gd name="T48" fmla="*/ 3036 w 10667"/>
                <a:gd name="T49" fmla="*/ 8836 h 10667"/>
                <a:gd name="T50" fmla="*/ 1301 w 10667"/>
                <a:gd name="T51" fmla="*/ 9187 h 10667"/>
                <a:gd name="T52" fmla="*/ 3942 w 10667"/>
                <a:gd name="T53" fmla="*/ 10566 h 10667"/>
                <a:gd name="T54" fmla="*/ 8368 w 10667"/>
                <a:gd name="T55" fmla="*/ 10227 h 10667"/>
                <a:gd name="T56" fmla="*/ 5409 w 10667"/>
                <a:gd name="T57" fmla="*/ 9687 h 10667"/>
                <a:gd name="T58" fmla="*/ 5462 w 10667"/>
                <a:gd name="T59" fmla="*/ 6588 h 10667"/>
                <a:gd name="T60" fmla="*/ 5409 w 10667"/>
                <a:gd name="T61" fmla="*/ 9687 h 10667"/>
                <a:gd name="T62" fmla="*/ 9674 w 10667"/>
                <a:gd name="T63" fmla="*/ 7185 h 10667"/>
                <a:gd name="T64" fmla="*/ 9255 w 10667"/>
                <a:gd name="T65" fmla="*/ 7228 h 10667"/>
                <a:gd name="T66" fmla="*/ 8691 w 10667"/>
                <a:gd name="T67" fmla="*/ 6602 h 10667"/>
                <a:gd name="T68" fmla="*/ 10667 w 10667"/>
                <a:gd name="T69" fmla="*/ 7058 h 10667"/>
                <a:gd name="T70" fmla="*/ 1068 w 10667"/>
                <a:gd name="T71" fmla="*/ 4056 h 10667"/>
                <a:gd name="T72" fmla="*/ 1407 w 10667"/>
                <a:gd name="T73" fmla="*/ 4399 h 10667"/>
                <a:gd name="T74" fmla="*/ 1620 w 10667"/>
                <a:gd name="T75" fmla="*/ 4469 h 10667"/>
                <a:gd name="T76" fmla="*/ 1410 w 10667"/>
                <a:gd name="T77" fmla="*/ 5515 h 10667"/>
                <a:gd name="T78" fmla="*/ 1189 w 10667"/>
                <a:gd name="T79" fmla="*/ 4467 h 10667"/>
                <a:gd name="T80" fmla="*/ 728 w 10667"/>
                <a:gd name="T81" fmla="*/ 5387 h 10667"/>
                <a:gd name="T82" fmla="*/ 967 w 10667"/>
                <a:gd name="T83" fmla="*/ 5399 h 10667"/>
                <a:gd name="T84" fmla="*/ 1088 w 10667"/>
                <a:gd name="T85" fmla="*/ 5407 h 10667"/>
                <a:gd name="T86" fmla="*/ 1148 w 10667"/>
                <a:gd name="T87" fmla="*/ 6944 h 10667"/>
                <a:gd name="T88" fmla="*/ 1411 w 10667"/>
                <a:gd name="T89" fmla="*/ 5714 h 10667"/>
                <a:gd name="T90" fmla="*/ 1671 w 10667"/>
                <a:gd name="T91" fmla="*/ 6954 h 10667"/>
                <a:gd name="T92" fmla="*/ 1743 w 10667"/>
                <a:gd name="T93" fmla="*/ 5493 h 10667"/>
                <a:gd name="T94" fmla="*/ 1838 w 10667"/>
                <a:gd name="T95" fmla="*/ 5396 h 10667"/>
                <a:gd name="T96" fmla="*/ 1780 w 10667"/>
                <a:gd name="T97" fmla="*/ 4561 h 10667"/>
                <a:gd name="T98" fmla="*/ 1813 w 10667"/>
                <a:gd name="T99" fmla="*/ 7185 h 10667"/>
                <a:gd name="T100" fmla="*/ 1394 w 10667"/>
                <a:gd name="T101" fmla="*/ 7228 h 10667"/>
                <a:gd name="T102" fmla="*/ 830 w 10667"/>
                <a:gd name="T103" fmla="*/ 6602 h 10667"/>
                <a:gd name="T104" fmla="*/ 2805 w 10667"/>
                <a:gd name="T105" fmla="*/ 7058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67" h="10667">
                  <a:moveTo>
                    <a:pt x="8929" y="4056"/>
                  </a:moveTo>
                  <a:cubicBezTo>
                    <a:pt x="8929" y="3866"/>
                    <a:pt x="9081" y="3713"/>
                    <a:pt x="9268" y="3713"/>
                  </a:cubicBezTo>
                  <a:cubicBezTo>
                    <a:pt x="9456" y="3713"/>
                    <a:pt x="9608" y="3866"/>
                    <a:pt x="9608" y="4056"/>
                  </a:cubicBezTo>
                  <a:cubicBezTo>
                    <a:pt x="9608" y="4246"/>
                    <a:pt x="9456" y="4399"/>
                    <a:pt x="9268" y="4399"/>
                  </a:cubicBezTo>
                  <a:cubicBezTo>
                    <a:pt x="9081" y="4399"/>
                    <a:pt x="8929" y="4246"/>
                    <a:pt x="8929" y="4056"/>
                  </a:cubicBezTo>
                  <a:close/>
                  <a:moveTo>
                    <a:pt x="9642" y="4561"/>
                  </a:moveTo>
                  <a:cubicBezTo>
                    <a:pt x="9592" y="4523"/>
                    <a:pt x="9541" y="4489"/>
                    <a:pt x="9482" y="4469"/>
                  </a:cubicBezTo>
                  <a:cubicBezTo>
                    <a:pt x="9427" y="4449"/>
                    <a:pt x="9369" y="4439"/>
                    <a:pt x="9310" y="4434"/>
                  </a:cubicBezTo>
                  <a:lnTo>
                    <a:pt x="9398" y="5365"/>
                  </a:lnTo>
                  <a:lnTo>
                    <a:pt x="9272" y="5515"/>
                  </a:lnTo>
                  <a:lnTo>
                    <a:pt x="9127" y="5365"/>
                  </a:lnTo>
                  <a:lnTo>
                    <a:pt x="9237" y="4433"/>
                  </a:lnTo>
                  <a:cubicBezTo>
                    <a:pt x="9173" y="4435"/>
                    <a:pt x="9110" y="4446"/>
                    <a:pt x="9050" y="4467"/>
                  </a:cubicBezTo>
                  <a:cubicBezTo>
                    <a:pt x="9025" y="4476"/>
                    <a:pt x="9002" y="4487"/>
                    <a:pt x="8979" y="4500"/>
                  </a:cubicBezTo>
                  <a:cubicBezTo>
                    <a:pt x="8940" y="4523"/>
                    <a:pt x="8903" y="4551"/>
                    <a:pt x="8869" y="4582"/>
                  </a:cubicBezTo>
                  <a:cubicBezTo>
                    <a:pt x="8700" y="4734"/>
                    <a:pt x="8609" y="4997"/>
                    <a:pt x="8589" y="5387"/>
                  </a:cubicBezTo>
                  <a:cubicBezTo>
                    <a:pt x="8586" y="5454"/>
                    <a:pt x="8637" y="5511"/>
                    <a:pt x="8703" y="5514"/>
                  </a:cubicBezTo>
                  <a:cubicBezTo>
                    <a:pt x="8705" y="5514"/>
                    <a:pt x="8707" y="5514"/>
                    <a:pt x="8709" y="5514"/>
                  </a:cubicBezTo>
                  <a:cubicBezTo>
                    <a:pt x="8772" y="5514"/>
                    <a:pt x="8825" y="5464"/>
                    <a:pt x="8828" y="5399"/>
                  </a:cubicBezTo>
                  <a:cubicBezTo>
                    <a:pt x="8842" y="5135"/>
                    <a:pt x="8893" y="4938"/>
                    <a:pt x="8978" y="4821"/>
                  </a:cubicBezTo>
                  <a:cubicBezTo>
                    <a:pt x="8972" y="4944"/>
                    <a:pt x="8961" y="5167"/>
                    <a:pt x="8952" y="5395"/>
                  </a:cubicBezTo>
                  <a:cubicBezTo>
                    <a:pt x="8951" y="5399"/>
                    <a:pt x="8950" y="5403"/>
                    <a:pt x="8950" y="5407"/>
                  </a:cubicBezTo>
                  <a:lnTo>
                    <a:pt x="8854" y="6776"/>
                  </a:lnTo>
                  <a:cubicBezTo>
                    <a:pt x="8848" y="6863"/>
                    <a:pt x="8912" y="6938"/>
                    <a:pt x="8998" y="6944"/>
                  </a:cubicBezTo>
                  <a:cubicBezTo>
                    <a:pt x="9002" y="6944"/>
                    <a:pt x="9005" y="6944"/>
                    <a:pt x="9009" y="6944"/>
                  </a:cubicBezTo>
                  <a:cubicBezTo>
                    <a:pt x="9090" y="6944"/>
                    <a:pt x="9158" y="6881"/>
                    <a:pt x="9163" y="6798"/>
                  </a:cubicBezTo>
                  <a:lnTo>
                    <a:pt x="9239" y="5720"/>
                  </a:lnTo>
                  <a:cubicBezTo>
                    <a:pt x="9251" y="5717"/>
                    <a:pt x="9262" y="5714"/>
                    <a:pt x="9273" y="5714"/>
                  </a:cubicBezTo>
                  <a:cubicBezTo>
                    <a:pt x="9284" y="5714"/>
                    <a:pt x="9296" y="5716"/>
                    <a:pt x="9307" y="5717"/>
                  </a:cubicBezTo>
                  <a:lnTo>
                    <a:pt x="9377" y="6807"/>
                  </a:lnTo>
                  <a:cubicBezTo>
                    <a:pt x="9382" y="6890"/>
                    <a:pt x="9451" y="6954"/>
                    <a:pt x="9532" y="6954"/>
                  </a:cubicBezTo>
                  <a:cubicBezTo>
                    <a:pt x="9535" y="6954"/>
                    <a:pt x="9539" y="6954"/>
                    <a:pt x="9542" y="6954"/>
                  </a:cubicBezTo>
                  <a:cubicBezTo>
                    <a:pt x="9628" y="6948"/>
                    <a:pt x="9692" y="6873"/>
                    <a:pt x="9687" y="6787"/>
                  </a:cubicBezTo>
                  <a:lnTo>
                    <a:pt x="9604" y="5493"/>
                  </a:lnTo>
                  <a:cubicBezTo>
                    <a:pt x="9604" y="5486"/>
                    <a:pt x="9602" y="5479"/>
                    <a:pt x="9601" y="5472"/>
                  </a:cubicBezTo>
                  <a:cubicBezTo>
                    <a:pt x="9594" y="5274"/>
                    <a:pt x="9571" y="4981"/>
                    <a:pt x="9559" y="4821"/>
                  </a:cubicBezTo>
                  <a:cubicBezTo>
                    <a:pt x="9645" y="4939"/>
                    <a:pt x="9694" y="5134"/>
                    <a:pt x="9700" y="5396"/>
                  </a:cubicBezTo>
                  <a:cubicBezTo>
                    <a:pt x="9701" y="5462"/>
                    <a:pt x="9754" y="5514"/>
                    <a:pt x="9822" y="5514"/>
                  </a:cubicBezTo>
                  <a:cubicBezTo>
                    <a:pt x="9888" y="5513"/>
                    <a:pt x="9940" y="5458"/>
                    <a:pt x="9939" y="5391"/>
                  </a:cubicBezTo>
                  <a:cubicBezTo>
                    <a:pt x="9931" y="4988"/>
                    <a:pt x="9831" y="4709"/>
                    <a:pt x="9642" y="4561"/>
                  </a:cubicBezTo>
                  <a:close/>
                  <a:moveTo>
                    <a:pt x="5448" y="2261"/>
                  </a:moveTo>
                  <a:cubicBezTo>
                    <a:pt x="6065" y="2261"/>
                    <a:pt x="6566" y="1755"/>
                    <a:pt x="6566" y="1130"/>
                  </a:cubicBezTo>
                  <a:cubicBezTo>
                    <a:pt x="6566" y="506"/>
                    <a:pt x="6065" y="0"/>
                    <a:pt x="5448" y="0"/>
                  </a:cubicBezTo>
                  <a:cubicBezTo>
                    <a:pt x="4832" y="0"/>
                    <a:pt x="4332" y="506"/>
                    <a:pt x="4332" y="1130"/>
                  </a:cubicBezTo>
                  <a:cubicBezTo>
                    <a:pt x="4332" y="1755"/>
                    <a:pt x="4832" y="2261"/>
                    <a:pt x="5448" y="2261"/>
                  </a:cubicBezTo>
                  <a:close/>
                  <a:moveTo>
                    <a:pt x="9566" y="9187"/>
                  </a:moveTo>
                  <a:cubicBezTo>
                    <a:pt x="9566" y="8589"/>
                    <a:pt x="8569" y="8079"/>
                    <a:pt x="7146" y="7846"/>
                  </a:cubicBezTo>
                  <a:lnTo>
                    <a:pt x="7197" y="8282"/>
                  </a:lnTo>
                  <a:cubicBezTo>
                    <a:pt x="7559" y="8431"/>
                    <a:pt x="7781" y="8624"/>
                    <a:pt x="7781" y="8836"/>
                  </a:cubicBezTo>
                  <a:cubicBezTo>
                    <a:pt x="7781" y="9120"/>
                    <a:pt x="7386" y="9369"/>
                    <a:pt x="6788" y="9523"/>
                  </a:cubicBezTo>
                  <a:lnTo>
                    <a:pt x="6553" y="5860"/>
                  </a:lnTo>
                  <a:cubicBezTo>
                    <a:pt x="6552" y="5836"/>
                    <a:pt x="6547" y="5814"/>
                    <a:pt x="6542" y="5791"/>
                  </a:cubicBezTo>
                  <a:cubicBezTo>
                    <a:pt x="6519" y="5139"/>
                    <a:pt x="6446" y="4174"/>
                    <a:pt x="6403" y="3649"/>
                  </a:cubicBezTo>
                  <a:cubicBezTo>
                    <a:pt x="6689" y="4036"/>
                    <a:pt x="6850" y="4677"/>
                    <a:pt x="6867" y="5540"/>
                  </a:cubicBezTo>
                  <a:cubicBezTo>
                    <a:pt x="6872" y="5758"/>
                    <a:pt x="7047" y="5931"/>
                    <a:pt x="7269" y="5931"/>
                  </a:cubicBezTo>
                  <a:cubicBezTo>
                    <a:pt x="7487" y="5926"/>
                    <a:pt x="7660" y="5744"/>
                    <a:pt x="7655" y="5524"/>
                  </a:cubicBezTo>
                  <a:cubicBezTo>
                    <a:pt x="7628" y="4200"/>
                    <a:pt x="7299" y="3281"/>
                    <a:pt x="6677" y="2794"/>
                  </a:cubicBezTo>
                  <a:cubicBezTo>
                    <a:pt x="6515" y="2666"/>
                    <a:pt x="6346" y="2557"/>
                    <a:pt x="6150" y="2489"/>
                  </a:cubicBezTo>
                  <a:cubicBezTo>
                    <a:pt x="5969" y="2425"/>
                    <a:pt x="5778" y="2390"/>
                    <a:pt x="5587" y="2376"/>
                  </a:cubicBezTo>
                  <a:lnTo>
                    <a:pt x="5875" y="5440"/>
                  </a:lnTo>
                  <a:lnTo>
                    <a:pt x="5459" y="5934"/>
                  </a:lnTo>
                  <a:lnTo>
                    <a:pt x="4983" y="5440"/>
                  </a:lnTo>
                  <a:lnTo>
                    <a:pt x="5344" y="2372"/>
                  </a:lnTo>
                  <a:cubicBezTo>
                    <a:pt x="5135" y="2379"/>
                    <a:pt x="4926" y="2413"/>
                    <a:pt x="4729" y="2484"/>
                  </a:cubicBezTo>
                  <a:cubicBezTo>
                    <a:pt x="4648" y="2513"/>
                    <a:pt x="4570" y="2548"/>
                    <a:pt x="4496" y="2592"/>
                  </a:cubicBezTo>
                  <a:cubicBezTo>
                    <a:pt x="4366" y="2669"/>
                    <a:pt x="4247" y="2762"/>
                    <a:pt x="4134" y="2863"/>
                  </a:cubicBezTo>
                  <a:cubicBezTo>
                    <a:pt x="3578" y="3362"/>
                    <a:pt x="3276" y="4228"/>
                    <a:pt x="3213" y="5512"/>
                  </a:cubicBezTo>
                  <a:cubicBezTo>
                    <a:pt x="3202" y="5732"/>
                    <a:pt x="3369" y="5919"/>
                    <a:pt x="3586" y="5930"/>
                  </a:cubicBezTo>
                  <a:cubicBezTo>
                    <a:pt x="3593" y="5931"/>
                    <a:pt x="3600" y="5931"/>
                    <a:pt x="3606" y="5931"/>
                  </a:cubicBezTo>
                  <a:cubicBezTo>
                    <a:pt x="3815" y="5931"/>
                    <a:pt x="3989" y="5765"/>
                    <a:pt x="4000" y="5552"/>
                  </a:cubicBezTo>
                  <a:cubicBezTo>
                    <a:pt x="4043" y="4683"/>
                    <a:pt x="4213" y="4034"/>
                    <a:pt x="4493" y="3649"/>
                  </a:cubicBezTo>
                  <a:cubicBezTo>
                    <a:pt x="4473" y="4053"/>
                    <a:pt x="4437" y="4787"/>
                    <a:pt x="4406" y="5536"/>
                  </a:cubicBezTo>
                  <a:cubicBezTo>
                    <a:pt x="4404" y="5550"/>
                    <a:pt x="4400" y="5563"/>
                    <a:pt x="4399" y="5577"/>
                  </a:cubicBezTo>
                  <a:lnTo>
                    <a:pt x="4121" y="9550"/>
                  </a:lnTo>
                  <a:cubicBezTo>
                    <a:pt x="3469" y="9398"/>
                    <a:pt x="3036" y="9136"/>
                    <a:pt x="3036" y="8836"/>
                  </a:cubicBezTo>
                  <a:cubicBezTo>
                    <a:pt x="3036" y="8606"/>
                    <a:pt x="3298" y="8398"/>
                    <a:pt x="3715" y="8245"/>
                  </a:cubicBezTo>
                  <a:lnTo>
                    <a:pt x="3745" y="7843"/>
                  </a:lnTo>
                  <a:cubicBezTo>
                    <a:pt x="2309" y="8075"/>
                    <a:pt x="1301" y="8586"/>
                    <a:pt x="1301" y="9187"/>
                  </a:cubicBezTo>
                  <a:cubicBezTo>
                    <a:pt x="1301" y="9666"/>
                    <a:pt x="1867" y="9963"/>
                    <a:pt x="2241" y="10125"/>
                  </a:cubicBezTo>
                  <a:cubicBezTo>
                    <a:pt x="2579" y="10272"/>
                    <a:pt x="2936" y="10374"/>
                    <a:pt x="3295" y="10452"/>
                  </a:cubicBezTo>
                  <a:cubicBezTo>
                    <a:pt x="3509" y="10498"/>
                    <a:pt x="3725" y="10536"/>
                    <a:pt x="3942" y="10566"/>
                  </a:cubicBezTo>
                  <a:cubicBezTo>
                    <a:pt x="4438" y="10635"/>
                    <a:pt x="4931" y="10667"/>
                    <a:pt x="5434" y="10667"/>
                  </a:cubicBezTo>
                  <a:cubicBezTo>
                    <a:pt x="5609" y="10667"/>
                    <a:pt x="5784" y="10662"/>
                    <a:pt x="5959" y="10654"/>
                  </a:cubicBezTo>
                  <a:cubicBezTo>
                    <a:pt x="6767" y="10615"/>
                    <a:pt x="7596" y="10506"/>
                    <a:pt x="8368" y="10227"/>
                  </a:cubicBezTo>
                  <a:cubicBezTo>
                    <a:pt x="8794" y="10073"/>
                    <a:pt x="9463" y="9799"/>
                    <a:pt x="9557" y="9286"/>
                  </a:cubicBezTo>
                  <a:cubicBezTo>
                    <a:pt x="9563" y="9253"/>
                    <a:pt x="9566" y="9220"/>
                    <a:pt x="9566" y="9187"/>
                  </a:cubicBezTo>
                  <a:close/>
                  <a:moveTo>
                    <a:pt x="5409" y="9687"/>
                  </a:moveTo>
                  <a:cubicBezTo>
                    <a:pt x="5316" y="9687"/>
                    <a:pt x="5226" y="9685"/>
                    <a:pt x="5136" y="9681"/>
                  </a:cubicBezTo>
                  <a:lnTo>
                    <a:pt x="5351" y="6608"/>
                  </a:lnTo>
                  <a:cubicBezTo>
                    <a:pt x="5390" y="6597"/>
                    <a:pt x="5429" y="6588"/>
                    <a:pt x="5462" y="6588"/>
                  </a:cubicBezTo>
                  <a:cubicBezTo>
                    <a:pt x="5501" y="6588"/>
                    <a:pt x="5539" y="6595"/>
                    <a:pt x="5577" y="6599"/>
                  </a:cubicBezTo>
                  <a:lnTo>
                    <a:pt x="5773" y="9671"/>
                  </a:lnTo>
                  <a:cubicBezTo>
                    <a:pt x="5653" y="9678"/>
                    <a:pt x="5535" y="9687"/>
                    <a:pt x="5409" y="9687"/>
                  </a:cubicBezTo>
                  <a:close/>
                  <a:moveTo>
                    <a:pt x="9863" y="6751"/>
                  </a:moveTo>
                  <a:cubicBezTo>
                    <a:pt x="9985" y="6801"/>
                    <a:pt x="10061" y="6867"/>
                    <a:pt x="10061" y="6939"/>
                  </a:cubicBezTo>
                  <a:cubicBezTo>
                    <a:pt x="10061" y="7043"/>
                    <a:pt x="9905" y="7134"/>
                    <a:pt x="9674" y="7185"/>
                  </a:cubicBezTo>
                  <a:cubicBezTo>
                    <a:pt x="9657" y="7190"/>
                    <a:pt x="9638" y="7195"/>
                    <a:pt x="9619" y="7197"/>
                  </a:cubicBezTo>
                  <a:cubicBezTo>
                    <a:pt x="9614" y="7198"/>
                    <a:pt x="9609" y="7198"/>
                    <a:pt x="9605" y="7198"/>
                  </a:cubicBezTo>
                  <a:cubicBezTo>
                    <a:pt x="9499" y="7217"/>
                    <a:pt x="9382" y="7228"/>
                    <a:pt x="9255" y="7228"/>
                  </a:cubicBezTo>
                  <a:cubicBezTo>
                    <a:pt x="8811" y="7228"/>
                    <a:pt x="8451" y="7098"/>
                    <a:pt x="8451" y="6939"/>
                  </a:cubicBezTo>
                  <a:cubicBezTo>
                    <a:pt x="8451" y="6861"/>
                    <a:pt x="8539" y="6790"/>
                    <a:pt x="8681" y="6739"/>
                  </a:cubicBezTo>
                  <a:lnTo>
                    <a:pt x="8691" y="6602"/>
                  </a:lnTo>
                  <a:cubicBezTo>
                    <a:pt x="8203" y="6681"/>
                    <a:pt x="7861" y="6854"/>
                    <a:pt x="7861" y="7058"/>
                  </a:cubicBezTo>
                  <a:cubicBezTo>
                    <a:pt x="7861" y="7335"/>
                    <a:pt x="8489" y="7560"/>
                    <a:pt x="9264" y="7560"/>
                  </a:cubicBezTo>
                  <a:cubicBezTo>
                    <a:pt x="10039" y="7560"/>
                    <a:pt x="10667" y="7335"/>
                    <a:pt x="10667" y="7058"/>
                  </a:cubicBezTo>
                  <a:cubicBezTo>
                    <a:pt x="10667" y="6855"/>
                    <a:pt x="10328" y="6682"/>
                    <a:pt x="9845" y="6603"/>
                  </a:cubicBezTo>
                  <a:lnTo>
                    <a:pt x="9863" y="6751"/>
                  </a:lnTo>
                  <a:close/>
                  <a:moveTo>
                    <a:pt x="1068" y="4056"/>
                  </a:moveTo>
                  <a:cubicBezTo>
                    <a:pt x="1068" y="3866"/>
                    <a:pt x="1220" y="3713"/>
                    <a:pt x="1407" y="3713"/>
                  </a:cubicBezTo>
                  <a:cubicBezTo>
                    <a:pt x="1594" y="3713"/>
                    <a:pt x="1747" y="3866"/>
                    <a:pt x="1747" y="4056"/>
                  </a:cubicBezTo>
                  <a:cubicBezTo>
                    <a:pt x="1747" y="4246"/>
                    <a:pt x="1594" y="4399"/>
                    <a:pt x="1407" y="4399"/>
                  </a:cubicBezTo>
                  <a:cubicBezTo>
                    <a:pt x="1220" y="4399"/>
                    <a:pt x="1068" y="4246"/>
                    <a:pt x="1068" y="4056"/>
                  </a:cubicBezTo>
                  <a:close/>
                  <a:moveTo>
                    <a:pt x="1780" y="4561"/>
                  </a:moveTo>
                  <a:cubicBezTo>
                    <a:pt x="1731" y="4523"/>
                    <a:pt x="1680" y="4489"/>
                    <a:pt x="1620" y="4469"/>
                  </a:cubicBezTo>
                  <a:cubicBezTo>
                    <a:pt x="1565" y="4449"/>
                    <a:pt x="1507" y="4439"/>
                    <a:pt x="1449" y="4434"/>
                  </a:cubicBezTo>
                  <a:lnTo>
                    <a:pt x="1537" y="5365"/>
                  </a:lnTo>
                  <a:lnTo>
                    <a:pt x="1410" y="5515"/>
                  </a:lnTo>
                  <a:lnTo>
                    <a:pt x="1266" y="5365"/>
                  </a:lnTo>
                  <a:lnTo>
                    <a:pt x="1376" y="4433"/>
                  </a:lnTo>
                  <a:cubicBezTo>
                    <a:pt x="1312" y="4435"/>
                    <a:pt x="1248" y="4446"/>
                    <a:pt x="1189" y="4467"/>
                  </a:cubicBezTo>
                  <a:cubicBezTo>
                    <a:pt x="1164" y="4476"/>
                    <a:pt x="1140" y="4487"/>
                    <a:pt x="1118" y="4500"/>
                  </a:cubicBezTo>
                  <a:cubicBezTo>
                    <a:pt x="1078" y="4523"/>
                    <a:pt x="1042" y="4551"/>
                    <a:pt x="1008" y="4582"/>
                  </a:cubicBezTo>
                  <a:cubicBezTo>
                    <a:pt x="839" y="4734"/>
                    <a:pt x="747" y="4997"/>
                    <a:pt x="728" y="5387"/>
                  </a:cubicBezTo>
                  <a:cubicBezTo>
                    <a:pt x="725" y="5454"/>
                    <a:pt x="775" y="5511"/>
                    <a:pt x="841" y="5514"/>
                  </a:cubicBezTo>
                  <a:cubicBezTo>
                    <a:pt x="843" y="5514"/>
                    <a:pt x="845" y="5514"/>
                    <a:pt x="848" y="5514"/>
                  </a:cubicBezTo>
                  <a:cubicBezTo>
                    <a:pt x="911" y="5514"/>
                    <a:pt x="964" y="5464"/>
                    <a:pt x="967" y="5399"/>
                  </a:cubicBezTo>
                  <a:cubicBezTo>
                    <a:pt x="980" y="5135"/>
                    <a:pt x="1032" y="4938"/>
                    <a:pt x="1117" y="4821"/>
                  </a:cubicBezTo>
                  <a:cubicBezTo>
                    <a:pt x="1111" y="4944"/>
                    <a:pt x="1100" y="5167"/>
                    <a:pt x="1090" y="5395"/>
                  </a:cubicBezTo>
                  <a:cubicBezTo>
                    <a:pt x="1090" y="5399"/>
                    <a:pt x="1089" y="5403"/>
                    <a:pt x="1088" y="5407"/>
                  </a:cubicBezTo>
                  <a:lnTo>
                    <a:pt x="993" y="6776"/>
                  </a:lnTo>
                  <a:cubicBezTo>
                    <a:pt x="987" y="6863"/>
                    <a:pt x="1051" y="6938"/>
                    <a:pt x="1136" y="6944"/>
                  </a:cubicBezTo>
                  <a:cubicBezTo>
                    <a:pt x="1140" y="6944"/>
                    <a:pt x="1144" y="6944"/>
                    <a:pt x="1148" y="6944"/>
                  </a:cubicBezTo>
                  <a:cubicBezTo>
                    <a:pt x="1228" y="6944"/>
                    <a:pt x="1296" y="6881"/>
                    <a:pt x="1302" y="6798"/>
                  </a:cubicBezTo>
                  <a:lnTo>
                    <a:pt x="1378" y="5720"/>
                  </a:lnTo>
                  <a:cubicBezTo>
                    <a:pt x="1389" y="5717"/>
                    <a:pt x="1401" y="5714"/>
                    <a:pt x="1411" y="5714"/>
                  </a:cubicBezTo>
                  <a:cubicBezTo>
                    <a:pt x="1423" y="5714"/>
                    <a:pt x="1435" y="5716"/>
                    <a:pt x="1446" y="5717"/>
                  </a:cubicBezTo>
                  <a:lnTo>
                    <a:pt x="1516" y="6807"/>
                  </a:lnTo>
                  <a:cubicBezTo>
                    <a:pt x="1521" y="6890"/>
                    <a:pt x="1589" y="6954"/>
                    <a:pt x="1671" y="6954"/>
                  </a:cubicBezTo>
                  <a:cubicBezTo>
                    <a:pt x="1674" y="6954"/>
                    <a:pt x="1677" y="6954"/>
                    <a:pt x="1681" y="6954"/>
                  </a:cubicBezTo>
                  <a:cubicBezTo>
                    <a:pt x="1766" y="6948"/>
                    <a:pt x="1831" y="6873"/>
                    <a:pt x="1826" y="6787"/>
                  </a:cubicBezTo>
                  <a:lnTo>
                    <a:pt x="1743" y="5493"/>
                  </a:lnTo>
                  <a:cubicBezTo>
                    <a:pt x="1742" y="5486"/>
                    <a:pt x="1741" y="5479"/>
                    <a:pt x="1739" y="5472"/>
                  </a:cubicBezTo>
                  <a:cubicBezTo>
                    <a:pt x="1732" y="5274"/>
                    <a:pt x="1710" y="4981"/>
                    <a:pt x="1697" y="4821"/>
                  </a:cubicBezTo>
                  <a:cubicBezTo>
                    <a:pt x="1784" y="4939"/>
                    <a:pt x="1833" y="5134"/>
                    <a:pt x="1838" y="5396"/>
                  </a:cubicBezTo>
                  <a:cubicBezTo>
                    <a:pt x="1840" y="5462"/>
                    <a:pt x="1893" y="5514"/>
                    <a:pt x="1960" y="5514"/>
                  </a:cubicBezTo>
                  <a:cubicBezTo>
                    <a:pt x="2027" y="5513"/>
                    <a:pt x="2079" y="5458"/>
                    <a:pt x="2078" y="5391"/>
                  </a:cubicBezTo>
                  <a:cubicBezTo>
                    <a:pt x="2069" y="4988"/>
                    <a:pt x="1969" y="4709"/>
                    <a:pt x="1780" y="4561"/>
                  </a:cubicBezTo>
                  <a:close/>
                  <a:moveTo>
                    <a:pt x="2002" y="6751"/>
                  </a:moveTo>
                  <a:cubicBezTo>
                    <a:pt x="2124" y="6801"/>
                    <a:pt x="2200" y="6867"/>
                    <a:pt x="2200" y="6939"/>
                  </a:cubicBezTo>
                  <a:cubicBezTo>
                    <a:pt x="2200" y="7043"/>
                    <a:pt x="2044" y="7134"/>
                    <a:pt x="1813" y="7185"/>
                  </a:cubicBezTo>
                  <a:cubicBezTo>
                    <a:pt x="1795" y="7190"/>
                    <a:pt x="1777" y="7195"/>
                    <a:pt x="1758" y="7197"/>
                  </a:cubicBezTo>
                  <a:cubicBezTo>
                    <a:pt x="1753" y="7198"/>
                    <a:pt x="1748" y="7198"/>
                    <a:pt x="1743" y="7198"/>
                  </a:cubicBezTo>
                  <a:cubicBezTo>
                    <a:pt x="1637" y="7217"/>
                    <a:pt x="1520" y="7228"/>
                    <a:pt x="1394" y="7228"/>
                  </a:cubicBezTo>
                  <a:cubicBezTo>
                    <a:pt x="950" y="7228"/>
                    <a:pt x="589" y="7098"/>
                    <a:pt x="589" y="6939"/>
                  </a:cubicBezTo>
                  <a:cubicBezTo>
                    <a:pt x="589" y="6861"/>
                    <a:pt x="678" y="6790"/>
                    <a:pt x="820" y="6739"/>
                  </a:cubicBezTo>
                  <a:lnTo>
                    <a:pt x="830" y="6602"/>
                  </a:lnTo>
                  <a:cubicBezTo>
                    <a:pt x="342" y="6681"/>
                    <a:pt x="0" y="6854"/>
                    <a:pt x="0" y="7058"/>
                  </a:cubicBezTo>
                  <a:cubicBezTo>
                    <a:pt x="0" y="7335"/>
                    <a:pt x="628" y="7560"/>
                    <a:pt x="1403" y="7560"/>
                  </a:cubicBezTo>
                  <a:cubicBezTo>
                    <a:pt x="2177" y="7560"/>
                    <a:pt x="2805" y="7335"/>
                    <a:pt x="2805" y="7058"/>
                  </a:cubicBezTo>
                  <a:cubicBezTo>
                    <a:pt x="2805" y="6855"/>
                    <a:pt x="2467" y="6682"/>
                    <a:pt x="1984" y="6603"/>
                  </a:cubicBezTo>
                  <a:lnTo>
                    <a:pt x="2002" y="67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028088" y="1765774"/>
            <a:ext cx="874924" cy="874924"/>
            <a:chOff x="3375637" y="1569561"/>
            <a:chExt cx="874924" cy="874924"/>
          </a:xfrm>
        </p:grpSpPr>
        <p:sp>
          <p:nvSpPr>
            <p:cNvPr id="73" name="椭圆 72"/>
            <p:cNvSpPr/>
            <p:nvPr/>
          </p:nvSpPr>
          <p:spPr>
            <a:xfrm>
              <a:off x="3375637" y="1569561"/>
              <a:ext cx="874924" cy="87492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leather-wallet_71255"/>
            <p:cNvSpPr>
              <a:spLocks noChangeAspect="1"/>
            </p:cNvSpPr>
            <p:nvPr/>
          </p:nvSpPr>
          <p:spPr bwMode="auto">
            <a:xfrm>
              <a:off x="3529920" y="1702180"/>
              <a:ext cx="592131" cy="609685"/>
            </a:xfrm>
            <a:custGeom>
              <a:avLst/>
              <a:gdLst>
                <a:gd name="connsiteX0" fmla="*/ 414991 w 590350"/>
                <a:gd name="connsiteY0" fmla="*/ 562707 h 607851"/>
                <a:gd name="connsiteX1" fmla="*/ 408501 w 590350"/>
                <a:gd name="connsiteY1" fmla="*/ 569188 h 607851"/>
                <a:gd name="connsiteX2" fmla="*/ 414991 w 590350"/>
                <a:gd name="connsiteY2" fmla="*/ 575669 h 607851"/>
                <a:gd name="connsiteX3" fmla="*/ 460422 w 590350"/>
                <a:gd name="connsiteY3" fmla="*/ 575669 h 607851"/>
                <a:gd name="connsiteX4" fmla="*/ 466912 w 590350"/>
                <a:gd name="connsiteY4" fmla="*/ 569188 h 607851"/>
                <a:gd name="connsiteX5" fmla="*/ 460422 w 590350"/>
                <a:gd name="connsiteY5" fmla="*/ 562707 h 607851"/>
                <a:gd name="connsiteX6" fmla="*/ 323981 w 590350"/>
                <a:gd name="connsiteY6" fmla="*/ 562707 h 607851"/>
                <a:gd name="connsiteX7" fmla="*/ 317491 w 590350"/>
                <a:gd name="connsiteY7" fmla="*/ 569188 h 607851"/>
                <a:gd name="connsiteX8" fmla="*/ 323981 w 590350"/>
                <a:gd name="connsiteY8" fmla="*/ 575669 h 607851"/>
                <a:gd name="connsiteX9" fmla="*/ 369486 w 590350"/>
                <a:gd name="connsiteY9" fmla="*/ 575669 h 607851"/>
                <a:gd name="connsiteX10" fmla="*/ 375976 w 590350"/>
                <a:gd name="connsiteY10" fmla="*/ 569188 h 607851"/>
                <a:gd name="connsiteX11" fmla="*/ 369486 w 590350"/>
                <a:gd name="connsiteY11" fmla="*/ 562707 h 607851"/>
                <a:gd name="connsiteX12" fmla="*/ 233046 w 590350"/>
                <a:gd name="connsiteY12" fmla="*/ 562707 h 607851"/>
                <a:gd name="connsiteX13" fmla="*/ 226556 w 590350"/>
                <a:gd name="connsiteY13" fmla="*/ 569188 h 607851"/>
                <a:gd name="connsiteX14" fmla="*/ 233046 w 590350"/>
                <a:gd name="connsiteY14" fmla="*/ 575669 h 607851"/>
                <a:gd name="connsiteX15" fmla="*/ 278551 w 590350"/>
                <a:gd name="connsiteY15" fmla="*/ 575669 h 607851"/>
                <a:gd name="connsiteX16" fmla="*/ 285041 w 590350"/>
                <a:gd name="connsiteY16" fmla="*/ 569188 h 607851"/>
                <a:gd name="connsiteX17" fmla="*/ 278551 w 590350"/>
                <a:gd name="connsiteY17" fmla="*/ 562707 h 607851"/>
                <a:gd name="connsiteX18" fmla="*/ 142110 w 590350"/>
                <a:gd name="connsiteY18" fmla="*/ 562707 h 607851"/>
                <a:gd name="connsiteX19" fmla="*/ 135620 w 590350"/>
                <a:gd name="connsiteY19" fmla="*/ 569188 h 607851"/>
                <a:gd name="connsiteX20" fmla="*/ 142110 w 590350"/>
                <a:gd name="connsiteY20" fmla="*/ 575669 h 607851"/>
                <a:gd name="connsiteX21" fmla="*/ 187615 w 590350"/>
                <a:gd name="connsiteY21" fmla="*/ 575669 h 607851"/>
                <a:gd name="connsiteX22" fmla="*/ 194105 w 590350"/>
                <a:gd name="connsiteY22" fmla="*/ 569188 h 607851"/>
                <a:gd name="connsiteX23" fmla="*/ 187615 w 590350"/>
                <a:gd name="connsiteY23" fmla="*/ 562707 h 607851"/>
                <a:gd name="connsiteX24" fmla="*/ 51175 w 590350"/>
                <a:gd name="connsiteY24" fmla="*/ 562707 h 607851"/>
                <a:gd name="connsiteX25" fmla="*/ 44684 w 590350"/>
                <a:gd name="connsiteY25" fmla="*/ 569188 h 607851"/>
                <a:gd name="connsiteX26" fmla="*/ 51175 w 590350"/>
                <a:gd name="connsiteY26" fmla="*/ 575669 h 607851"/>
                <a:gd name="connsiteX27" fmla="*/ 96680 w 590350"/>
                <a:gd name="connsiteY27" fmla="*/ 575669 h 607851"/>
                <a:gd name="connsiteX28" fmla="*/ 103170 w 590350"/>
                <a:gd name="connsiteY28" fmla="*/ 569188 h 607851"/>
                <a:gd name="connsiteX29" fmla="*/ 96680 w 590350"/>
                <a:gd name="connsiteY29" fmla="*/ 562707 h 607851"/>
                <a:gd name="connsiteX30" fmla="*/ 525397 w 590350"/>
                <a:gd name="connsiteY30" fmla="*/ 536783 h 607851"/>
                <a:gd name="connsiteX31" fmla="*/ 518907 w 590350"/>
                <a:gd name="connsiteY31" fmla="*/ 543264 h 607851"/>
                <a:gd name="connsiteX32" fmla="*/ 518907 w 590350"/>
                <a:gd name="connsiteY32" fmla="*/ 562707 h 607851"/>
                <a:gd name="connsiteX33" fmla="*/ 505927 w 590350"/>
                <a:gd name="connsiteY33" fmla="*/ 562707 h 607851"/>
                <a:gd name="connsiteX34" fmla="*/ 499437 w 590350"/>
                <a:gd name="connsiteY34" fmla="*/ 569188 h 607851"/>
                <a:gd name="connsiteX35" fmla="*/ 505927 w 590350"/>
                <a:gd name="connsiteY35" fmla="*/ 575669 h 607851"/>
                <a:gd name="connsiteX36" fmla="*/ 531887 w 590350"/>
                <a:gd name="connsiteY36" fmla="*/ 575669 h 607851"/>
                <a:gd name="connsiteX37" fmla="*/ 531887 w 590350"/>
                <a:gd name="connsiteY37" fmla="*/ 543264 h 607851"/>
                <a:gd name="connsiteX38" fmla="*/ 525397 w 590350"/>
                <a:gd name="connsiteY38" fmla="*/ 536783 h 607851"/>
                <a:gd name="connsiteX39" fmla="*/ 462055 w 590350"/>
                <a:gd name="connsiteY39" fmla="*/ 345094 h 607851"/>
                <a:gd name="connsiteX40" fmla="*/ 432815 w 590350"/>
                <a:gd name="connsiteY40" fmla="*/ 374295 h 607851"/>
                <a:gd name="connsiteX41" fmla="*/ 462055 w 590350"/>
                <a:gd name="connsiteY41" fmla="*/ 403496 h 607851"/>
                <a:gd name="connsiteX42" fmla="*/ 491219 w 590350"/>
                <a:gd name="connsiteY42" fmla="*/ 374295 h 607851"/>
                <a:gd name="connsiteX43" fmla="*/ 462055 w 590350"/>
                <a:gd name="connsiteY43" fmla="*/ 345094 h 607851"/>
                <a:gd name="connsiteX44" fmla="*/ 429533 w 590350"/>
                <a:gd name="connsiteY44" fmla="*/ 286990 h 607851"/>
                <a:gd name="connsiteX45" fmla="*/ 590350 w 590350"/>
                <a:gd name="connsiteY45" fmla="*/ 286990 h 607851"/>
                <a:gd name="connsiteX46" fmla="*/ 590350 w 590350"/>
                <a:gd name="connsiteY46" fmla="*/ 455641 h 607851"/>
                <a:gd name="connsiteX47" fmla="*/ 429533 w 590350"/>
                <a:gd name="connsiteY47" fmla="*/ 455641 h 607851"/>
                <a:gd name="connsiteX48" fmla="*/ 388956 w 590350"/>
                <a:gd name="connsiteY48" fmla="*/ 419661 h 607851"/>
                <a:gd name="connsiteX49" fmla="*/ 388956 w 590350"/>
                <a:gd name="connsiteY49" fmla="*/ 328855 h 607851"/>
                <a:gd name="connsiteX50" fmla="*/ 429533 w 590350"/>
                <a:gd name="connsiteY50" fmla="*/ 286990 h 607851"/>
                <a:gd name="connsiteX51" fmla="*/ 505927 w 590350"/>
                <a:gd name="connsiteY51" fmla="*/ 166989 h 607851"/>
                <a:gd name="connsiteX52" fmla="*/ 499437 w 590350"/>
                <a:gd name="connsiteY52" fmla="*/ 173470 h 607851"/>
                <a:gd name="connsiteX53" fmla="*/ 505927 w 590350"/>
                <a:gd name="connsiteY53" fmla="*/ 179951 h 607851"/>
                <a:gd name="connsiteX54" fmla="*/ 518907 w 590350"/>
                <a:gd name="connsiteY54" fmla="*/ 179951 h 607851"/>
                <a:gd name="connsiteX55" fmla="*/ 518907 w 590350"/>
                <a:gd name="connsiteY55" fmla="*/ 192988 h 607851"/>
                <a:gd name="connsiteX56" fmla="*/ 525397 w 590350"/>
                <a:gd name="connsiteY56" fmla="*/ 199469 h 607851"/>
                <a:gd name="connsiteX57" fmla="*/ 531887 w 590350"/>
                <a:gd name="connsiteY57" fmla="*/ 192988 h 607851"/>
                <a:gd name="connsiteX58" fmla="*/ 531887 w 590350"/>
                <a:gd name="connsiteY58" fmla="*/ 166989 h 607851"/>
                <a:gd name="connsiteX59" fmla="*/ 421481 w 590350"/>
                <a:gd name="connsiteY59" fmla="*/ 166989 h 607851"/>
                <a:gd name="connsiteX60" fmla="*/ 414991 w 590350"/>
                <a:gd name="connsiteY60" fmla="*/ 173470 h 607851"/>
                <a:gd name="connsiteX61" fmla="*/ 421481 w 590350"/>
                <a:gd name="connsiteY61" fmla="*/ 179951 h 607851"/>
                <a:gd name="connsiteX62" fmla="*/ 466912 w 590350"/>
                <a:gd name="connsiteY62" fmla="*/ 179951 h 607851"/>
                <a:gd name="connsiteX63" fmla="*/ 473402 w 590350"/>
                <a:gd name="connsiteY63" fmla="*/ 173470 h 607851"/>
                <a:gd name="connsiteX64" fmla="*/ 466912 w 590350"/>
                <a:gd name="connsiteY64" fmla="*/ 166989 h 607851"/>
                <a:gd name="connsiteX65" fmla="*/ 330546 w 590350"/>
                <a:gd name="connsiteY65" fmla="*/ 166989 h 607851"/>
                <a:gd name="connsiteX66" fmla="*/ 324056 w 590350"/>
                <a:gd name="connsiteY66" fmla="*/ 173470 h 607851"/>
                <a:gd name="connsiteX67" fmla="*/ 330546 w 590350"/>
                <a:gd name="connsiteY67" fmla="*/ 179951 h 607851"/>
                <a:gd name="connsiteX68" fmla="*/ 375976 w 590350"/>
                <a:gd name="connsiteY68" fmla="*/ 179951 h 607851"/>
                <a:gd name="connsiteX69" fmla="*/ 382466 w 590350"/>
                <a:gd name="connsiteY69" fmla="*/ 173470 h 607851"/>
                <a:gd name="connsiteX70" fmla="*/ 375976 w 590350"/>
                <a:gd name="connsiteY70" fmla="*/ 166989 h 607851"/>
                <a:gd name="connsiteX71" fmla="*/ 239610 w 590350"/>
                <a:gd name="connsiteY71" fmla="*/ 166989 h 607851"/>
                <a:gd name="connsiteX72" fmla="*/ 233046 w 590350"/>
                <a:gd name="connsiteY72" fmla="*/ 173470 h 607851"/>
                <a:gd name="connsiteX73" fmla="*/ 239610 w 590350"/>
                <a:gd name="connsiteY73" fmla="*/ 179951 h 607851"/>
                <a:gd name="connsiteX74" fmla="*/ 285041 w 590350"/>
                <a:gd name="connsiteY74" fmla="*/ 179951 h 607851"/>
                <a:gd name="connsiteX75" fmla="*/ 291531 w 590350"/>
                <a:gd name="connsiteY75" fmla="*/ 173470 h 607851"/>
                <a:gd name="connsiteX76" fmla="*/ 285041 w 590350"/>
                <a:gd name="connsiteY76" fmla="*/ 166989 h 607851"/>
                <a:gd name="connsiteX77" fmla="*/ 148600 w 590350"/>
                <a:gd name="connsiteY77" fmla="*/ 166989 h 607851"/>
                <a:gd name="connsiteX78" fmla="*/ 142110 w 590350"/>
                <a:gd name="connsiteY78" fmla="*/ 173470 h 607851"/>
                <a:gd name="connsiteX79" fmla="*/ 148600 w 590350"/>
                <a:gd name="connsiteY79" fmla="*/ 179951 h 607851"/>
                <a:gd name="connsiteX80" fmla="*/ 194105 w 590350"/>
                <a:gd name="connsiteY80" fmla="*/ 179951 h 607851"/>
                <a:gd name="connsiteX81" fmla="*/ 200595 w 590350"/>
                <a:gd name="connsiteY81" fmla="*/ 173470 h 607851"/>
                <a:gd name="connsiteX82" fmla="*/ 194105 w 590350"/>
                <a:gd name="connsiteY82" fmla="*/ 166989 h 607851"/>
                <a:gd name="connsiteX83" fmla="*/ 57665 w 590350"/>
                <a:gd name="connsiteY83" fmla="*/ 166989 h 607851"/>
                <a:gd name="connsiteX84" fmla="*/ 51175 w 590350"/>
                <a:gd name="connsiteY84" fmla="*/ 173470 h 607851"/>
                <a:gd name="connsiteX85" fmla="*/ 57665 w 590350"/>
                <a:gd name="connsiteY85" fmla="*/ 179951 h 607851"/>
                <a:gd name="connsiteX86" fmla="*/ 103170 w 590350"/>
                <a:gd name="connsiteY86" fmla="*/ 179951 h 607851"/>
                <a:gd name="connsiteX87" fmla="*/ 109660 w 590350"/>
                <a:gd name="connsiteY87" fmla="*/ 173470 h 607851"/>
                <a:gd name="connsiteX88" fmla="*/ 103170 w 590350"/>
                <a:gd name="connsiteY88" fmla="*/ 166989 h 607851"/>
                <a:gd name="connsiteX89" fmla="*/ 39015 w 590350"/>
                <a:gd name="connsiteY89" fmla="*/ 134286 h 607851"/>
                <a:gd name="connsiteX90" fmla="*/ 526218 w 590350"/>
                <a:gd name="connsiteY90" fmla="*/ 134286 h 607851"/>
                <a:gd name="connsiteX91" fmla="*/ 565158 w 590350"/>
                <a:gd name="connsiteY91" fmla="*/ 173247 h 607851"/>
                <a:gd name="connsiteX92" fmla="*/ 565158 w 590350"/>
                <a:gd name="connsiteY92" fmla="*/ 257799 h 607851"/>
                <a:gd name="connsiteX93" fmla="*/ 531887 w 590350"/>
                <a:gd name="connsiteY93" fmla="*/ 257799 h 607851"/>
                <a:gd name="connsiteX94" fmla="*/ 531887 w 590350"/>
                <a:gd name="connsiteY94" fmla="*/ 251318 h 607851"/>
                <a:gd name="connsiteX95" fmla="*/ 525397 w 590350"/>
                <a:gd name="connsiteY95" fmla="*/ 244837 h 607851"/>
                <a:gd name="connsiteX96" fmla="*/ 518907 w 590350"/>
                <a:gd name="connsiteY96" fmla="*/ 251318 h 607851"/>
                <a:gd name="connsiteX97" fmla="*/ 518907 w 590350"/>
                <a:gd name="connsiteY97" fmla="*/ 257799 h 607851"/>
                <a:gd name="connsiteX98" fmla="*/ 428717 w 590350"/>
                <a:gd name="connsiteY98" fmla="*/ 257799 h 607851"/>
                <a:gd name="connsiteX99" fmla="*/ 362996 w 590350"/>
                <a:gd name="connsiteY99" fmla="*/ 325664 h 607851"/>
                <a:gd name="connsiteX100" fmla="*/ 362996 w 590350"/>
                <a:gd name="connsiteY100" fmla="*/ 416473 h 607851"/>
                <a:gd name="connsiteX101" fmla="*/ 428717 w 590350"/>
                <a:gd name="connsiteY101" fmla="*/ 478379 h 607851"/>
                <a:gd name="connsiteX102" fmla="*/ 518907 w 590350"/>
                <a:gd name="connsiteY102" fmla="*/ 478379 h 607851"/>
                <a:gd name="connsiteX103" fmla="*/ 518907 w 590350"/>
                <a:gd name="connsiteY103" fmla="*/ 491341 h 607851"/>
                <a:gd name="connsiteX104" fmla="*/ 525397 w 590350"/>
                <a:gd name="connsiteY104" fmla="*/ 497822 h 607851"/>
                <a:gd name="connsiteX105" fmla="*/ 531887 w 590350"/>
                <a:gd name="connsiteY105" fmla="*/ 491341 h 607851"/>
                <a:gd name="connsiteX106" fmla="*/ 531887 w 590350"/>
                <a:gd name="connsiteY106" fmla="*/ 478379 h 607851"/>
                <a:gd name="connsiteX107" fmla="*/ 565158 w 590350"/>
                <a:gd name="connsiteY107" fmla="*/ 478379 h 607851"/>
                <a:gd name="connsiteX108" fmla="*/ 565158 w 590350"/>
                <a:gd name="connsiteY108" fmla="*/ 568965 h 607851"/>
                <a:gd name="connsiteX109" fmla="*/ 526218 w 590350"/>
                <a:gd name="connsiteY109" fmla="*/ 607851 h 607851"/>
                <a:gd name="connsiteX110" fmla="*/ 39015 w 590350"/>
                <a:gd name="connsiteY110" fmla="*/ 607851 h 607851"/>
                <a:gd name="connsiteX111" fmla="*/ 671 w 590350"/>
                <a:gd name="connsiteY111" fmla="*/ 575669 h 607851"/>
                <a:gd name="connsiteX112" fmla="*/ 5744 w 590350"/>
                <a:gd name="connsiteY112" fmla="*/ 575669 h 607851"/>
                <a:gd name="connsiteX113" fmla="*/ 12234 w 590350"/>
                <a:gd name="connsiteY113" fmla="*/ 569188 h 607851"/>
                <a:gd name="connsiteX114" fmla="*/ 5744 w 590350"/>
                <a:gd name="connsiteY114" fmla="*/ 562707 h 607851"/>
                <a:gd name="connsiteX115" fmla="*/ 0 w 590350"/>
                <a:gd name="connsiteY115" fmla="*/ 562707 h 607851"/>
                <a:gd name="connsiteX116" fmla="*/ 0 w 590350"/>
                <a:gd name="connsiteY116" fmla="*/ 179951 h 607851"/>
                <a:gd name="connsiteX117" fmla="*/ 12234 w 590350"/>
                <a:gd name="connsiteY117" fmla="*/ 179951 h 607851"/>
                <a:gd name="connsiteX118" fmla="*/ 18724 w 590350"/>
                <a:gd name="connsiteY118" fmla="*/ 173470 h 607851"/>
                <a:gd name="connsiteX119" fmla="*/ 12234 w 590350"/>
                <a:gd name="connsiteY119" fmla="*/ 166989 h 607851"/>
                <a:gd name="connsiteX120" fmla="*/ 597 w 590350"/>
                <a:gd name="connsiteY120" fmla="*/ 166989 h 607851"/>
                <a:gd name="connsiteX121" fmla="*/ 39015 w 590350"/>
                <a:gd name="connsiteY121" fmla="*/ 134286 h 607851"/>
                <a:gd name="connsiteX122" fmla="*/ 468560 w 590350"/>
                <a:gd name="connsiteY122" fmla="*/ 0 h 607851"/>
                <a:gd name="connsiteX123" fmla="*/ 507577 w 590350"/>
                <a:gd name="connsiteY123" fmla="*/ 105425 h 607851"/>
                <a:gd name="connsiteX124" fmla="*/ 83691 w 590350"/>
                <a:gd name="connsiteY124" fmla="*/ 105425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590350" h="607851">
                  <a:moveTo>
                    <a:pt x="414991" y="562707"/>
                  </a:moveTo>
                  <a:cubicBezTo>
                    <a:pt x="411411" y="562707"/>
                    <a:pt x="408501" y="565612"/>
                    <a:pt x="408501" y="569188"/>
                  </a:cubicBezTo>
                  <a:cubicBezTo>
                    <a:pt x="408501" y="572764"/>
                    <a:pt x="411411" y="575669"/>
                    <a:pt x="414991" y="575669"/>
                  </a:cubicBezTo>
                  <a:lnTo>
                    <a:pt x="460422" y="575669"/>
                  </a:lnTo>
                  <a:cubicBezTo>
                    <a:pt x="464002" y="575669"/>
                    <a:pt x="466912" y="572764"/>
                    <a:pt x="466912" y="569188"/>
                  </a:cubicBezTo>
                  <a:cubicBezTo>
                    <a:pt x="466912" y="565612"/>
                    <a:pt x="464002" y="562707"/>
                    <a:pt x="460422" y="562707"/>
                  </a:cubicBezTo>
                  <a:close/>
                  <a:moveTo>
                    <a:pt x="323981" y="562707"/>
                  </a:moveTo>
                  <a:cubicBezTo>
                    <a:pt x="320400" y="562707"/>
                    <a:pt x="317491" y="565612"/>
                    <a:pt x="317491" y="569188"/>
                  </a:cubicBezTo>
                  <a:cubicBezTo>
                    <a:pt x="317491" y="572764"/>
                    <a:pt x="320400" y="575669"/>
                    <a:pt x="323981" y="575669"/>
                  </a:cubicBezTo>
                  <a:lnTo>
                    <a:pt x="369486" y="575669"/>
                  </a:lnTo>
                  <a:cubicBezTo>
                    <a:pt x="373067" y="575669"/>
                    <a:pt x="375976" y="572764"/>
                    <a:pt x="375976" y="569188"/>
                  </a:cubicBezTo>
                  <a:cubicBezTo>
                    <a:pt x="375976" y="565612"/>
                    <a:pt x="373067" y="562707"/>
                    <a:pt x="369486" y="562707"/>
                  </a:cubicBezTo>
                  <a:close/>
                  <a:moveTo>
                    <a:pt x="233046" y="562707"/>
                  </a:moveTo>
                  <a:cubicBezTo>
                    <a:pt x="229465" y="562707"/>
                    <a:pt x="226556" y="565612"/>
                    <a:pt x="226556" y="569188"/>
                  </a:cubicBezTo>
                  <a:cubicBezTo>
                    <a:pt x="226556" y="572764"/>
                    <a:pt x="229465" y="575669"/>
                    <a:pt x="233046" y="575669"/>
                  </a:cubicBezTo>
                  <a:lnTo>
                    <a:pt x="278551" y="575669"/>
                  </a:lnTo>
                  <a:cubicBezTo>
                    <a:pt x="282131" y="575669"/>
                    <a:pt x="285041" y="572764"/>
                    <a:pt x="285041" y="569188"/>
                  </a:cubicBezTo>
                  <a:cubicBezTo>
                    <a:pt x="285041" y="565612"/>
                    <a:pt x="282131" y="562707"/>
                    <a:pt x="278551" y="562707"/>
                  </a:cubicBezTo>
                  <a:close/>
                  <a:moveTo>
                    <a:pt x="142110" y="562707"/>
                  </a:moveTo>
                  <a:cubicBezTo>
                    <a:pt x="138529" y="562707"/>
                    <a:pt x="135620" y="565612"/>
                    <a:pt x="135620" y="569188"/>
                  </a:cubicBezTo>
                  <a:cubicBezTo>
                    <a:pt x="135620" y="572764"/>
                    <a:pt x="138529" y="575669"/>
                    <a:pt x="142110" y="575669"/>
                  </a:cubicBezTo>
                  <a:lnTo>
                    <a:pt x="187615" y="575669"/>
                  </a:lnTo>
                  <a:cubicBezTo>
                    <a:pt x="191196" y="575669"/>
                    <a:pt x="194105" y="572764"/>
                    <a:pt x="194105" y="569188"/>
                  </a:cubicBezTo>
                  <a:cubicBezTo>
                    <a:pt x="194105" y="565612"/>
                    <a:pt x="191196" y="562707"/>
                    <a:pt x="187615" y="562707"/>
                  </a:cubicBezTo>
                  <a:close/>
                  <a:moveTo>
                    <a:pt x="51175" y="562707"/>
                  </a:moveTo>
                  <a:cubicBezTo>
                    <a:pt x="47594" y="562707"/>
                    <a:pt x="44684" y="565612"/>
                    <a:pt x="44684" y="569188"/>
                  </a:cubicBezTo>
                  <a:cubicBezTo>
                    <a:pt x="44684" y="572764"/>
                    <a:pt x="47594" y="575669"/>
                    <a:pt x="51175" y="575669"/>
                  </a:cubicBezTo>
                  <a:lnTo>
                    <a:pt x="96680" y="575669"/>
                  </a:lnTo>
                  <a:cubicBezTo>
                    <a:pt x="100260" y="575669"/>
                    <a:pt x="103170" y="572764"/>
                    <a:pt x="103170" y="569188"/>
                  </a:cubicBezTo>
                  <a:cubicBezTo>
                    <a:pt x="103170" y="565612"/>
                    <a:pt x="100260" y="562707"/>
                    <a:pt x="96680" y="562707"/>
                  </a:cubicBezTo>
                  <a:close/>
                  <a:moveTo>
                    <a:pt x="525397" y="536783"/>
                  </a:moveTo>
                  <a:cubicBezTo>
                    <a:pt x="521816" y="536783"/>
                    <a:pt x="518907" y="539688"/>
                    <a:pt x="518907" y="543264"/>
                  </a:cubicBezTo>
                  <a:lnTo>
                    <a:pt x="518907" y="562707"/>
                  </a:lnTo>
                  <a:lnTo>
                    <a:pt x="505927" y="562707"/>
                  </a:lnTo>
                  <a:cubicBezTo>
                    <a:pt x="502346" y="562707"/>
                    <a:pt x="499437" y="565612"/>
                    <a:pt x="499437" y="569188"/>
                  </a:cubicBezTo>
                  <a:cubicBezTo>
                    <a:pt x="499437" y="572764"/>
                    <a:pt x="502346" y="575669"/>
                    <a:pt x="505927" y="575669"/>
                  </a:cubicBezTo>
                  <a:lnTo>
                    <a:pt x="531887" y="575669"/>
                  </a:lnTo>
                  <a:lnTo>
                    <a:pt x="531887" y="543264"/>
                  </a:lnTo>
                  <a:cubicBezTo>
                    <a:pt x="531887" y="539688"/>
                    <a:pt x="528978" y="536783"/>
                    <a:pt x="525397" y="536783"/>
                  </a:cubicBezTo>
                  <a:close/>
                  <a:moveTo>
                    <a:pt x="462055" y="345094"/>
                  </a:moveTo>
                  <a:cubicBezTo>
                    <a:pt x="445868" y="345094"/>
                    <a:pt x="432815" y="358205"/>
                    <a:pt x="432815" y="374295"/>
                  </a:cubicBezTo>
                  <a:cubicBezTo>
                    <a:pt x="432815" y="390460"/>
                    <a:pt x="445868" y="403496"/>
                    <a:pt x="462055" y="403496"/>
                  </a:cubicBezTo>
                  <a:cubicBezTo>
                    <a:pt x="478166" y="403496"/>
                    <a:pt x="491219" y="390460"/>
                    <a:pt x="491219" y="374295"/>
                  </a:cubicBezTo>
                  <a:cubicBezTo>
                    <a:pt x="491219" y="358205"/>
                    <a:pt x="478166" y="345094"/>
                    <a:pt x="462055" y="345094"/>
                  </a:cubicBezTo>
                  <a:close/>
                  <a:moveTo>
                    <a:pt x="429533" y="286990"/>
                  </a:moveTo>
                  <a:lnTo>
                    <a:pt x="590350" y="286990"/>
                  </a:lnTo>
                  <a:lnTo>
                    <a:pt x="590350" y="455641"/>
                  </a:lnTo>
                  <a:lnTo>
                    <a:pt x="429533" y="455641"/>
                  </a:lnTo>
                  <a:cubicBezTo>
                    <a:pt x="408126" y="455641"/>
                    <a:pt x="388956" y="441115"/>
                    <a:pt x="388956" y="419661"/>
                  </a:cubicBezTo>
                  <a:lnTo>
                    <a:pt x="388956" y="328855"/>
                  </a:lnTo>
                  <a:cubicBezTo>
                    <a:pt x="388956" y="307475"/>
                    <a:pt x="408126" y="286990"/>
                    <a:pt x="429533" y="286990"/>
                  </a:cubicBezTo>
                  <a:close/>
                  <a:moveTo>
                    <a:pt x="505927" y="166989"/>
                  </a:moveTo>
                  <a:cubicBezTo>
                    <a:pt x="502346" y="166989"/>
                    <a:pt x="499437" y="169895"/>
                    <a:pt x="499437" y="173470"/>
                  </a:cubicBezTo>
                  <a:cubicBezTo>
                    <a:pt x="499437" y="177046"/>
                    <a:pt x="502346" y="179951"/>
                    <a:pt x="505927" y="179951"/>
                  </a:cubicBezTo>
                  <a:lnTo>
                    <a:pt x="518907" y="179951"/>
                  </a:lnTo>
                  <a:lnTo>
                    <a:pt x="518907" y="192988"/>
                  </a:lnTo>
                  <a:cubicBezTo>
                    <a:pt x="518907" y="196564"/>
                    <a:pt x="521816" y="199469"/>
                    <a:pt x="525397" y="199469"/>
                  </a:cubicBezTo>
                  <a:cubicBezTo>
                    <a:pt x="528978" y="199469"/>
                    <a:pt x="531887" y="196564"/>
                    <a:pt x="531887" y="192988"/>
                  </a:cubicBezTo>
                  <a:lnTo>
                    <a:pt x="531887" y="166989"/>
                  </a:lnTo>
                  <a:close/>
                  <a:moveTo>
                    <a:pt x="421481" y="166989"/>
                  </a:moveTo>
                  <a:cubicBezTo>
                    <a:pt x="417901" y="166989"/>
                    <a:pt x="414991" y="169895"/>
                    <a:pt x="414991" y="173470"/>
                  </a:cubicBezTo>
                  <a:cubicBezTo>
                    <a:pt x="414991" y="177046"/>
                    <a:pt x="417901" y="179951"/>
                    <a:pt x="421481" y="179951"/>
                  </a:cubicBezTo>
                  <a:lnTo>
                    <a:pt x="466912" y="179951"/>
                  </a:lnTo>
                  <a:cubicBezTo>
                    <a:pt x="470493" y="179951"/>
                    <a:pt x="473402" y="177046"/>
                    <a:pt x="473402" y="173470"/>
                  </a:cubicBezTo>
                  <a:cubicBezTo>
                    <a:pt x="473402" y="169895"/>
                    <a:pt x="470493" y="166989"/>
                    <a:pt x="466912" y="166989"/>
                  </a:cubicBezTo>
                  <a:close/>
                  <a:moveTo>
                    <a:pt x="330546" y="166989"/>
                  </a:moveTo>
                  <a:cubicBezTo>
                    <a:pt x="326890" y="166989"/>
                    <a:pt x="323981" y="169895"/>
                    <a:pt x="324056" y="173470"/>
                  </a:cubicBezTo>
                  <a:cubicBezTo>
                    <a:pt x="324056" y="177046"/>
                    <a:pt x="326890" y="179951"/>
                    <a:pt x="330546" y="179951"/>
                  </a:cubicBezTo>
                  <a:lnTo>
                    <a:pt x="375976" y="179951"/>
                  </a:lnTo>
                  <a:cubicBezTo>
                    <a:pt x="379557" y="179951"/>
                    <a:pt x="382466" y="177046"/>
                    <a:pt x="382466" y="173470"/>
                  </a:cubicBezTo>
                  <a:cubicBezTo>
                    <a:pt x="382466" y="169895"/>
                    <a:pt x="379557" y="166989"/>
                    <a:pt x="375976" y="166989"/>
                  </a:cubicBezTo>
                  <a:close/>
                  <a:moveTo>
                    <a:pt x="239610" y="166989"/>
                  </a:moveTo>
                  <a:cubicBezTo>
                    <a:pt x="235955" y="166989"/>
                    <a:pt x="233046" y="169895"/>
                    <a:pt x="233046" y="173470"/>
                  </a:cubicBezTo>
                  <a:cubicBezTo>
                    <a:pt x="233046" y="177046"/>
                    <a:pt x="235955" y="179951"/>
                    <a:pt x="239610" y="179951"/>
                  </a:cubicBezTo>
                  <a:lnTo>
                    <a:pt x="285041" y="179951"/>
                  </a:lnTo>
                  <a:cubicBezTo>
                    <a:pt x="288621" y="179951"/>
                    <a:pt x="291531" y="177046"/>
                    <a:pt x="291531" y="173470"/>
                  </a:cubicBezTo>
                  <a:cubicBezTo>
                    <a:pt x="291531" y="169895"/>
                    <a:pt x="288621" y="166989"/>
                    <a:pt x="285041" y="166989"/>
                  </a:cubicBezTo>
                  <a:close/>
                  <a:moveTo>
                    <a:pt x="148600" y="166989"/>
                  </a:moveTo>
                  <a:cubicBezTo>
                    <a:pt x="145019" y="166989"/>
                    <a:pt x="142110" y="169895"/>
                    <a:pt x="142110" y="173470"/>
                  </a:cubicBezTo>
                  <a:cubicBezTo>
                    <a:pt x="142110" y="177046"/>
                    <a:pt x="145019" y="179951"/>
                    <a:pt x="148600" y="179951"/>
                  </a:cubicBezTo>
                  <a:lnTo>
                    <a:pt x="194105" y="179951"/>
                  </a:lnTo>
                  <a:cubicBezTo>
                    <a:pt x="197686" y="179951"/>
                    <a:pt x="200595" y="177046"/>
                    <a:pt x="200595" y="173470"/>
                  </a:cubicBezTo>
                  <a:cubicBezTo>
                    <a:pt x="200595" y="169895"/>
                    <a:pt x="197686" y="166989"/>
                    <a:pt x="194105" y="166989"/>
                  </a:cubicBezTo>
                  <a:close/>
                  <a:moveTo>
                    <a:pt x="57665" y="166989"/>
                  </a:moveTo>
                  <a:cubicBezTo>
                    <a:pt x="54084" y="166989"/>
                    <a:pt x="51175" y="169895"/>
                    <a:pt x="51175" y="173470"/>
                  </a:cubicBezTo>
                  <a:cubicBezTo>
                    <a:pt x="51175" y="177046"/>
                    <a:pt x="54084" y="179951"/>
                    <a:pt x="57665" y="179951"/>
                  </a:cubicBezTo>
                  <a:lnTo>
                    <a:pt x="103170" y="179951"/>
                  </a:lnTo>
                  <a:cubicBezTo>
                    <a:pt x="106750" y="179951"/>
                    <a:pt x="109660" y="177046"/>
                    <a:pt x="109660" y="173470"/>
                  </a:cubicBezTo>
                  <a:cubicBezTo>
                    <a:pt x="109660" y="169895"/>
                    <a:pt x="106750" y="166989"/>
                    <a:pt x="103170" y="166989"/>
                  </a:cubicBezTo>
                  <a:close/>
                  <a:moveTo>
                    <a:pt x="39015" y="134286"/>
                  </a:moveTo>
                  <a:lnTo>
                    <a:pt x="526218" y="134286"/>
                  </a:lnTo>
                  <a:cubicBezTo>
                    <a:pt x="547627" y="134286"/>
                    <a:pt x="565158" y="151792"/>
                    <a:pt x="565158" y="173247"/>
                  </a:cubicBezTo>
                  <a:lnTo>
                    <a:pt x="565158" y="257799"/>
                  </a:lnTo>
                  <a:lnTo>
                    <a:pt x="531887" y="257799"/>
                  </a:lnTo>
                  <a:lnTo>
                    <a:pt x="531887" y="251318"/>
                  </a:lnTo>
                  <a:cubicBezTo>
                    <a:pt x="531887" y="247742"/>
                    <a:pt x="528978" y="244837"/>
                    <a:pt x="525397" y="244837"/>
                  </a:cubicBezTo>
                  <a:cubicBezTo>
                    <a:pt x="521816" y="244837"/>
                    <a:pt x="518907" y="247742"/>
                    <a:pt x="518907" y="251318"/>
                  </a:cubicBezTo>
                  <a:lnTo>
                    <a:pt x="518907" y="257799"/>
                  </a:lnTo>
                  <a:lnTo>
                    <a:pt x="428717" y="257799"/>
                  </a:lnTo>
                  <a:cubicBezTo>
                    <a:pt x="392910" y="257799"/>
                    <a:pt x="362996" y="289906"/>
                    <a:pt x="362996" y="325664"/>
                  </a:cubicBezTo>
                  <a:lnTo>
                    <a:pt x="362996" y="416473"/>
                  </a:lnTo>
                  <a:cubicBezTo>
                    <a:pt x="362996" y="452231"/>
                    <a:pt x="392910" y="478379"/>
                    <a:pt x="428717" y="478379"/>
                  </a:cubicBezTo>
                  <a:lnTo>
                    <a:pt x="518907" y="478379"/>
                  </a:lnTo>
                  <a:lnTo>
                    <a:pt x="518907" y="491341"/>
                  </a:lnTo>
                  <a:cubicBezTo>
                    <a:pt x="518907" y="494917"/>
                    <a:pt x="521816" y="497822"/>
                    <a:pt x="525397" y="497822"/>
                  </a:cubicBezTo>
                  <a:cubicBezTo>
                    <a:pt x="528978" y="497822"/>
                    <a:pt x="531887" y="494917"/>
                    <a:pt x="531887" y="491341"/>
                  </a:cubicBezTo>
                  <a:lnTo>
                    <a:pt x="531887" y="478379"/>
                  </a:lnTo>
                  <a:lnTo>
                    <a:pt x="565158" y="478379"/>
                  </a:lnTo>
                  <a:lnTo>
                    <a:pt x="565158" y="568965"/>
                  </a:lnTo>
                  <a:cubicBezTo>
                    <a:pt x="565158" y="590345"/>
                    <a:pt x="547627" y="607851"/>
                    <a:pt x="526218" y="607851"/>
                  </a:cubicBezTo>
                  <a:lnTo>
                    <a:pt x="39015" y="607851"/>
                  </a:lnTo>
                  <a:cubicBezTo>
                    <a:pt x="19843" y="607851"/>
                    <a:pt x="3879" y="593920"/>
                    <a:pt x="671" y="575669"/>
                  </a:cubicBezTo>
                  <a:lnTo>
                    <a:pt x="5744" y="575669"/>
                  </a:lnTo>
                  <a:cubicBezTo>
                    <a:pt x="9325" y="575669"/>
                    <a:pt x="12234" y="572764"/>
                    <a:pt x="12234" y="569188"/>
                  </a:cubicBezTo>
                  <a:cubicBezTo>
                    <a:pt x="12234" y="565612"/>
                    <a:pt x="9325" y="562707"/>
                    <a:pt x="5744" y="562707"/>
                  </a:cubicBezTo>
                  <a:lnTo>
                    <a:pt x="0" y="562707"/>
                  </a:lnTo>
                  <a:lnTo>
                    <a:pt x="0" y="179951"/>
                  </a:lnTo>
                  <a:lnTo>
                    <a:pt x="12234" y="179951"/>
                  </a:lnTo>
                  <a:cubicBezTo>
                    <a:pt x="15815" y="179951"/>
                    <a:pt x="18724" y="177046"/>
                    <a:pt x="18724" y="173470"/>
                  </a:cubicBezTo>
                  <a:cubicBezTo>
                    <a:pt x="18724" y="169895"/>
                    <a:pt x="15815" y="166989"/>
                    <a:pt x="12234" y="166989"/>
                  </a:cubicBezTo>
                  <a:lnTo>
                    <a:pt x="597" y="166989"/>
                  </a:lnTo>
                  <a:cubicBezTo>
                    <a:pt x="3581" y="148515"/>
                    <a:pt x="19694" y="134286"/>
                    <a:pt x="39015" y="134286"/>
                  </a:cubicBezTo>
                  <a:close/>
                  <a:moveTo>
                    <a:pt x="468560" y="0"/>
                  </a:moveTo>
                  <a:lnTo>
                    <a:pt x="507577" y="105425"/>
                  </a:lnTo>
                  <a:lnTo>
                    <a:pt x="83691" y="1054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66683" y="3124366"/>
            <a:ext cx="874924" cy="874924"/>
            <a:chOff x="4497481" y="1141563"/>
            <a:chExt cx="874924" cy="874924"/>
          </a:xfrm>
        </p:grpSpPr>
        <p:sp>
          <p:nvSpPr>
            <p:cNvPr id="74" name="椭圆 73"/>
            <p:cNvSpPr/>
            <p:nvPr/>
          </p:nvSpPr>
          <p:spPr>
            <a:xfrm>
              <a:off x="4497481" y="1141563"/>
              <a:ext cx="874924" cy="87492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home-insurance_155016"/>
            <p:cNvSpPr>
              <a:spLocks noChangeAspect="1"/>
            </p:cNvSpPr>
            <p:nvPr/>
          </p:nvSpPr>
          <p:spPr bwMode="auto">
            <a:xfrm>
              <a:off x="4630100" y="1269812"/>
              <a:ext cx="609685" cy="608829"/>
            </a:xfrm>
            <a:custGeom>
              <a:avLst/>
              <a:gdLst>
                <a:gd name="connsiteX0" fmla="*/ 212732 w 607614"/>
                <a:gd name="connsiteY0" fmla="*/ 505878 h 606761"/>
                <a:gd name="connsiteX1" fmla="*/ 425342 w 607614"/>
                <a:gd name="connsiteY1" fmla="*/ 505878 h 606761"/>
                <a:gd name="connsiteX2" fmla="*/ 425342 w 607614"/>
                <a:gd name="connsiteY2" fmla="*/ 525616 h 606761"/>
                <a:gd name="connsiteX3" fmla="*/ 212732 w 607614"/>
                <a:gd name="connsiteY3" fmla="*/ 525616 h 606761"/>
                <a:gd name="connsiteX4" fmla="*/ 495973 w 607614"/>
                <a:gd name="connsiteY4" fmla="*/ 495269 h 606761"/>
                <a:gd name="connsiteX5" fmla="*/ 495973 w 607614"/>
                <a:gd name="connsiteY5" fmla="*/ 572631 h 606761"/>
                <a:gd name="connsiteX6" fmla="*/ 534706 w 607614"/>
                <a:gd name="connsiteY6" fmla="*/ 533950 h 606761"/>
                <a:gd name="connsiteX7" fmla="*/ 573438 w 607614"/>
                <a:gd name="connsiteY7" fmla="*/ 495269 h 606761"/>
                <a:gd name="connsiteX8" fmla="*/ 60737 w 607614"/>
                <a:gd name="connsiteY8" fmla="*/ 495269 h 606761"/>
                <a:gd name="connsiteX9" fmla="*/ 60737 w 607614"/>
                <a:gd name="connsiteY9" fmla="*/ 586283 h 606761"/>
                <a:gd name="connsiteX10" fmla="*/ 100975 w 607614"/>
                <a:gd name="connsiteY10" fmla="*/ 586283 h 606761"/>
                <a:gd name="connsiteX11" fmla="*/ 100975 w 607614"/>
                <a:gd name="connsiteY11" fmla="*/ 495269 h 606761"/>
                <a:gd name="connsiteX12" fmla="*/ 212732 w 607614"/>
                <a:gd name="connsiteY12" fmla="*/ 455071 h 606761"/>
                <a:gd name="connsiteX13" fmla="*/ 425342 w 607614"/>
                <a:gd name="connsiteY13" fmla="*/ 455071 h 606761"/>
                <a:gd name="connsiteX14" fmla="*/ 425342 w 607614"/>
                <a:gd name="connsiteY14" fmla="*/ 475540 h 606761"/>
                <a:gd name="connsiteX15" fmla="*/ 212732 w 607614"/>
                <a:gd name="connsiteY15" fmla="*/ 475540 h 606761"/>
                <a:gd name="connsiteX16" fmla="*/ 212732 w 607614"/>
                <a:gd name="connsiteY16" fmla="*/ 404264 h 606761"/>
                <a:gd name="connsiteX17" fmla="*/ 536947 w 607614"/>
                <a:gd name="connsiteY17" fmla="*/ 404264 h 606761"/>
                <a:gd name="connsiteX18" fmla="*/ 536947 w 607614"/>
                <a:gd name="connsiteY18" fmla="*/ 424733 h 606761"/>
                <a:gd name="connsiteX19" fmla="*/ 212732 w 607614"/>
                <a:gd name="connsiteY19" fmla="*/ 424733 h 606761"/>
                <a:gd name="connsiteX20" fmla="*/ 212732 w 607614"/>
                <a:gd name="connsiteY20" fmla="*/ 354188 h 606761"/>
                <a:gd name="connsiteX21" fmla="*/ 536947 w 607614"/>
                <a:gd name="connsiteY21" fmla="*/ 354188 h 606761"/>
                <a:gd name="connsiteX22" fmla="*/ 536947 w 607614"/>
                <a:gd name="connsiteY22" fmla="*/ 373926 h 606761"/>
                <a:gd name="connsiteX23" fmla="*/ 212732 w 607614"/>
                <a:gd name="connsiteY23" fmla="*/ 373926 h 606761"/>
                <a:gd name="connsiteX24" fmla="*/ 465549 w 607614"/>
                <a:gd name="connsiteY24" fmla="*/ 303381 h 606761"/>
                <a:gd name="connsiteX25" fmla="*/ 536947 w 607614"/>
                <a:gd name="connsiteY25" fmla="*/ 303381 h 606761"/>
                <a:gd name="connsiteX26" fmla="*/ 536947 w 607614"/>
                <a:gd name="connsiteY26" fmla="*/ 323850 h 606761"/>
                <a:gd name="connsiteX27" fmla="*/ 465549 w 607614"/>
                <a:gd name="connsiteY27" fmla="*/ 323850 h 606761"/>
                <a:gd name="connsiteX28" fmla="*/ 212732 w 607614"/>
                <a:gd name="connsiteY28" fmla="*/ 303381 h 606761"/>
                <a:gd name="connsiteX29" fmla="*/ 445811 w 607614"/>
                <a:gd name="connsiteY29" fmla="*/ 303381 h 606761"/>
                <a:gd name="connsiteX30" fmla="*/ 445811 w 607614"/>
                <a:gd name="connsiteY30" fmla="*/ 323850 h 606761"/>
                <a:gd name="connsiteX31" fmla="*/ 212732 w 607614"/>
                <a:gd name="connsiteY31" fmla="*/ 323850 h 606761"/>
                <a:gd name="connsiteX32" fmla="*/ 60737 w 607614"/>
                <a:gd name="connsiteY32" fmla="*/ 111492 h 606761"/>
                <a:gd name="connsiteX33" fmla="*/ 60737 w 607614"/>
                <a:gd name="connsiteY33" fmla="*/ 475549 h 606761"/>
                <a:gd name="connsiteX34" fmla="*/ 100975 w 607614"/>
                <a:gd name="connsiteY34" fmla="*/ 475549 h 606761"/>
                <a:gd name="connsiteX35" fmla="*/ 100975 w 607614"/>
                <a:gd name="connsiteY35" fmla="*/ 111492 h 606761"/>
                <a:gd name="connsiteX36" fmla="*/ 344122 w 607614"/>
                <a:gd name="connsiteY36" fmla="*/ 105463 h 606761"/>
                <a:gd name="connsiteX37" fmla="*/ 287910 w 607614"/>
                <a:gd name="connsiteY37" fmla="*/ 161571 h 606761"/>
                <a:gd name="connsiteX38" fmla="*/ 293987 w 607614"/>
                <a:gd name="connsiteY38" fmla="*/ 161571 h 606761"/>
                <a:gd name="connsiteX39" fmla="*/ 364631 w 607614"/>
                <a:gd name="connsiteY39" fmla="*/ 161571 h 606761"/>
                <a:gd name="connsiteX40" fmla="*/ 364631 w 607614"/>
                <a:gd name="connsiteY40" fmla="*/ 182043 h 606761"/>
                <a:gd name="connsiteX41" fmla="*/ 303862 w 607614"/>
                <a:gd name="connsiteY41" fmla="*/ 182043 h 606761"/>
                <a:gd name="connsiteX42" fmla="*/ 303862 w 607614"/>
                <a:gd name="connsiteY42" fmla="*/ 242701 h 606761"/>
                <a:gd name="connsiteX43" fmla="*/ 385141 w 607614"/>
                <a:gd name="connsiteY43" fmla="*/ 242701 h 606761"/>
                <a:gd name="connsiteX44" fmla="*/ 385141 w 607614"/>
                <a:gd name="connsiteY44" fmla="*/ 172186 h 606761"/>
                <a:gd name="connsiteX45" fmla="*/ 395016 w 607614"/>
                <a:gd name="connsiteY45" fmla="*/ 161571 h 606761"/>
                <a:gd name="connsiteX46" fmla="*/ 401093 w 607614"/>
                <a:gd name="connsiteY46" fmla="*/ 161571 h 606761"/>
                <a:gd name="connsiteX47" fmla="*/ 445811 w 607614"/>
                <a:gd name="connsiteY47" fmla="*/ 100883 h 606761"/>
                <a:gd name="connsiteX48" fmla="*/ 546816 w 607614"/>
                <a:gd name="connsiteY48" fmla="*/ 100883 h 606761"/>
                <a:gd name="connsiteX49" fmla="*/ 546816 w 607614"/>
                <a:gd name="connsiteY49" fmla="*/ 121352 h 606761"/>
                <a:gd name="connsiteX50" fmla="*/ 445811 w 607614"/>
                <a:gd name="connsiteY50" fmla="*/ 121352 h 606761"/>
                <a:gd name="connsiteX51" fmla="*/ 337285 w 607614"/>
                <a:gd name="connsiteY51" fmla="*/ 84232 h 606761"/>
                <a:gd name="connsiteX52" fmla="*/ 351718 w 607614"/>
                <a:gd name="connsiteY52" fmla="*/ 84232 h 606761"/>
                <a:gd name="connsiteX53" fmla="*/ 432237 w 607614"/>
                <a:gd name="connsiteY53" fmla="*/ 164604 h 606761"/>
                <a:gd name="connsiteX54" fmla="*/ 434516 w 607614"/>
                <a:gd name="connsiteY54" fmla="*/ 175977 h 606761"/>
                <a:gd name="connsiteX55" fmla="*/ 425401 w 607614"/>
                <a:gd name="connsiteY55" fmla="*/ 182043 h 606761"/>
                <a:gd name="connsiteX56" fmla="*/ 404891 w 607614"/>
                <a:gd name="connsiteY56" fmla="*/ 182043 h 606761"/>
                <a:gd name="connsiteX57" fmla="*/ 404891 w 607614"/>
                <a:gd name="connsiteY57" fmla="*/ 252558 h 606761"/>
                <a:gd name="connsiteX58" fmla="*/ 395016 w 607614"/>
                <a:gd name="connsiteY58" fmla="*/ 263173 h 606761"/>
                <a:gd name="connsiteX59" fmla="*/ 293987 w 607614"/>
                <a:gd name="connsiteY59" fmla="*/ 263173 h 606761"/>
                <a:gd name="connsiteX60" fmla="*/ 283352 w 607614"/>
                <a:gd name="connsiteY60" fmla="*/ 252558 h 606761"/>
                <a:gd name="connsiteX61" fmla="*/ 283352 w 607614"/>
                <a:gd name="connsiteY61" fmla="*/ 182043 h 606761"/>
                <a:gd name="connsiteX62" fmla="*/ 263602 w 607614"/>
                <a:gd name="connsiteY62" fmla="*/ 182043 h 606761"/>
                <a:gd name="connsiteX63" fmla="*/ 254487 w 607614"/>
                <a:gd name="connsiteY63" fmla="*/ 175977 h 606761"/>
                <a:gd name="connsiteX64" fmla="*/ 256006 w 607614"/>
                <a:gd name="connsiteY64" fmla="*/ 164604 h 606761"/>
                <a:gd name="connsiteX65" fmla="*/ 486140 w 607614"/>
                <a:gd name="connsiteY65" fmla="*/ 60676 h 606761"/>
                <a:gd name="connsiteX66" fmla="*/ 546816 w 607614"/>
                <a:gd name="connsiteY66" fmla="*/ 60676 h 606761"/>
                <a:gd name="connsiteX67" fmla="*/ 546816 w 607614"/>
                <a:gd name="connsiteY67" fmla="*/ 81145 h 606761"/>
                <a:gd name="connsiteX68" fmla="*/ 486140 w 607614"/>
                <a:gd name="connsiteY68" fmla="*/ 81145 h 606761"/>
                <a:gd name="connsiteX69" fmla="*/ 81236 w 607614"/>
                <a:gd name="connsiteY69" fmla="*/ 42473 h 606761"/>
                <a:gd name="connsiteX70" fmla="*/ 64533 w 607614"/>
                <a:gd name="connsiteY70" fmla="*/ 91014 h 606761"/>
                <a:gd name="connsiteX71" fmla="*/ 97179 w 607614"/>
                <a:gd name="connsiteY71" fmla="*/ 91014 h 606761"/>
                <a:gd name="connsiteX72" fmla="*/ 161811 w 607614"/>
                <a:gd name="connsiteY72" fmla="*/ 20478 h 606761"/>
                <a:gd name="connsiteX73" fmla="*/ 161811 w 607614"/>
                <a:gd name="connsiteY73" fmla="*/ 586283 h 606761"/>
                <a:gd name="connsiteX74" fmla="*/ 476227 w 607614"/>
                <a:gd name="connsiteY74" fmla="*/ 586283 h 606761"/>
                <a:gd name="connsiteX75" fmla="*/ 476227 w 607614"/>
                <a:gd name="connsiteY75" fmla="*/ 485409 h 606761"/>
                <a:gd name="connsiteX76" fmla="*/ 486100 w 607614"/>
                <a:gd name="connsiteY76" fmla="*/ 475549 h 606761"/>
                <a:gd name="connsiteX77" fmla="*/ 587109 w 607614"/>
                <a:gd name="connsiteY77" fmla="*/ 475549 h 606761"/>
                <a:gd name="connsiteX78" fmla="*/ 587109 w 607614"/>
                <a:gd name="connsiteY78" fmla="*/ 20478 h 606761"/>
                <a:gd name="connsiteX79" fmla="*/ 151938 w 607614"/>
                <a:gd name="connsiteY79" fmla="*/ 0 h 606761"/>
                <a:gd name="connsiteX80" fmla="*/ 597741 w 607614"/>
                <a:gd name="connsiteY80" fmla="*/ 0 h 606761"/>
                <a:gd name="connsiteX81" fmla="*/ 607614 w 607614"/>
                <a:gd name="connsiteY81" fmla="*/ 9860 h 606761"/>
                <a:gd name="connsiteX82" fmla="*/ 607614 w 607614"/>
                <a:gd name="connsiteY82" fmla="*/ 485409 h 606761"/>
                <a:gd name="connsiteX83" fmla="*/ 606855 w 607614"/>
                <a:gd name="connsiteY83" fmla="*/ 488443 h 606761"/>
                <a:gd name="connsiteX84" fmla="*/ 606855 w 607614"/>
                <a:gd name="connsiteY84" fmla="*/ 489201 h 606761"/>
                <a:gd name="connsiteX85" fmla="*/ 604576 w 607614"/>
                <a:gd name="connsiteY85" fmla="*/ 492235 h 606761"/>
                <a:gd name="connsiteX86" fmla="*/ 492936 w 607614"/>
                <a:gd name="connsiteY86" fmla="*/ 603727 h 606761"/>
                <a:gd name="connsiteX87" fmla="*/ 486100 w 607614"/>
                <a:gd name="connsiteY87" fmla="*/ 606761 h 606761"/>
                <a:gd name="connsiteX88" fmla="*/ 151938 w 607614"/>
                <a:gd name="connsiteY88" fmla="*/ 606761 h 606761"/>
                <a:gd name="connsiteX89" fmla="*/ 142065 w 607614"/>
                <a:gd name="connsiteY89" fmla="*/ 596901 h 606761"/>
                <a:gd name="connsiteX90" fmla="*/ 142065 w 607614"/>
                <a:gd name="connsiteY90" fmla="*/ 9860 h 606761"/>
                <a:gd name="connsiteX91" fmla="*/ 151938 w 607614"/>
                <a:gd name="connsiteY91" fmla="*/ 0 h 606761"/>
                <a:gd name="connsiteX92" fmla="*/ 81236 w 607614"/>
                <a:gd name="connsiteY92" fmla="*/ 0 h 606761"/>
                <a:gd name="connsiteX93" fmla="*/ 90346 w 607614"/>
                <a:gd name="connsiteY93" fmla="*/ 6826 h 606761"/>
                <a:gd name="connsiteX94" fmla="*/ 119196 w 607614"/>
                <a:gd name="connsiteY94" fmla="*/ 94806 h 606761"/>
                <a:gd name="connsiteX95" fmla="*/ 121474 w 607614"/>
                <a:gd name="connsiteY95" fmla="*/ 100874 h 606761"/>
                <a:gd name="connsiteX96" fmla="*/ 121474 w 607614"/>
                <a:gd name="connsiteY96" fmla="*/ 485409 h 606761"/>
                <a:gd name="connsiteX97" fmla="*/ 121474 w 607614"/>
                <a:gd name="connsiteY97" fmla="*/ 596901 h 606761"/>
                <a:gd name="connsiteX98" fmla="*/ 111604 w 607614"/>
                <a:gd name="connsiteY98" fmla="*/ 606761 h 606761"/>
                <a:gd name="connsiteX99" fmla="*/ 50867 w 607614"/>
                <a:gd name="connsiteY99" fmla="*/ 606761 h 606761"/>
                <a:gd name="connsiteX100" fmla="*/ 40238 w 607614"/>
                <a:gd name="connsiteY100" fmla="*/ 596901 h 606761"/>
                <a:gd name="connsiteX101" fmla="*/ 40238 w 607614"/>
                <a:gd name="connsiteY101" fmla="*/ 555945 h 606761"/>
                <a:gd name="connsiteX102" fmla="*/ 9870 w 607614"/>
                <a:gd name="connsiteY102" fmla="*/ 555945 h 606761"/>
                <a:gd name="connsiteX103" fmla="*/ 0 w 607614"/>
                <a:gd name="connsiteY103" fmla="*/ 546085 h 606761"/>
                <a:gd name="connsiteX104" fmla="*/ 0 w 607614"/>
                <a:gd name="connsiteY104" fmla="*/ 242704 h 606761"/>
                <a:gd name="connsiteX105" fmla="*/ 20499 w 607614"/>
                <a:gd name="connsiteY105" fmla="*/ 242704 h 606761"/>
                <a:gd name="connsiteX106" fmla="*/ 20499 w 607614"/>
                <a:gd name="connsiteY106" fmla="*/ 536225 h 606761"/>
                <a:gd name="connsiteX107" fmla="*/ 40238 w 607614"/>
                <a:gd name="connsiteY107" fmla="*/ 536225 h 606761"/>
                <a:gd name="connsiteX108" fmla="*/ 40238 w 607614"/>
                <a:gd name="connsiteY108" fmla="*/ 485409 h 606761"/>
                <a:gd name="connsiteX109" fmla="*/ 40238 w 607614"/>
                <a:gd name="connsiteY109" fmla="*/ 100874 h 606761"/>
                <a:gd name="connsiteX110" fmla="*/ 40238 w 607614"/>
                <a:gd name="connsiteY110" fmla="*/ 100116 h 606761"/>
                <a:gd name="connsiteX111" fmla="*/ 42516 w 607614"/>
                <a:gd name="connsiteY111" fmla="*/ 94806 h 606761"/>
                <a:gd name="connsiteX112" fmla="*/ 72125 w 607614"/>
                <a:gd name="connsiteY112" fmla="*/ 6826 h 606761"/>
                <a:gd name="connsiteX113" fmla="*/ 81236 w 607614"/>
                <a:gd name="connsiteY113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7614" h="606761">
                  <a:moveTo>
                    <a:pt x="212732" y="505878"/>
                  </a:moveTo>
                  <a:lnTo>
                    <a:pt x="425342" y="505878"/>
                  </a:lnTo>
                  <a:lnTo>
                    <a:pt x="425342" y="525616"/>
                  </a:lnTo>
                  <a:lnTo>
                    <a:pt x="212732" y="525616"/>
                  </a:lnTo>
                  <a:close/>
                  <a:moveTo>
                    <a:pt x="495973" y="495269"/>
                  </a:moveTo>
                  <a:lnTo>
                    <a:pt x="495973" y="572631"/>
                  </a:lnTo>
                  <a:lnTo>
                    <a:pt x="534706" y="533950"/>
                  </a:lnTo>
                  <a:lnTo>
                    <a:pt x="573438" y="495269"/>
                  </a:lnTo>
                  <a:close/>
                  <a:moveTo>
                    <a:pt x="60737" y="495269"/>
                  </a:moveTo>
                  <a:lnTo>
                    <a:pt x="60737" y="586283"/>
                  </a:lnTo>
                  <a:lnTo>
                    <a:pt x="100975" y="586283"/>
                  </a:lnTo>
                  <a:lnTo>
                    <a:pt x="100975" y="495269"/>
                  </a:lnTo>
                  <a:close/>
                  <a:moveTo>
                    <a:pt x="212732" y="455071"/>
                  </a:moveTo>
                  <a:lnTo>
                    <a:pt x="425342" y="455071"/>
                  </a:lnTo>
                  <a:lnTo>
                    <a:pt x="425342" y="475540"/>
                  </a:lnTo>
                  <a:lnTo>
                    <a:pt x="212732" y="475540"/>
                  </a:lnTo>
                  <a:close/>
                  <a:moveTo>
                    <a:pt x="212732" y="404264"/>
                  </a:moveTo>
                  <a:lnTo>
                    <a:pt x="536947" y="404264"/>
                  </a:lnTo>
                  <a:lnTo>
                    <a:pt x="536947" y="424733"/>
                  </a:lnTo>
                  <a:lnTo>
                    <a:pt x="212732" y="424733"/>
                  </a:lnTo>
                  <a:close/>
                  <a:moveTo>
                    <a:pt x="212732" y="354188"/>
                  </a:moveTo>
                  <a:lnTo>
                    <a:pt x="536947" y="354188"/>
                  </a:lnTo>
                  <a:lnTo>
                    <a:pt x="536947" y="373926"/>
                  </a:lnTo>
                  <a:lnTo>
                    <a:pt x="212732" y="373926"/>
                  </a:lnTo>
                  <a:close/>
                  <a:moveTo>
                    <a:pt x="465549" y="303381"/>
                  </a:moveTo>
                  <a:lnTo>
                    <a:pt x="536947" y="303381"/>
                  </a:lnTo>
                  <a:lnTo>
                    <a:pt x="536947" y="323850"/>
                  </a:lnTo>
                  <a:lnTo>
                    <a:pt x="465549" y="323850"/>
                  </a:lnTo>
                  <a:close/>
                  <a:moveTo>
                    <a:pt x="212732" y="303381"/>
                  </a:moveTo>
                  <a:lnTo>
                    <a:pt x="445811" y="303381"/>
                  </a:lnTo>
                  <a:lnTo>
                    <a:pt x="445811" y="323850"/>
                  </a:lnTo>
                  <a:lnTo>
                    <a:pt x="212732" y="323850"/>
                  </a:lnTo>
                  <a:close/>
                  <a:moveTo>
                    <a:pt x="60737" y="111492"/>
                  </a:moveTo>
                  <a:lnTo>
                    <a:pt x="60737" y="475549"/>
                  </a:lnTo>
                  <a:lnTo>
                    <a:pt x="100975" y="475549"/>
                  </a:lnTo>
                  <a:lnTo>
                    <a:pt x="100975" y="111492"/>
                  </a:lnTo>
                  <a:close/>
                  <a:moveTo>
                    <a:pt x="344122" y="105463"/>
                  </a:moveTo>
                  <a:lnTo>
                    <a:pt x="287910" y="161571"/>
                  </a:lnTo>
                  <a:lnTo>
                    <a:pt x="293987" y="161571"/>
                  </a:lnTo>
                  <a:lnTo>
                    <a:pt x="364631" y="161571"/>
                  </a:lnTo>
                  <a:lnTo>
                    <a:pt x="364631" y="182043"/>
                  </a:lnTo>
                  <a:lnTo>
                    <a:pt x="303862" y="182043"/>
                  </a:lnTo>
                  <a:lnTo>
                    <a:pt x="303862" y="242701"/>
                  </a:lnTo>
                  <a:lnTo>
                    <a:pt x="385141" y="242701"/>
                  </a:lnTo>
                  <a:lnTo>
                    <a:pt x="385141" y="172186"/>
                  </a:lnTo>
                  <a:cubicBezTo>
                    <a:pt x="385141" y="166120"/>
                    <a:pt x="388939" y="161571"/>
                    <a:pt x="395016" y="161571"/>
                  </a:cubicBezTo>
                  <a:lnTo>
                    <a:pt x="401093" y="161571"/>
                  </a:lnTo>
                  <a:close/>
                  <a:moveTo>
                    <a:pt x="445811" y="100883"/>
                  </a:moveTo>
                  <a:lnTo>
                    <a:pt x="546816" y="100883"/>
                  </a:lnTo>
                  <a:lnTo>
                    <a:pt x="546816" y="121352"/>
                  </a:lnTo>
                  <a:lnTo>
                    <a:pt x="445811" y="121352"/>
                  </a:lnTo>
                  <a:close/>
                  <a:moveTo>
                    <a:pt x="337285" y="84232"/>
                  </a:moveTo>
                  <a:cubicBezTo>
                    <a:pt x="341083" y="79683"/>
                    <a:pt x="347160" y="79683"/>
                    <a:pt x="351718" y="84232"/>
                  </a:cubicBezTo>
                  <a:lnTo>
                    <a:pt x="432237" y="164604"/>
                  </a:lnTo>
                  <a:cubicBezTo>
                    <a:pt x="435276" y="167637"/>
                    <a:pt x="436795" y="172186"/>
                    <a:pt x="434516" y="175977"/>
                  </a:cubicBezTo>
                  <a:cubicBezTo>
                    <a:pt x="433757" y="179768"/>
                    <a:pt x="429199" y="182043"/>
                    <a:pt x="425401" y="182043"/>
                  </a:cubicBezTo>
                  <a:lnTo>
                    <a:pt x="404891" y="182043"/>
                  </a:lnTo>
                  <a:lnTo>
                    <a:pt x="404891" y="252558"/>
                  </a:lnTo>
                  <a:cubicBezTo>
                    <a:pt x="404891" y="258624"/>
                    <a:pt x="401093" y="263173"/>
                    <a:pt x="395016" y="263173"/>
                  </a:cubicBezTo>
                  <a:lnTo>
                    <a:pt x="293987" y="263173"/>
                  </a:lnTo>
                  <a:cubicBezTo>
                    <a:pt x="287910" y="263173"/>
                    <a:pt x="283352" y="258624"/>
                    <a:pt x="283352" y="252558"/>
                  </a:cubicBezTo>
                  <a:lnTo>
                    <a:pt x="283352" y="182043"/>
                  </a:lnTo>
                  <a:lnTo>
                    <a:pt x="263602" y="182043"/>
                  </a:lnTo>
                  <a:cubicBezTo>
                    <a:pt x="259045" y="182043"/>
                    <a:pt x="255246" y="179768"/>
                    <a:pt x="254487" y="175977"/>
                  </a:cubicBezTo>
                  <a:cubicBezTo>
                    <a:pt x="252208" y="172186"/>
                    <a:pt x="252968" y="167637"/>
                    <a:pt x="256006" y="164604"/>
                  </a:cubicBezTo>
                  <a:close/>
                  <a:moveTo>
                    <a:pt x="486140" y="60676"/>
                  </a:moveTo>
                  <a:lnTo>
                    <a:pt x="546816" y="60676"/>
                  </a:lnTo>
                  <a:lnTo>
                    <a:pt x="546816" y="81145"/>
                  </a:lnTo>
                  <a:lnTo>
                    <a:pt x="486140" y="81145"/>
                  </a:lnTo>
                  <a:close/>
                  <a:moveTo>
                    <a:pt x="81236" y="42473"/>
                  </a:moveTo>
                  <a:lnTo>
                    <a:pt x="64533" y="91014"/>
                  </a:lnTo>
                  <a:lnTo>
                    <a:pt x="97179" y="91014"/>
                  </a:lnTo>
                  <a:close/>
                  <a:moveTo>
                    <a:pt x="161811" y="20478"/>
                  </a:moveTo>
                  <a:lnTo>
                    <a:pt x="161811" y="586283"/>
                  </a:lnTo>
                  <a:lnTo>
                    <a:pt x="476227" y="586283"/>
                  </a:lnTo>
                  <a:lnTo>
                    <a:pt x="476227" y="485409"/>
                  </a:lnTo>
                  <a:cubicBezTo>
                    <a:pt x="476227" y="479341"/>
                    <a:pt x="480025" y="475549"/>
                    <a:pt x="486100" y="475549"/>
                  </a:cubicBezTo>
                  <a:lnTo>
                    <a:pt x="587109" y="475549"/>
                  </a:lnTo>
                  <a:lnTo>
                    <a:pt x="587109" y="20478"/>
                  </a:lnTo>
                  <a:close/>
                  <a:moveTo>
                    <a:pt x="151938" y="0"/>
                  </a:moveTo>
                  <a:lnTo>
                    <a:pt x="597741" y="0"/>
                  </a:lnTo>
                  <a:cubicBezTo>
                    <a:pt x="603817" y="0"/>
                    <a:pt x="607614" y="3792"/>
                    <a:pt x="607614" y="9860"/>
                  </a:cubicBezTo>
                  <a:lnTo>
                    <a:pt x="607614" y="485409"/>
                  </a:lnTo>
                  <a:cubicBezTo>
                    <a:pt x="607614" y="486167"/>
                    <a:pt x="607614" y="487684"/>
                    <a:pt x="606855" y="488443"/>
                  </a:cubicBezTo>
                  <a:lnTo>
                    <a:pt x="606855" y="489201"/>
                  </a:lnTo>
                  <a:cubicBezTo>
                    <a:pt x="605336" y="490718"/>
                    <a:pt x="605336" y="491476"/>
                    <a:pt x="604576" y="492235"/>
                  </a:cubicBezTo>
                  <a:lnTo>
                    <a:pt x="492936" y="603727"/>
                  </a:lnTo>
                  <a:cubicBezTo>
                    <a:pt x="491417" y="606003"/>
                    <a:pt x="489138" y="606761"/>
                    <a:pt x="486100" y="606761"/>
                  </a:cubicBezTo>
                  <a:lnTo>
                    <a:pt x="151938" y="606761"/>
                  </a:lnTo>
                  <a:cubicBezTo>
                    <a:pt x="145862" y="606761"/>
                    <a:pt x="142065" y="602969"/>
                    <a:pt x="142065" y="596901"/>
                  </a:cubicBezTo>
                  <a:lnTo>
                    <a:pt x="142065" y="9860"/>
                  </a:lnTo>
                  <a:cubicBezTo>
                    <a:pt x="142065" y="3792"/>
                    <a:pt x="145862" y="0"/>
                    <a:pt x="151938" y="0"/>
                  </a:cubicBezTo>
                  <a:close/>
                  <a:moveTo>
                    <a:pt x="81236" y="0"/>
                  </a:moveTo>
                  <a:cubicBezTo>
                    <a:pt x="85032" y="0"/>
                    <a:pt x="88828" y="3034"/>
                    <a:pt x="90346" y="6826"/>
                  </a:cubicBezTo>
                  <a:lnTo>
                    <a:pt x="119196" y="94806"/>
                  </a:lnTo>
                  <a:cubicBezTo>
                    <a:pt x="120715" y="96323"/>
                    <a:pt x="121474" y="99357"/>
                    <a:pt x="121474" y="100874"/>
                  </a:cubicBezTo>
                  <a:lnTo>
                    <a:pt x="121474" y="485409"/>
                  </a:lnTo>
                  <a:lnTo>
                    <a:pt x="121474" y="596901"/>
                  </a:lnTo>
                  <a:cubicBezTo>
                    <a:pt x="121474" y="602969"/>
                    <a:pt x="117678" y="606761"/>
                    <a:pt x="111604" y="606761"/>
                  </a:cubicBezTo>
                  <a:lnTo>
                    <a:pt x="50867" y="606761"/>
                  </a:lnTo>
                  <a:cubicBezTo>
                    <a:pt x="44794" y="606761"/>
                    <a:pt x="40238" y="602969"/>
                    <a:pt x="40238" y="596901"/>
                  </a:cubicBezTo>
                  <a:lnTo>
                    <a:pt x="40238" y="555945"/>
                  </a:lnTo>
                  <a:lnTo>
                    <a:pt x="9870" y="555945"/>
                  </a:lnTo>
                  <a:cubicBezTo>
                    <a:pt x="3796" y="555945"/>
                    <a:pt x="0" y="552153"/>
                    <a:pt x="0" y="546085"/>
                  </a:cubicBezTo>
                  <a:lnTo>
                    <a:pt x="0" y="242704"/>
                  </a:lnTo>
                  <a:lnTo>
                    <a:pt x="20499" y="242704"/>
                  </a:lnTo>
                  <a:lnTo>
                    <a:pt x="20499" y="536225"/>
                  </a:lnTo>
                  <a:lnTo>
                    <a:pt x="40238" y="536225"/>
                  </a:lnTo>
                  <a:lnTo>
                    <a:pt x="40238" y="485409"/>
                  </a:lnTo>
                  <a:lnTo>
                    <a:pt x="40238" y="100874"/>
                  </a:lnTo>
                  <a:lnTo>
                    <a:pt x="40238" y="100116"/>
                  </a:lnTo>
                  <a:cubicBezTo>
                    <a:pt x="40238" y="97840"/>
                    <a:pt x="41757" y="96323"/>
                    <a:pt x="42516" y="94806"/>
                  </a:cubicBezTo>
                  <a:lnTo>
                    <a:pt x="72125" y="6826"/>
                  </a:lnTo>
                  <a:cubicBezTo>
                    <a:pt x="72884" y="3034"/>
                    <a:pt x="76680" y="0"/>
                    <a:pt x="812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287099" y="5288651"/>
            <a:ext cx="874924" cy="874924"/>
            <a:chOff x="6853593" y="856762"/>
            <a:chExt cx="874924" cy="874924"/>
          </a:xfrm>
        </p:grpSpPr>
        <p:sp>
          <p:nvSpPr>
            <p:cNvPr id="75" name="椭圆 74"/>
            <p:cNvSpPr/>
            <p:nvPr/>
          </p:nvSpPr>
          <p:spPr>
            <a:xfrm>
              <a:off x="6853593" y="856762"/>
              <a:ext cx="874924" cy="87492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house_86305"/>
            <p:cNvSpPr>
              <a:spLocks noChangeAspect="1"/>
            </p:cNvSpPr>
            <p:nvPr/>
          </p:nvSpPr>
          <p:spPr bwMode="auto">
            <a:xfrm>
              <a:off x="7017747" y="987898"/>
              <a:ext cx="546616" cy="609685"/>
            </a:xfrm>
            <a:custGeom>
              <a:avLst/>
              <a:gdLst>
                <a:gd name="T0" fmla="*/ 1676 w 2385"/>
                <a:gd name="T1" fmla="*/ 2624 h 2665"/>
                <a:gd name="T2" fmla="*/ 1104 w 2385"/>
                <a:gd name="T3" fmla="*/ 2462 h 2665"/>
                <a:gd name="T4" fmla="*/ 1018 w 2385"/>
                <a:gd name="T5" fmla="*/ 2447 h 2665"/>
                <a:gd name="T6" fmla="*/ 70 w 2385"/>
                <a:gd name="T7" fmla="*/ 1891 h 2665"/>
                <a:gd name="T8" fmla="*/ 3 w 2385"/>
                <a:gd name="T9" fmla="*/ 1801 h 2665"/>
                <a:gd name="T10" fmla="*/ 0 w 2385"/>
                <a:gd name="T11" fmla="*/ 1759 h 2665"/>
                <a:gd name="T12" fmla="*/ 24 w 2385"/>
                <a:gd name="T13" fmla="*/ 1688 h 2665"/>
                <a:gd name="T14" fmla="*/ 37 w 2385"/>
                <a:gd name="T15" fmla="*/ 1671 h 2665"/>
                <a:gd name="T16" fmla="*/ 49 w 2385"/>
                <a:gd name="T17" fmla="*/ 1659 h 2665"/>
                <a:gd name="T18" fmla="*/ 64 w 2385"/>
                <a:gd name="T19" fmla="*/ 1647 h 2665"/>
                <a:gd name="T20" fmla="*/ 79 w 2385"/>
                <a:gd name="T21" fmla="*/ 1638 h 2665"/>
                <a:gd name="T22" fmla="*/ 94 w 2385"/>
                <a:gd name="T23" fmla="*/ 1631 h 2665"/>
                <a:gd name="T24" fmla="*/ 113 w 2385"/>
                <a:gd name="T25" fmla="*/ 1626 h 2665"/>
                <a:gd name="T26" fmla="*/ 130 w 2385"/>
                <a:gd name="T27" fmla="*/ 1623 h 2665"/>
                <a:gd name="T28" fmla="*/ 146 w 2385"/>
                <a:gd name="T29" fmla="*/ 1622 h 2665"/>
                <a:gd name="T30" fmla="*/ 165 w 2385"/>
                <a:gd name="T31" fmla="*/ 1623 h 2665"/>
                <a:gd name="T32" fmla="*/ 181 w 2385"/>
                <a:gd name="T33" fmla="*/ 1627 h 2665"/>
                <a:gd name="T34" fmla="*/ 196 w 2385"/>
                <a:gd name="T35" fmla="*/ 1631 h 2665"/>
                <a:gd name="T36" fmla="*/ 770 w 2385"/>
                <a:gd name="T37" fmla="*/ 1935 h 2665"/>
                <a:gd name="T38" fmla="*/ 787 w 2385"/>
                <a:gd name="T39" fmla="*/ 1943 h 2665"/>
                <a:gd name="T40" fmla="*/ 1167 w 2385"/>
                <a:gd name="T41" fmla="*/ 2085 h 2665"/>
                <a:gd name="T42" fmla="*/ 1540 w 2385"/>
                <a:gd name="T43" fmla="*/ 2033 h 2665"/>
                <a:gd name="T44" fmla="*/ 1117 w 2385"/>
                <a:gd name="T45" fmla="*/ 1861 h 2665"/>
                <a:gd name="T46" fmla="*/ 1162 w 2385"/>
                <a:gd name="T47" fmla="*/ 1611 h 2665"/>
                <a:gd name="T48" fmla="*/ 1408 w 2385"/>
                <a:gd name="T49" fmla="*/ 1635 h 2665"/>
                <a:gd name="T50" fmla="*/ 2300 w 2385"/>
                <a:gd name="T51" fmla="*/ 1863 h 2665"/>
                <a:gd name="T52" fmla="*/ 2385 w 2385"/>
                <a:gd name="T53" fmla="*/ 2665 h 2665"/>
                <a:gd name="T54" fmla="*/ 1680 w 2385"/>
                <a:gd name="T55" fmla="*/ 2665 h 2665"/>
                <a:gd name="T56" fmla="*/ 452 w 2385"/>
                <a:gd name="T57" fmla="*/ 1063 h 2665"/>
                <a:gd name="T58" fmla="*/ 830 w 2385"/>
                <a:gd name="T59" fmla="*/ 1740 h 2665"/>
                <a:gd name="T60" fmla="*/ 1162 w 2385"/>
                <a:gd name="T61" fmla="*/ 1411 h 2665"/>
                <a:gd name="T62" fmla="*/ 1937 w 2385"/>
                <a:gd name="T63" fmla="*/ 1535 h 2665"/>
                <a:gd name="T64" fmla="*/ 2067 w 2385"/>
                <a:gd name="T65" fmla="*/ 1063 h 2665"/>
                <a:gd name="T66" fmla="*/ 2137 w 2385"/>
                <a:gd name="T67" fmla="*/ 891 h 2665"/>
                <a:gd name="T68" fmla="*/ 1130 w 2385"/>
                <a:gd name="T69" fmla="*/ 39 h 2665"/>
                <a:gd name="T70" fmla="*/ 255 w 2385"/>
                <a:gd name="T71" fmla="*/ 1001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85" h="2665">
                  <a:moveTo>
                    <a:pt x="1680" y="2665"/>
                  </a:moveTo>
                  <a:cubicBezTo>
                    <a:pt x="1680" y="2651"/>
                    <a:pt x="1678" y="2637"/>
                    <a:pt x="1676" y="2624"/>
                  </a:cubicBezTo>
                  <a:cubicBezTo>
                    <a:pt x="1657" y="2531"/>
                    <a:pt x="1575" y="2462"/>
                    <a:pt x="1477" y="2462"/>
                  </a:cubicBezTo>
                  <a:lnTo>
                    <a:pt x="1104" y="2462"/>
                  </a:lnTo>
                  <a:cubicBezTo>
                    <a:pt x="1098" y="2462"/>
                    <a:pt x="1092" y="2462"/>
                    <a:pt x="1087" y="2461"/>
                  </a:cubicBezTo>
                  <a:cubicBezTo>
                    <a:pt x="1063" y="2460"/>
                    <a:pt x="1040" y="2455"/>
                    <a:pt x="1018" y="2447"/>
                  </a:cubicBezTo>
                  <a:cubicBezTo>
                    <a:pt x="1001" y="2441"/>
                    <a:pt x="985" y="2434"/>
                    <a:pt x="970" y="2425"/>
                  </a:cubicBezTo>
                  <a:lnTo>
                    <a:pt x="70" y="1891"/>
                  </a:lnTo>
                  <a:cubicBezTo>
                    <a:pt x="57" y="1884"/>
                    <a:pt x="45" y="1874"/>
                    <a:pt x="36" y="1863"/>
                  </a:cubicBezTo>
                  <a:cubicBezTo>
                    <a:pt x="20" y="1845"/>
                    <a:pt x="9" y="1824"/>
                    <a:pt x="3" y="1801"/>
                  </a:cubicBezTo>
                  <a:cubicBezTo>
                    <a:pt x="1" y="1792"/>
                    <a:pt x="0" y="1782"/>
                    <a:pt x="0" y="1773"/>
                  </a:cubicBezTo>
                  <a:cubicBezTo>
                    <a:pt x="0" y="1768"/>
                    <a:pt x="0" y="1763"/>
                    <a:pt x="0" y="1759"/>
                  </a:cubicBezTo>
                  <a:cubicBezTo>
                    <a:pt x="1" y="1735"/>
                    <a:pt x="9" y="1712"/>
                    <a:pt x="23" y="1690"/>
                  </a:cubicBezTo>
                  <a:cubicBezTo>
                    <a:pt x="23" y="1689"/>
                    <a:pt x="24" y="1688"/>
                    <a:pt x="24" y="1688"/>
                  </a:cubicBezTo>
                  <a:cubicBezTo>
                    <a:pt x="27" y="1683"/>
                    <a:pt x="31" y="1678"/>
                    <a:pt x="34" y="1674"/>
                  </a:cubicBezTo>
                  <a:cubicBezTo>
                    <a:pt x="35" y="1673"/>
                    <a:pt x="36" y="1672"/>
                    <a:pt x="37" y="1671"/>
                  </a:cubicBezTo>
                  <a:cubicBezTo>
                    <a:pt x="40" y="1667"/>
                    <a:pt x="43" y="1664"/>
                    <a:pt x="46" y="1662"/>
                  </a:cubicBezTo>
                  <a:cubicBezTo>
                    <a:pt x="47" y="1661"/>
                    <a:pt x="48" y="1660"/>
                    <a:pt x="49" y="1659"/>
                  </a:cubicBezTo>
                  <a:cubicBezTo>
                    <a:pt x="53" y="1655"/>
                    <a:pt x="57" y="1652"/>
                    <a:pt x="62" y="1649"/>
                  </a:cubicBezTo>
                  <a:cubicBezTo>
                    <a:pt x="62" y="1648"/>
                    <a:pt x="63" y="1648"/>
                    <a:pt x="64" y="1647"/>
                  </a:cubicBezTo>
                  <a:cubicBezTo>
                    <a:pt x="67" y="1645"/>
                    <a:pt x="71" y="1642"/>
                    <a:pt x="75" y="1640"/>
                  </a:cubicBezTo>
                  <a:cubicBezTo>
                    <a:pt x="77" y="1639"/>
                    <a:pt x="78" y="1639"/>
                    <a:pt x="79" y="1638"/>
                  </a:cubicBezTo>
                  <a:cubicBezTo>
                    <a:pt x="83" y="1636"/>
                    <a:pt x="87" y="1634"/>
                    <a:pt x="91" y="1633"/>
                  </a:cubicBezTo>
                  <a:cubicBezTo>
                    <a:pt x="92" y="1632"/>
                    <a:pt x="93" y="1632"/>
                    <a:pt x="94" y="1631"/>
                  </a:cubicBezTo>
                  <a:cubicBezTo>
                    <a:pt x="99" y="1629"/>
                    <a:pt x="104" y="1628"/>
                    <a:pt x="109" y="1627"/>
                  </a:cubicBezTo>
                  <a:cubicBezTo>
                    <a:pt x="110" y="1626"/>
                    <a:pt x="111" y="1626"/>
                    <a:pt x="113" y="1626"/>
                  </a:cubicBezTo>
                  <a:cubicBezTo>
                    <a:pt x="117" y="1625"/>
                    <a:pt x="121" y="1624"/>
                    <a:pt x="125" y="1623"/>
                  </a:cubicBezTo>
                  <a:cubicBezTo>
                    <a:pt x="126" y="1623"/>
                    <a:pt x="128" y="1623"/>
                    <a:pt x="130" y="1623"/>
                  </a:cubicBezTo>
                  <a:cubicBezTo>
                    <a:pt x="134" y="1622"/>
                    <a:pt x="138" y="1622"/>
                    <a:pt x="143" y="1622"/>
                  </a:cubicBezTo>
                  <a:cubicBezTo>
                    <a:pt x="144" y="1622"/>
                    <a:pt x="145" y="1622"/>
                    <a:pt x="146" y="1622"/>
                  </a:cubicBezTo>
                  <a:cubicBezTo>
                    <a:pt x="151" y="1622"/>
                    <a:pt x="156" y="1622"/>
                    <a:pt x="161" y="1623"/>
                  </a:cubicBezTo>
                  <a:cubicBezTo>
                    <a:pt x="162" y="1623"/>
                    <a:pt x="163" y="1623"/>
                    <a:pt x="165" y="1623"/>
                  </a:cubicBezTo>
                  <a:cubicBezTo>
                    <a:pt x="168" y="1624"/>
                    <a:pt x="172" y="1625"/>
                    <a:pt x="176" y="1625"/>
                  </a:cubicBezTo>
                  <a:cubicBezTo>
                    <a:pt x="178" y="1626"/>
                    <a:pt x="179" y="1626"/>
                    <a:pt x="181" y="1627"/>
                  </a:cubicBezTo>
                  <a:cubicBezTo>
                    <a:pt x="185" y="1628"/>
                    <a:pt x="188" y="1629"/>
                    <a:pt x="192" y="1630"/>
                  </a:cubicBezTo>
                  <a:cubicBezTo>
                    <a:pt x="193" y="1630"/>
                    <a:pt x="195" y="1631"/>
                    <a:pt x="196" y="1631"/>
                  </a:cubicBezTo>
                  <a:cubicBezTo>
                    <a:pt x="201" y="1633"/>
                    <a:pt x="206" y="1635"/>
                    <a:pt x="211" y="1638"/>
                  </a:cubicBezTo>
                  <a:lnTo>
                    <a:pt x="770" y="1935"/>
                  </a:lnTo>
                  <a:lnTo>
                    <a:pt x="787" y="1943"/>
                  </a:lnTo>
                  <a:lnTo>
                    <a:pt x="787" y="1943"/>
                  </a:lnTo>
                  <a:lnTo>
                    <a:pt x="958" y="2034"/>
                  </a:lnTo>
                  <a:cubicBezTo>
                    <a:pt x="1023" y="2067"/>
                    <a:pt x="1094" y="2085"/>
                    <a:pt x="1167" y="2085"/>
                  </a:cubicBezTo>
                  <a:lnTo>
                    <a:pt x="1492" y="2085"/>
                  </a:lnTo>
                  <a:cubicBezTo>
                    <a:pt x="1520" y="2085"/>
                    <a:pt x="1543" y="2061"/>
                    <a:pt x="1540" y="2033"/>
                  </a:cubicBezTo>
                  <a:cubicBezTo>
                    <a:pt x="1539" y="2013"/>
                    <a:pt x="1524" y="1996"/>
                    <a:pt x="1505" y="1990"/>
                  </a:cubicBezTo>
                  <a:lnTo>
                    <a:pt x="1117" y="1861"/>
                  </a:lnTo>
                  <a:cubicBezTo>
                    <a:pt x="1061" y="1842"/>
                    <a:pt x="1024" y="1787"/>
                    <a:pt x="1030" y="1726"/>
                  </a:cubicBezTo>
                  <a:cubicBezTo>
                    <a:pt x="1037" y="1660"/>
                    <a:pt x="1096" y="1611"/>
                    <a:pt x="1162" y="1611"/>
                  </a:cubicBezTo>
                  <a:lnTo>
                    <a:pt x="1162" y="1611"/>
                  </a:lnTo>
                  <a:cubicBezTo>
                    <a:pt x="1245" y="1611"/>
                    <a:pt x="1327" y="1619"/>
                    <a:pt x="1408" y="1635"/>
                  </a:cubicBezTo>
                  <a:lnTo>
                    <a:pt x="2144" y="1779"/>
                  </a:lnTo>
                  <a:cubicBezTo>
                    <a:pt x="2206" y="1791"/>
                    <a:pt x="2259" y="1821"/>
                    <a:pt x="2300" y="1863"/>
                  </a:cubicBezTo>
                  <a:cubicBezTo>
                    <a:pt x="2353" y="1917"/>
                    <a:pt x="2385" y="1991"/>
                    <a:pt x="2385" y="2071"/>
                  </a:cubicBezTo>
                  <a:lnTo>
                    <a:pt x="2385" y="2665"/>
                  </a:lnTo>
                  <a:lnTo>
                    <a:pt x="2367" y="2665"/>
                  </a:lnTo>
                  <a:lnTo>
                    <a:pt x="1680" y="2665"/>
                  </a:lnTo>
                  <a:close/>
                  <a:moveTo>
                    <a:pt x="348" y="1063"/>
                  </a:moveTo>
                  <a:lnTo>
                    <a:pt x="452" y="1063"/>
                  </a:lnTo>
                  <a:lnTo>
                    <a:pt x="452" y="1540"/>
                  </a:lnTo>
                  <a:lnTo>
                    <a:pt x="830" y="1740"/>
                  </a:lnTo>
                  <a:cubicBezTo>
                    <a:pt x="830" y="1728"/>
                    <a:pt x="830" y="1717"/>
                    <a:pt x="831" y="1706"/>
                  </a:cubicBezTo>
                  <a:cubicBezTo>
                    <a:pt x="848" y="1538"/>
                    <a:pt x="990" y="1411"/>
                    <a:pt x="1162" y="1411"/>
                  </a:cubicBezTo>
                  <a:cubicBezTo>
                    <a:pt x="1257" y="1411"/>
                    <a:pt x="1353" y="1421"/>
                    <a:pt x="1447" y="1439"/>
                  </a:cubicBezTo>
                  <a:lnTo>
                    <a:pt x="1937" y="1535"/>
                  </a:lnTo>
                  <a:lnTo>
                    <a:pt x="1937" y="1063"/>
                  </a:lnTo>
                  <a:lnTo>
                    <a:pt x="2067" y="1063"/>
                  </a:lnTo>
                  <a:cubicBezTo>
                    <a:pt x="2108" y="1063"/>
                    <a:pt x="2144" y="1038"/>
                    <a:pt x="2160" y="1000"/>
                  </a:cubicBezTo>
                  <a:cubicBezTo>
                    <a:pt x="2175" y="963"/>
                    <a:pt x="2166" y="920"/>
                    <a:pt x="2137" y="891"/>
                  </a:cubicBezTo>
                  <a:lnTo>
                    <a:pt x="1271" y="39"/>
                  </a:lnTo>
                  <a:cubicBezTo>
                    <a:pt x="1231" y="0"/>
                    <a:pt x="1169" y="0"/>
                    <a:pt x="1130" y="39"/>
                  </a:cubicBezTo>
                  <a:lnTo>
                    <a:pt x="277" y="892"/>
                  </a:lnTo>
                  <a:cubicBezTo>
                    <a:pt x="249" y="920"/>
                    <a:pt x="240" y="963"/>
                    <a:pt x="255" y="1001"/>
                  </a:cubicBezTo>
                  <a:cubicBezTo>
                    <a:pt x="271" y="1038"/>
                    <a:pt x="307" y="1063"/>
                    <a:pt x="348" y="10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857799" y="4251743"/>
            <a:ext cx="250319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prstClr val="black"/>
                </a:solidFill>
                <a:cs typeface="+mn-ea"/>
                <a:sym typeface="+mn-lt"/>
              </a:rPr>
              <a:t>人身伤害</a:t>
            </a:r>
          </a:p>
          <a:p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一枚鸡蛋从</a:t>
            </a:r>
            <a:r>
              <a:rPr lang="x-none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楼坠落可致人头顶起脓包，从</a:t>
            </a:r>
            <a:r>
              <a:rPr lang="x-none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8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楼坠落可致人头皮破损，</a:t>
            </a:r>
            <a:r>
              <a:rPr lang="x-none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18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楼坠落可砸破头骨，</a:t>
            </a:r>
            <a:r>
              <a:rPr lang="x-none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25</a:t>
            </a:r>
            <a:r>
              <a: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楼坠落可致人死亡。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089043" y="2976646"/>
            <a:ext cx="250319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prstClr val="black"/>
                </a:solidFill>
                <a:cs typeface="+mn-ea"/>
                <a:sym typeface="+mn-lt"/>
              </a:rPr>
              <a:t>定责困难</a:t>
            </a: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《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中华人民共和国侵权责任法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》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表明，难以确定具体侵权人的，除能够证明自己不是侵权人的外，由可能加害的建筑物使用人给与补偿。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2228054" y="1895782"/>
            <a:ext cx="25031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prstClr val="black"/>
                </a:solidFill>
                <a:cs typeface="+mn-ea"/>
                <a:sym typeface="+mn-lt"/>
              </a:rPr>
              <a:t>财产损失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楼上掉下烟头，烧毁被子衣物。楼上抛落物体，砸坏楼下车辆。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9344019" y="4759797"/>
            <a:ext cx="250319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>
                <a:solidFill>
                  <a:prstClr val="black"/>
                </a:solidFill>
                <a:cs typeface="+mn-ea"/>
                <a:sym typeface="+mn-lt"/>
              </a:rPr>
              <a:t>物管麻烦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高空抛落的各种生活垃圾，给保洁清理工作带来很多麻烦。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由于高空抛物造成的邻里纠纷投诉到物业，同样会给物业管理带来许多麻烦。</a:t>
            </a:r>
          </a:p>
        </p:txBody>
      </p:sp>
      <p:pic>
        <p:nvPicPr>
          <p:cNvPr id="84" name="图片 83" descr="图片包含 文本&#10;&#10;描述已自动生成">
            <a:extLst>
              <a:ext uri="{FF2B5EF4-FFF2-40B4-BE49-F238E27FC236}">
                <a16:creationId xmlns:a16="http://schemas.microsoft.com/office/drawing/2014/main" id="{AB8EC953-EF09-4E5D-B7E9-8B369FAEED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9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政策风向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34941" y="1643447"/>
            <a:ext cx="2151599" cy="2685222"/>
            <a:chOff x="697764" y="1461253"/>
            <a:chExt cx="1976409" cy="1893135"/>
          </a:xfrm>
          <a:solidFill>
            <a:schemeClr val="accent2"/>
          </a:solidFill>
        </p:grpSpPr>
        <p:sp>
          <p:nvSpPr>
            <p:cNvPr id="5" name="圆角矩形 4"/>
            <p:cNvSpPr/>
            <p:nvPr/>
          </p:nvSpPr>
          <p:spPr>
            <a:xfrm>
              <a:off x="829162" y="1461253"/>
              <a:ext cx="1760955" cy="1893135"/>
            </a:xfrm>
            <a:prstGeom prst="roundRect">
              <a:avLst>
                <a:gd name="adj" fmla="val 1950"/>
              </a:avLst>
            </a:prstGeom>
            <a:solidFill>
              <a:srgbClr val="C00000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TextBox 29"/>
            <p:cNvSpPr txBox="1"/>
            <p:nvPr/>
          </p:nvSpPr>
          <p:spPr>
            <a:xfrm>
              <a:off x="799410" y="1613145"/>
              <a:ext cx="1874763" cy="325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noProof="0" dirty="0">
                  <a:solidFill>
                    <a:schemeClr val="bg1"/>
                  </a:solidFill>
                  <a:cs typeface="+mn-ea"/>
                  <a:sym typeface="+mn-lt"/>
                </a:rPr>
                <a:t>《</a:t>
              </a:r>
              <a:r>
                <a:rPr lang="zh-CN" altLang="en-US" sz="2400" b="1" kern="0" noProof="0" dirty="0">
                  <a:solidFill>
                    <a:schemeClr val="bg1"/>
                  </a:solidFill>
                  <a:cs typeface="+mn-ea"/>
                  <a:sym typeface="+mn-lt"/>
                </a:rPr>
                <a:t>人民日报</a:t>
              </a:r>
              <a:r>
                <a:rPr lang="en-US" altLang="zh-CN" sz="2400" b="1" kern="0" noProof="0" dirty="0">
                  <a:solidFill>
                    <a:schemeClr val="bg1"/>
                  </a:solidFill>
                  <a:cs typeface="+mn-ea"/>
                  <a:sym typeface="+mn-lt"/>
                </a:rPr>
                <a:t>》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745104" y="2189891"/>
              <a:ext cx="1929069" cy="2386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谈</a:t>
              </a:r>
              <a:r>
                <a:rPr lang="zh-CN" altLang="en-US" sz="1600" b="1" kern="0" dirty="0">
                  <a:solidFill>
                    <a:schemeClr val="bg1"/>
                  </a:solidFill>
                  <a:cs typeface="+mn-ea"/>
                  <a:sym typeface="+mn-lt"/>
                </a:rPr>
                <a:t>“高空抛物”整治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960919" y="2072456"/>
              <a:ext cx="1482206" cy="0"/>
            </a:xfrm>
            <a:prstGeom prst="line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9" name="TextBox 39"/>
            <p:cNvSpPr txBox="1"/>
            <p:nvPr/>
          </p:nvSpPr>
          <p:spPr>
            <a:xfrm>
              <a:off x="697764" y="3005324"/>
              <a:ext cx="1892353" cy="238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2019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lang="en-US" altLang="zh-CN" sz="1600" kern="0" dirty="0">
                  <a:solidFill>
                    <a:schemeClr val="bg1"/>
                  </a:solidFill>
                  <a:cs typeface="+mn-ea"/>
                  <a:sym typeface="+mn-lt"/>
                </a:rPr>
                <a:t>7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月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018096" y="1643446"/>
            <a:ext cx="1587396" cy="2685223"/>
          </a:xfrm>
          <a:prstGeom prst="roundRect">
            <a:avLst>
              <a:gd name="adj" fmla="val 1950"/>
            </a:avLst>
          </a:prstGeom>
          <a:solidFill>
            <a:schemeClr val="bg1">
              <a:lumMod val="95000"/>
              <a:alpha val="6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180000" tIns="180000" rtlCol="0" anchor="t"/>
          <a:lstStyle/>
          <a:p>
            <a:pPr>
              <a:lnSpc>
                <a:spcPct val="120000"/>
              </a:lnSpc>
            </a:pP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消除安全隐患，法律和</a:t>
            </a:r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技术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手段都必不可少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95538" y="1643446"/>
            <a:ext cx="2151599" cy="2685222"/>
            <a:chOff x="697764" y="1461253"/>
            <a:chExt cx="1976409" cy="1893135"/>
          </a:xfrm>
          <a:solidFill>
            <a:schemeClr val="accent2"/>
          </a:solidFill>
        </p:grpSpPr>
        <p:sp>
          <p:nvSpPr>
            <p:cNvPr id="12" name="圆角矩形 11"/>
            <p:cNvSpPr/>
            <p:nvPr/>
          </p:nvSpPr>
          <p:spPr>
            <a:xfrm>
              <a:off x="829162" y="1461253"/>
              <a:ext cx="1760955" cy="1893135"/>
            </a:xfrm>
            <a:prstGeom prst="roundRect">
              <a:avLst>
                <a:gd name="adj" fmla="val 1950"/>
              </a:avLst>
            </a:prstGeom>
            <a:solidFill>
              <a:srgbClr val="C00000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TextBox 29"/>
            <p:cNvSpPr txBox="1"/>
            <p:nvPr/>
          </p:nvSpPr>
          <p:spPr>
            <a:xfrm>
              <a:off x="852551" y="1613145"/>
              <a:ext cx="1590575" cy="325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广州住建局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745104" y="2189891"/>
              <a:ext cx="1929069" cy="5858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关于防范物业管理区域高空坠物安全事故的通知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60919" y="2072456"/>
              <a:ext cx="1482206" cy="0"/>
            </a:xfrm>
            <a:prstGeom prst="line">
              <a:avLst/>
            </a:prstGeom>
            <a:grp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16" name="TextBox 39"/>
            <p:cNvSpPr txBox="1"/>
            <p:nvPr/>
          </p:nvSpPr>
          <p:spPr>
            <a:xfrm>
              <a:off x="697764" y="3005324"/>
              <a:ext cx="1892353" cy="238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2019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年</a:t>
              </a:r>
              <a:r>
                <a:rPr lang="en-US" altLang="zh-CN" sz="1600" kern="0" dirty="0">
                  <a:solidFill>
                    <a:schemeClr val="bg1"/>
                  </a:solidFill>
                  <a:cs typeface="+mn-ea"/>
                  <a:sym typeface="+mn-lt"/>
                </a:rPr>
                <a:t>7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月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8778693" y="1643445"/>
            <a:ext cx="1587396" cy="2685223"/>
          </a:xfrm>
          <a:prstGeom prst="roundRect">
            <a:avLst>
              <a:gd name="adj" fmla="val 1950"/>
            </a:avLst>
          </a:prstGeom>
          <a:solidFill>
            <a:schemeClr val="bg1">
              <a:lumMod val="95000"/>
              <a:alpha val="6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180000" tIns="180000" rtlCol="0" anchor="t"/>
          <a:lstStyle/>
          <a:p>
            <a:pPr>
              <a:lnSpc>
                <a:spcPct val="120000"/>
              </a:lnSpc>
            </a:pP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可优化小区的硬件配置，也可</a:t>
            </a:r>
            <a:r>
              <a: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加装监控摄像头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等，将建筑外纳入监控范围，有助于锁定高空抛物的具体位置和相关责任人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077986" y="4699224"/>
            <a:ext cx="9288103" cy="790496"/>
          </a:xfrm>
          <a:prstGeom prst="roundRect">
            <a:avLst>
              <a:gd name="adj" fmla="val 1950"/>
            </a:avLst>
          </a:prstGeom>
          <a:solidFill>
            <a:schemeClr val="bg1">
              <a:lumMod val="95000"/>
              <a:alpha val="6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180000" tIns="180000" rtlCol="0" anchor="t"/>
          <a:lstStyle/>
          <a:p>
            <a:pPr algn="ctr">
              <a:lnSpc>
                <a:spcPct val="120000"/>
              </a:lnSpc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视频监控，可以作为整治“高空抛物”的辅助手段！</a:t>
            </a:r>
          </a:p>
        </p:txBody>
      </p:sp>
      <p:pic>
        <p:nvPicPr>
          <p:cNvPr id="18" name="图片 17" descr="图片包含 文本&#10;&#10;描述已自动生成">
            <a:extLst>
              <a:ext uri="{FF2B5EF4-FFF2-40B4-BE49-F238E27FC236}">
                <a16:creationId xmlns:a16="http://schemas.microsoft.com/office/drawing/2014/main" id="{9744574B-38F6-4B5E-86A7-006ED5A90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1535540" y="2200332"/>
            <a:ext cx="1481557" cy="2438143"/>
            <a:chOff x="1535540" y="2200332"/>
            <a:chExt cx="1481557" cy="2438143"/>
          </a:xfrm>
        </p:grpSpPr>
        <p:sp>
          <p:nvSpPr>
            <p:cNvPr id="40" name="文本框 16"/>
            <p:cNvSpPr txBox="1"/>
            <p:nvPr/>
          </p:nvSpPr>
          <p:spPr>
            <a:xfrm>
              <a:off x="1783352" y="2369118"/>
              <a:ext cx="1008367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3732" b="1" kern="1600">
                  <a:solidFill>
                    <a:srgbClr val="646F75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1</a:t>
              </a:r>
              <a:endParaRPr lang="zh-CN" altLang="en-US" dirty="0">
                <a:sym typeface="+mn-lt"/>
              </a:endParaRPr>
            </a:p>
          </p:txBody>
        </p:sp>
        <p:sp>
          <p:nvSpPr>
            <p:cNvPr id="41" name="圆角矩形 1"/>
            <p:cNvSpPr/>
            <p:nvPr/>
          </p:nvSpPr>
          <p:spPr>
            <a:xfrm>
              <a:off x="1760924" y="2200332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1535540" y="4081912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43" name="文本框 4"/>
            <p:cNvSpPr txBox="1"/>
            <p:nvPr/>
          </p:nvSpPr>
          <p:spPr>
            <a:xfrm>
              <a:off x="1670310" y="4276132"/>
              <a:ext cx="1212026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kumimoji="1" sz="1600" kern="16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背景需求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984916" y="2206455"/>
            <a:ext cx="1481557" cy="2528742"/>
            <a:chOff x="3984916" y="2206455"/>
            <a:chExt cx="1481557" cy="2528742"/>
          </a:xfrm>
        </p:grpSpPr>
        <p:sp>
          <p:nvSpPr>
            <p:cNvPr id="45" name="文本框 18"/>
            <p:cNvSpPr txBox="1"/>
            <p:nvPr/>
          </p:nvSpPr>
          <p:spPr>
            <a:xfrm>
              <a:off x="4210297" y="2373933"/>
              <a:ext cx="1030797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3732" b="1" kern="1600">
                  <a:solidFill>
                    <a:srgbClr val="FF0000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2</a:t>
              </a:r>
              <a:endParaRPr lang="zh-CN" altLang="en-US" dirty="0">
                <a:sym typeface="+mn-lt"/>
              </a:endParaRPr>
            </a:p>
          </p:txBody>
        </p:sp>
        <p:sp>
          <p:nvSpPr>
            <p:cNvPr id="46" name="圆角矩形 1"/>
            <p:cNvSpPr/>
            <p:nvPr/>
          </p:nvSpPr>
          <p:spPr>
            <a:xfrm>
              <a:off x="4210299" y="2206455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EC2225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/>
            <a:p>
              <a:pPr algn="ctr" defTabSz="914217"/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3984916" y="4088034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</a:ln>
            <a:effectLst/>
          </p:spPr>
        </p:cxnSp>
        <p:sp>
          <p:nvSpPr>
            <p:cNvPr id="48" name="文本框 5"/>
            <p:cNvSpPr txBox="1"/>
            <p:nvPr/>
          </p:nvSpPr>
          <p:spPr>
            <a:xfrm>
              <a:off x="4073050" y="4282252"/>
              <a:ext cx="1305297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kumimoji="1" sz="2000" b="1" kern="1600">
                  <a:solidFill>
                    <a:srgbClr val="FF0000"/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方案设计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434292" y="2205147"/>
            <a:ext cx="1691915" cy="2438140"/>
            <a:chOff x="6434292" y="2205147"/>
            <a:chExt cx="1691915" cy="2438140"/>
          </a:xfrm>
        </p:grpSpPr>
        <p:sp>
          <p:nvSpPr>
            <p:cNvPr id="50" name="文本框 19"/>
            <p:cNvSpPr txBox="1"/>
            <p:nvPr/>
          </p:nvSpPr>
          <p:spPr>
            <a:xfrm>
              <a:off x="6764850" y="2372625"/>
              <a:ext cx="1030798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zh-CN" sz="3732" b="1" kern="1600" dirty="0">
                  <a:solidFill>
                    <a:srgbClr val="646F75"/>
                  </a:solidFill>
                  <a:cs typeface="+mn-ea"/>
                  <a:sym typeface="+mn-lt"/>
                </a:rPr>
                <a:t>3</a:t>
              </a:r>
              <a:endParaRPr kumimoji="1" lang="zh-CN" altLang="en-US" sz="3732" b="1" kern="1600" dirty="0">
                <a:solidFill>
                  <a:srgbClr val="646F75"/>
                </a:solidFill>
                <a:cs typeface="+mn-ea"/>
                <a:sym typeface="+mn-lt"/>
              </a:endParaRPr>
            </a:p>
          </p:txBody>
        </p:sp>
        <p:sp>
          <p:nvSpPr>
            <p:cNvPr id="51" name="圆角矩形 1"/>
            <p:cNvSpPr/>
            <p:nvPr/>
          </p:nvSpPr>
          <p:spPr>
            <a:xfrm>
              <a:off x="6764851" y="2205147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6539470" y="4086727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53" name="文本框 7"/>
            <p:cNvSpPr txBox="1"/>
            <p:nvPr/>
          </p:nvSpPr>
          <p:spPr>
            <a:xfrm>
              <a:off x="6434292" y="4280944"/>
              <a:ext cx="169191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kumimoji="1" lang="zh-CN" altLang="en-US" sz="1600" kern="16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cs typeface="+mn-ea"/>
                  <a:sym typeface="+mn-lt"/>
                </a:rPr>
                <a:t>方案价值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094026" y="2205147"/>
            <a:ext cx="1691915" cy="2438140"/>
            <a:chOff x="7999198" y="2205147"/>
            <a:chExt cx="1691915" cy="2438140"/>
          </a:xfrm>
        </p:grpSpPr>
        <p:sp>
          <p:nvSpPr>
            <p:cNvPr id="55" name="文本框 19"/>
            <p:cNvSpPr txBox="1"/>
            <p:nvPr/>
          </p:nvSpPr>
          <p:spPr>
            <a:xfrm>
              <a:off x="8329756" y="2372625"/>
              <a:ext cx="1030798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zh-CN" sz="3732" b="1" kern="1600" dirty="0">
                  <a:solidFill>
                    <a:srgbClr val="646F75"/>
                  </a:solidFill>
                  <a:cs typeface="+mn-ea"/>
                  <a:sym typeface="+mn-lt"/>
                </a:rPr>
                <a:t>4</a:t>
              </a:r>
              <a:endParaRPr kumimoji="1" lang="zh-CN" altLang="en-US" sz="3732" b="1" kern="1600" dirty="0">
                <a:solidFill>
                  <a:srgbClr val="646F75"/>
                </a:solidFill>
                <a:cs typeface="+mn-ea"/>
                <a:sym typeface="+mn-lt"/>
              </a:endParaRPr>
            </a:p>
          </p:txBody>
        </p:sp>
        <p:sp>
          <p:nvSpPr>
            <p:cNvPr id="56" name="圆角矩形 1"/>
            <p:cNvSpPr/>
            <p:nvPr/>
          </p:nvSpPr>
          <p:spPr>
            <a:xfrm>
              <a:off x="8329757" y="2205147"/>
              <a:ext cx="1030798" cy="1341108"/>
            </a:xfrm>
            <a:custGeom>
              <a:avLst/>
              <a:gdLst/>
              <a:ahLst/>
              <a:cxnLst/>
              <a:rect l="l" t="t" r="r" b="b"/>
              <a:pathLst>
                <a:path w="773378" h="1005830">
                  <a:moveTo>
                    <a:pt x="386690" y="946393"/>
                  </a:moveTo>
                  <a:cubicBezTo>
                    <a:pt x="374065" y="946393"/>
                    <a:pt x="363830" y="956628"/>
                    <a:pt x="363830" y="969253"/>
                  </a:cubicBezTo>
                  <a:cubicBezTo>
                    <a:pt x="363830" y="981878"/>
                    <a:pt x="374065" y="992113"/>
                    <a:pt x="386690" y="992113"/>
                  </a:cubicBezTo>
                  <a:cubicBezTo>
                    <a:pt x="399315" y="992113"/>
                    <a:pt x="409550" y="981878"/>
                    <a:pt x="409550" y="969253"/>
                  </a:cubicBezTo>
                  <a:cubicBezTo>
                    <a:pt x="409550" y="956628"/>
                    <a:pt x="399315" y="946393"/>
                    <a:pt x="386690" y="946393"/>
                  </a:cubicBezTo>
                  <a:close/>
                  <a:moveTo>
                    <a:pt x="98139" y="72735"/>
                  </a:moveTo>
                  <a:cubicBezTo>
                    <a:pt x="78668" y="72735"/>
                    <a:pt x="62883" y="88520"/>
                    <a:pt x="62883" y="107991"/>
                  </a:cubicBezTo>
                  <a:lnTo>
                    <a:pt x="62883" y="897839"/>
                  </a:lnTo>
                  <a:cubicBezTo>
                    <a:pt x="62883" y="917310"/>
                    <a:pt x="78668" y="933095"/>
                    <a:pt x="98139" y="933095"/>
                  </a:cubicBezTo>
                  <a:lnTo>
                    <a:pt x="675239" y="933095"/>
                  </a:lnTo>
                  <a:cubicBezTo>
                    <a:pt x="694710" y="933095"/>
                    <a:pt x="710495" y="917310"/>
                    <a:pt x="710495" y="897839"/>
                  </a:cubicBezTo>
                  <a:lnTo>
                    <a:pt x="710495" y="107991"/>
                  </a:lnTo>
                  <a:cubicBezTo>
                    <a:pt x="710495" y="88520"/>
                    <a:pt x="694710" y="72735"/>
                    <a:pt x="675239" y="72735"/>
                  </a:cubicBezTo>
                  <a:close/>
                  <a:moveTo>
                    <a:pt x="42102" y="0"/>
                  </a:moveTo>
                  <a:lnTo>
                    <a:pt x="731276" y="0"/>
                  </a:lnTo>
                  <a:cubicBezTo>
                    <a:pt x="754528" y="0"/>
                    <a:pt x="773378" y="18850"/>
                    <a:pt x="773378" y="42102"/>
                  </a:cubicBezTo>
                  <a:lnTo>
                    <a:pt x="773378" y="963728"/>
                  </a:lnTo>
                  <a:cubicBezTo>
                    <a:pt x="773378" y="986980"/>
                    <a:pt x="754528" y="1005830"/>
                    <a:pt x="731276" y="1005830"/>
                  </a:cubicBezTo>
                  <a:lnTo>
                    <a:pt x="42102" y="1005830"/>
                  </a:lnTo>
                  <a:cubicBezTo>
                    <a:pt x="18850" y="1005830"/>
                    <a:pt x="0" y="986980"/>
                    <a:pt x="0" y="963728"/>
                  </a:cubicBezTo>
                  <a:lnTo>
                    <a:pt x="0" y="42102"/>
                  </a:lnTo>
                  <a:cubicBezTo>
                    <a:pt x="0" y="18850"/>
                    <a:pt x="18850" y="0"/>
                    <a:pt x="42102" y="0"/>
                  </a:cubicBezTo>
                  <a:close/>
                </a:path>
              </a:pathLst>
            </a:custGeom>
            <a:solidFill>
              <a:srgbClr val="778288"/>
            </a:solidFill>
            <a:ln w="25400" cap="flat" cmpd="sng" algn="ctr">
              <a:noFill/>
              <a:prstDash val="solid"/>
            </a:ln>
            <a:effectLst>
              <a:reflection blurRad="6350" stA="39000" endPos="25000" dist="38100" dir="5400000" sy="-100000" algn="bl" rotWithShape="0"/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0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8104376" y="4086727"/>
              <a:ext cx="1481557" cy="0"/>
            </a:xfrm>
            <a:prstGeom prst="line">
              <a:avLst/>
            </a:prstGeom>
            <a:noFill/>
            <a:ln w="9525" cap="flat" cmpd="sng" algn="ctr">
              <a:solidFill>
                <a:srgbClr val="969EA2"/>
              </a:solidFill>
              <a:prstDash val="sysDash"/>
            </a:ln>
            <a:effectLst/>
          </p:spPr>
        </p:cxnSp>
        <p:sp>
          <p:nvSpPr>
            <p:cNvPr id="58" name="文本框 7"/>
            <p:cNvSpPr txBox="1"/>
            <p:nvPr/>
          </p:nvSpPr>
          <p:spPr>
            <a:xfrm>
              <a:off x="7999198" y="4280944"/>
              <a:ext cx="169191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kumimoji="1" lang="zh-CN" altLang="en-US" sz="1600" kern="16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cs typeface="+mn-ea"/>
                  <a:sym typeface="+mn-lt"/>
                </a:rPr>
                <a:t>经典案例</a:t>
              </a:r>
            </a:p>
          </p:txBody>
        </p:sp>
      </p:grpSp>
      <p:pic>
        <p:nvPicPr>
          <p:cNvPr id="23" name="图片 22" descr="图片包含 文本&#10;&#10;描述已自动生成">
            <a:extLst>
              <a:ext uri="{FF2B5EF4-FFF2-40B4-BE49-F238E27FC236}">
                <a16:creationId xmlns:a16="http://schemas.microsoft.com/office/drawing/2014/main" id="{6E486FD0-675A-4ADB-9123-6B3F0EDBD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60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业务流程</a:t>
            </a:r>
          </a:p>
        </p:txBody>
      </p:sp>
      <p:grpSp>
        <p:nvGrpSpPr>
          <p:cNvPr id="286" name="组合 2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-2389950" y="1322264"/>
            <a:ext cx="7693061" cy="5124610"/>
            <a:chOff x="2277255" y="1127126"/>
            <a:chExt cx="7600170" cy="5062732"/>
          </a:xfrm>
        </p:grpSpPr>
        <p:grpSp>
          <p:nvGrpSpPr>
            <p:cNvPr id="287" name="íŝḷíḓê"/>
            <p:cNvGrpSpPr>
              <a:grpSpLocks/>
            </p:cNvGrpSpPr>
            <p:nvPr/>
          </p:nvGrpSpPr>
          <p:grpSpPr bwMode="auto">
            <a:xfrm>
              <a:off x="2300287" y="1127126"/>
              <a:ext cx="7577138" cy="4905377"/>
              <a:chOff x="1597" y="710"/>
              <a:chExt cx="4773" cy="3090"/>
            </a:xfrm>
          </p:grpSpPr>
          <p:sp>
            <p:nvSpPr>
              <p:cNvPr id="516" name="ïṡḻîdé"/>
              <p:cNvSpPr/>
              <p:nvPr/>
            </p:nvSpPr>
            <p:spPr bwMode="auto">
              <a:xfrm>
                <a:off x="1597" y="2200"/>
                <a:ext cx="4773" cy="1600"/>
              </a:xfrm>
              <a:custGeom>
                <a:avLst/>
                <a:gdLst>
                  <a:gd name="T0" fmla="*/ 0 w 3600"/>
                  <a:gd name="T1" fmla="*/ 629 h 1207"/>
                  <a:gd name="T2" fmla="*/ 0 w 3600"/>
                  <a:gd name="T3" fmla="*/ 632 h 1207"/>
                  <a:gd name="T4" fmla="*/ 1721 w 3600"/>
                  <a:gd name="T5" fmla="*/ 1207 h 1207"/>
                  <a:gd name="T6" fmla="*/ 2337 w 3600"/>
                  <a:gd name="T7" fmla="*/ 1013 h 1207"/>
                  <a:gd name="T8" fmla="*/ 2394 w 3600"/>
                  <a:gd name="T9" fmla="*/ 995 h 1207"/>
                  <a:gd name="T10" fmla="*/ 2909 w 3600"/>
                  <a:gd name="T11" fmla="*/ 830 h 1207"/>
                  <a:gd name="T12" fmla="*/ 3600 w 3600"/>
                  <a:gd name="T13" fmla="*/ 578 h 1207"/>
                  <a:gd name="T14" fmla="*/ 3600 w 3600"/>
                  <a:gd name="T15" fmla="*/ 575 h 1207"/>
                  <a:gd name="T16" fmla="*/ 1878 w 3600"/>
                  <a:gd name="T17" fmla="*/ 0 h 1207"/>
                  <a:gd name="T18" fmla="*/ 1262 w 3600"/>
                  <a:gd name="T19" fmla="*/ 194 h 1207"/>
                  <a:gd name="T20" fmla="*/ 213 w 3600"/>
                  <a:gd name="T21" fmla="*/ 562 h 1207"/>
                  <a:gd name="T22" fmla="*/ 0 w 3600"/>
                  <a:gd name="T23" fmla="*/ 629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00" h="1207">
                    <a:moveTo>
                      <a:pt x="0" y="629"/>
                    </a:moveTo>
                    <a:lnTo>
                      <a:pt x="0" y="632"/>
                    </a:lnTo>
                    <a:lnTo>
                      <a:pt x="1721" y="1207"/>
                    </a:lnTo>
                    <a:lnTo>
                      <a:pt x="2337" y="1013"/>
                    </a:lnTo>
                    <a:lnTo>
                      <a:pt x="2394" y="995"/>
                    </a:lnTo>
                    <a:lnTo>
                      <a:pt x="2909" y="830"/>
                    </a:lnTo>
                    <a:lnTo>
                      <a:pt x="3600" y="578"/>
                    </a:lnTo>
                    <a:lnTo>
                      <a:pt x="3600" y="575"/>
                    </a:lnTo>
                    <a:lnTo>
                      <a:pt x="1878" y="0"/>
                    </a:lnTo>
                    <a:lnTo>
                      <a:pt x="1262" y="194"/>
                    </a:lnTo>
                    <a:lnTo>
                      <a:pt x="213" y="562"/>
                    </a:lnTo>
                    <a:lnTo>
                      <a:pt x="0" y="629"/>
                    </a:lnTo>
                    <a:close/>
                  </a:path>
                </a:pathLst>
              </a:custGeom>
              <a:solidFill>
                <a:srgbClr val="00C2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7" name="íS1îḍé"/>
              <p:cNvSpPr/>
              <p:nvPr/>
            </p:nvSpPr>
            <p:spPr bwMode="auto">
              <a:xfrm>
                <a:off x="2188" y="2586"/>
                <a:ext cx="3600" cy="1207"/>
              </a:xfrm>
              <a:custGeom>
                <a:avLst/>
                <a:gdLst>
                  <a:gd name="T0" fmla="*/ 0 w 3600"/>
                  <a:gd name="T1" fmla="*/ 629 h 1207"/>
                  <a:gd name="T2" fmla="*/ 0 w 3600"/>
                  <a:gd name="T3" fmla="*/ 632 h 1207"/>
                  <a:gd name="T4" fmla="*/ 1721 w 3600"/>
                  <a:gd name="T5" fmla="*/ 1207 h 1207"/>
                  <a:gd name="T6" fmla="*/ 2337 w 3600"/>
                  <a:gd name="T7" fmla="*/ 1013 h 1207"/>
                  <a:gd name="T8" fmla="*/ 2394 w 3600"/>
                  <a:gd name="T9" fmla="*/ 995 h 1207"/>
                  <a:gd name="T10" fmla="*/ 2909 w 3600"/>
                  <a:gd name="T11" fmla="*/ 830 h 1207"/>
                  <a:gd name="T12" fmla="*/ 3600 w 3600"/>
                  <a:gd name="T13" fmla="*/ 578 h 1207"/>
                  <a:gd name="T14" fmla="*/ 3600 w 3600"/>
                  <a:gd name="T15" fmla="*/ 575 h 1207"/>
                  <a:gd name="T16" fmla="*/ 1878 w 3600"/>
                  <a:gd name="T17" fmla="*/ 0 h 1207"/>
                  <a:gd name="T18" fmla="*/ 1262 w 3600"/>
                  <a:gd name="T19" fmla="*/ 194 h 1207"/>
                  <a:gd name="T20" fmla="*/ 213 w 3600"/>
                  <a:gd name="T21" fmla="*/ 562 h 1207"/>
                  <a:gd name="T22" fmla="*/ 0 w 3600"/>
                  <a:gd name="T23" fmla="*/ 629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00" h="1207">
                    <a:moveTo>
                      <a:pt x="0" y="629"/>
                    </a:moveTo>
                    <a:lnTo>
                      <a:pt x="0" y="632"/>
                    </a:lnTo>
                    <a:lnTo>
                      <a:pt x="1721" y="1207"/>
                    </a:lnTo>
                    <a:lnTo>
                      <a:pt x="2337" y="1013"/>
                    </a:lnTo>
                    <a:lnTo>
                      <a:pt x="2394" y="995"/>
                    </a:lnTo>
                    <a:lnTo>
                      <a:pt x="2909" y="830"/>
                    </a:lnTo>
                    <a:lnTo>
                      <a:pt x="3600" y="578"/>
                    </a:lnTo>
                    <a:lnTo>
                      <a:pt x="3600" y="575"/>
                    </a:lnTo>
                    <a:lnTo>
                      <a:pt x="1878" y="0"/>
                    </a:lnTo>
                    <a:lnTo>
                      <a:pt x="1262" y="194"/>
                    </a:lnTo>
                    <a:lnTo>
                      <a:pt x="213" y="562"/>
                    </a:lnTo>
                    <a:lnTo>
                      <a:pt x="0" y="62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8" name="î$ļíḋê"/>
              <p:cNvSpPr/>
              <p:nvPr/>
            </p:nvSpPr>
            <p:spPr bwMode="auto">
              <a:xfrm>
                <a:off x="4564" y="988"/>
                <a:ext cx="569" cy="2320"/>
              </a:xfrm>
              <a:custGeom>
                <a:avLst/>
                <a:gdLst>
                  <a:gd name="T0" fmla="*/ 0 w 221"/>
                  <a:gd name="T1" fmla="*/ 900 h 900"/>
                  <a:gd name="T2" fmla="*/ 0 w 221"/>
                  <a:gd name="T3" fmla="*/ 900 h 900"/>
                  <a:gd name="T4" fmla="*/ 0 w 221"/>
                  <a:gd name="T5" fmla="*/ 900 h 900"/>
                  <a:gd name="T6" fmla="*/ 16 w 221"/>
                  <a:gd name="T7" fmla="*/ 893 h 900"/>
                  <a:gd name="T8" fmla="*/ 22 w 221"/>
                  <a:gd name="T9" fmla="*/ 743 h 900"/>
                  <a:gd name="T10" fmla="*/ 84 w 221"/>
                  <a:gd name="T11" fmla="*/ 716 h 900"/>
                  <a:gd name="T12" fmla="*/ 77 w 221"/>
                  <a:gd name="T13" fmla="*/ 866 h 900"/>
                  <a:gd name="T14" fmla="*/ 130 w 221"/>
                  <a:gd name="T15" fmla="*/ 843 h 900"/>
                  <a:gd name="T16" fmla="*/ 95 w 221"/>
                  <a:gd name="T17" fmla="*/ 858 h 900"/>
                  <a:gd name="T18" fmla="*/ 103 w 221"/>
                  <a:gd name="T19" fmla="*/ 708 h 900"/>
                  <a:gd name="T20" fmla="*/ 166 w 221"/>
                  <a:gd name="T21" fmla="*/ 681 h 900"/>
                  <a:gd name="T22" fmla="*/ 157 w 221"/>
                  <a:gd name="T23" fmla="*/ 831 h 900"/>
                  <a:gd name="T24" fmla="*/ 174 w 221"/>
                  <a:gd name="T25" fmla="*/ 823 h 900"/>
                  <a:gd name="T26" fmla="*/ 221 w 221"/>
                  <a:gd name="T27" fmla="*/ 0 h 900"/>
                  <a:gd name="T28" fmla="*/ 23 w 221"/>
                  <a:gd name="T29" fmla="*/ 77 h 900"/>
                  <a:gd name="T30" fmla="*/ 0 w 221"/>
                  <a:gd name="T31" fmla="*/ 900 h 900"/>
                  <a:gd name="T32" fmla="*/ 85 w 221"/>
                  <a:gd name="T33" fmla="*/ 671 h 900"/>
                  <a:gd name="T34" fmla="*/ 64 w 221"/>
                  <a:gd name="T35" fmla="*/ 680 h 900"/>
                  <a:gd name="T36" fmla="*/ 87 w 221"/>
                  <a:gd name="T37" fmla="*/ 85 h 900"/>
                  <a:gd name="T38" fmla="*/ 109 w 221"/>
                  <a:gd name="T39" fmla="*/ 77 h 900"/>
                  <a:gd name="T40" fmla="*/ 85 w 221"/>
                  <a:gd name="T41" fmla="*/ 671 h 900"/>
                  <a:gd name="T42" fmla="*/ 132 w 221"/>
                  <a:gd name="T43" fmla="*/ 68 h 900"/>
                  <a:gd name="T44" fmla="*/ 155 w 221"/>
                  <a:gd name="T45" fmla="*/ 59 h 900"/>
                  <a:gd name="T46" fmla="*/ 127 w 221"/>
                  <a:gd name="T47" fmla="*/ 653 h 900"/>
                  <a:gd name="T48" fmla="*/ 106 w 221"/>
                  <a:gd name="T49" fmla="*/ 662 h 900"/>
                  <a:gd name="T50" fmla="*/ 132 w 221"/>
                  <a:gd name="T51" fmla="*/ 68 h 900"/>
                  <a:gd name="T52" fmla="*/ 148 w 221"/>
                  <a:gd name="T53" fmla="*/ 645 h 900"/>
                  <a:gd name="T54" fmla="*/ 177 w 221"/>
                  <a:gd name="T55" fmla="*/ 50 h 900"/>
                  <a:gd name="T56" fmla="*/ 200 w 221"/>
                  <a:gd name="T57" fmla="*/ 41 h 900"/>
                  <a:gd name="T58" fmla="*/ 169 w 221"/>
                  <a:gd name="T59" fmla="*/ 636 h 900"/>
                  <a:gd name="T60" fmla="*/ 148 w 221"/>
                  <a:gd name="T61" fmla="*/ 645 h 900"/>
                  <a:gd name="T62" fmla="*/ 41 w 221"/>
                  <a:gd name="T63" fmla="*/ 103 h 900"/>
                  <a:gd name="T64" fmla="*/ 64 w 221"/>
                  <a:gd name="T65" fmla="*/ 94 h 900"/>
                  <a:gd name="T66" fmla="*/ 44 w 221"/>
                  <a:gd name="T67" fmla="*/ 689 h 900"/>
                  <a:gd name="T68" fmla="*/ 23 w 221"/>
                  <a:gd name="T69" fmla="*/ 698 h 900"/>
                  <a:gd name="T70" fmla="*/ 41 w 221"/>
                  <a:gd name="T71" fmla="*/ 103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1" h="900">
                    <a:moveTo>
                      <a:pt x="0" y="900"/>
                    </a:moveTo>
                    <a:cubicBezTo>
                      <a:pt x="0" y="900"/>
                      <a:pt x="0" y="900"/>
                      <a:pt x="0" y="900"/>
                    </a:cubicBezTo>
                    <a:cubicBezTo>
                      <a:pt x="0" y="900"/>
                      <a:pt x="0" y="900"/>
                      <a:pt x="0" y="900"/>
                    </a:cubicBezTo>
                    <a:cubicBezTo>
                      <a:pt x="5" y="898"/>
                      <a:pt x="11" y="895"/>
                      <a:pt x="16" y="893"/>
                    </a:cubicBezTo>
                    <a:cubicBezTo>
                      <a:pt x="18" y="843"/>
                      <a:pt x="20" y="793"/>
                      <a:pt x="22" y="743"/>
                    </a:cubicBezTo>
                    <a:cubicBezTo>
                      <a:pt x="42" y="734"/>
                      <a:pt x="63" y="725"/>
                      <a:pt x="84" y="716"/>
                    </a:cubicBezTo>
                    <a:cubicBezTo>
                      <a:pt x="82" y="766"/>
                      <a:pt x="80" y="816"/>
                      <a:pt x="77" y="866"/>
                    </a:cubicBezTo>
                    <a:cubicBezTo>
                      <a:pt x="95" y="858"/>
                      <a:pt x="112" y="850"/>
                      <a:pt x="130" y="843"/>
                    </a:cubicBezTo>
                    <a:cubicBezTo>
                      <a:pt x="118" y="848"/>
                      <a:pt x="107" y="853"/>
                      <a:pt x="95" y="858"/>
                    </a:cubicBezTo>
                    <a:cubicBezTo>
                      <a:pt x="98" y="808"/>
                      <a:pt x="100" y="758"/>
                      <a:pt x="103" y="708"/>
                    </a:cubicBezTo>
                    <a:cubicBezTo>
                      <a:pt x="124" y="699"/>
                      <a:pt x="145" y="690"/>
                      <a:pt x="166" y="681"/>
                    </a:cubicBezTo>
                    <a:cubicBezTo>
                      <a:pt x="163" y="731"/>
                      <a:pt x="160" y="781"/>
                      <a:pt x="157" y="831"/>
                    </a:cubicBezTo>
                    <a:cubicBezTo>
                      <a:pt x="162" y="828"/>
                      <a:pt x="168" y="826"/>
                      <a:pt x="174" y="823"/>
                    </a:cubicBezTo>
                    <a:cubicBezTo>
                      <a:pt x="192" y="549"/>
                      <a:pt x="208" y="275"/>
                      <a:pt x="221" y="0"/>
                    </a:cubicBezTo>
                    <a:cubicBezTo>
                      <a:pt x="155" y="26"/>
                      <a:pt x="89" y="52"/>
                      <a:pt x="23" y="77"/>
                    </a:cubicBezTo>
                    <a:cubicBezTo>
                      <a:pt x="17" y="352"/>
                      <a:pt x="9" y="626"/>
                      <a:pt x="0" y="900"/>
                    </a:cubicBezTo>
                    <a:close/>
                    <a:moveTo>
                      <a:pt x="85" y="671"/>
                    </a:moveTo>
                    <a:cubicBezTo>
                      <a:pt x="78" y="674"/>
                      <a:pt x="71" y="677"/>
                      <a:pt x="64" y="680"/>
                    </a:cubicBezTo>
                    <a:cubicBezTo>
                      <a:pt x="73" y="482"/>
                      <a:pt x="80" y="284"/>
                      <a:pt x="87" y="85"/>
                    </a:cubicBezTo>
                    <a:cubicBezTo>
                      <a:pt x="94" y="82"/>
                      <a:pt x="102" y="80"/>
                      <a:pt x="109" y="77"/>
                    </a:cubicBezTo>
                    <a:cubicBezTo>
                      <a:pt x="102" y="275"/>
                      <a:pt x="94" y="473"/>
                      <a:pt x="85" y="671"/>
                    </a:cubicBezTo>
                    <a:close/>
                    <a:moveTo>
                      <a:pt x="132" y="68"/>
                    </a:moveTo>
                    <a:cubicBezTo>
                      <a:pt x="139" y="65"/>
                      <a:pt x="147" y="62"/>
                      <a:pt x="155" y="59"/>
                    </a:cubicBezTo>
                    <a:cubicBezTo>
                      <a:pt x="146" y="257"/>
                      <a:pt x="137" y="455"/>
                      <a:pt x="127" y="653"/>
                    </a:cubicBezTo>
                    <a:cubicBezTo>
                      <a:pt x="120" y="656"/>
                      <a:pt x="113" y="659"/>
                      <a:pt x="106" y="662"/>
                    </a:cubicBezTo>
                    <a:cubicBezTo>
                      <a:pt x="116" y="464"/>
                      <a:pt x="124" y="266"/>
                      <a:pt x="132" y="68"/>
                    </a:cubicBezTo>
                    <a:close/>
                    <a:moveTo>
                      <a:pt x="148" y="645"/>
                    </a:moveTo>
                    <a:cubicBezTo>
                      <a:pt x="159" y="446"/>
                      <a:pt x="169" y="248"/>
                      <a:pt x="177" y="50"/>
                    </a:cubicBezTo>
                    <a:cubicBezTo>
                      <a:pt x="185" y="47"/>
                      <a:pt x="193" y="44"/>
                      <a:pt x="200" y="41"/>
                    </a:cubicBezTo>
                    <a:cubicBezTo>
                      <a:pt x="191" y="239"/>
                      <a:pt x="180" y="437"/>
                      <a:pt x="169" y="636"/>
                    </a:cubicBezTo>
                    <a:cubicBezTo>
                      <a:pt x="162" y="639"/>
                      <a:pt x="155" y="642"/>
                      <a:pt x="148" y="645"/>
                    </a:cubicBezTo>
                    <a:close/>
                    <a:moveTo>
                      <a:pt x="41" y="103"/>
                    </a:moveTo>
                    <a:cubicBezTo>
                      <a:pt x="49" y="100"/>
                      <a:pt x="56" y="97"/>
                      <a:pt x="64" y="94"/>
                    </a:cubicBezTo>
                    <a:cubicBezTo>
                      <a:pt x="58" y="292"/>
                      <a:pt x="51" y="491"/>
                      <a:pt x="44" y="689"/>
                    </a:cubicBezTo>
                    <a:cubicBezTo>
                      <a:pt x="37" y="692"/>
                      <a:pt x="30" y="695"/>
                      <a:pt x="23" y="698"/>
                    </a:cubicBezTo>
                    <a:cubicBezTo>
                      <a:pt x="30" y="500"/>
                      <a:pt x="36" y="301"/>
                      <a:pt x="41" y="103"/>
                    </a:cubicBezTo>
                    <a:close/>
                  </a:path>
                </a:pathLst>
              </a:custGeom>
              <a:solidFill>
                <a:srgbClr val="61B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9" name="îS1îḍé"/>
              <p:cNvSpPr/>
              <p:nvPr/>
            </p:nvSpPr>
            <p:spPr bwMode="auto">
              <a:xfrm>
                <a:off x="4945" y="1094"/>
                <a:ext cx="134" cy="1557"/>
              </a:xfrm>
              <a:custGeom>
                <a:avLst/>
                <a:gdLst>
                  <a:gd name="T0" fmla="*/ 29 w 52"/>
                  <a:gd name="T1" fmla="*/ 9 h 604"/>
                  <a:gd name="T2" fmla="*/ 52 w 52"/>
                  <a:gd name="T3" fmla="*/ 0 h 604"/>
                  <a:gd name="T4" fmla="*/ 21 w 52"/>
                  <a:gd name="T5" fmla="*/ 595 h 604"/>
                  <a:gd name="T6" fmla="*/ 0 w 52"/>
                  <a:gd name="T7" fmla="*/ 604 h 604"/>
                  <a:gd name="T8" fmla="*/ 29 w 52"/>
                  <a:gd name="T9" fmla="*/ 9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04">
                    <a:moveTo>
                      <a:pt x="29" y="9"/>
                    </a:moveTo>
                    <a:cubicBezTo>
                      <a:pt x="37" y="6"/>
                      <a:pt x="45" y="3"/>
                      <a:pt x="52" y="0"/>
                    </a:cubicBezTo>
                    <a:cubicBezTo>
                      <a:pt x="43" y="198"/>
                      <a:pt x="32" y="396"/>
                      <a:pt x="21" y="595"/>
                    </a:cubicBezTo>
                    <a:cubicBezTo>
                      <a:pt x="14" y="598"/>
                      <a:pt x="7" y="601"/>
                      <a:pt x="0" y="604"/>
                    </a:cubicBezTo>
                    <a:cubicBezTo>
                      <a:pt x="11" y="405"/>
                      <a:pt x="21" y="207"/>
                      <a:pt x="29" y="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0" name="îṣlîďé"/>
              <p:cNvSpPr/>
              <p:nvPr/>
            </p:nvSpPr>
            <p:spPr bwMode="auto">
              <a:xfrm>
                <a:off x="4729" y="1186"/>
                <a:ext cx="116" cy="1555"/>
              </a:xfrm>
              <a:custGeom>
                <a:avLst/>
                <a:gdLst>
                  <a:gd name="T0" fmla="*/ 23 w 45"/>
                  <a:gd name="T1" fmla="*/ 8 h 603"/>
                  <a:gd name="T2" fmla="*/ 45 w 45"/>
                  <a:gd name="T3" fmla="*/ 0 h 603"/>
                  <a:gd name="T4" fmla="*/ 21 w 45"/>
                  <a:gd name="T5" fmla="*/ 594 h 603"/>
                  <a:gd name="T6" fmla="*/ 0 w 45"/>
                  <a:gd name="T7" fmla="*/ 603 h 603"/>
                  <a:gd name="T8" fmla="*/ 23 w 45"/>
                  <a:gd name="T9" fmla="*/ 8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603">
                    <a:moveTo>
                      <a:pt x="23" y="8"/>
                    </a:moveTo>
                    <a:cubicBezTo>
                      <a:pt x="30" y="5"/>
                      <a:pt x="38" y="3"/>
                      <a:pt x="45" y="0"/>
                    </a:cubicBezTo>
                    <a:cubicBezTo>
                      <a:pt x="38" y="198"/>
                      <a:pt x="30" y="396"/>
                      <a:pt x="21" y="594"/>
                    </a:cubicBezTo>
                    <a:cubicBezTo>
                      <a:pt x="14" y="597"/>
                      <a:pt x="7" y="600"/>
                      <a:pt x="0" y="603"/>
                    </a:cubicBezTo>
                    <a:cubicBezTo>
                      <a:pt x="9" y="405"/>
                      <a:pt x="16" y="207"/>
                      <a:pt x="23" y="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1" name="îṡḻídê"/>
              <p:cNvSpPr/>
              <p:nvPr/>
            </p:nvSpPr>
            <p:spPr bwMode="auto">
              <a:xfrm>
                <a:off x="4623" y="1230"/>
                <a:ext cx="106" cy="1557"/>
              </a:xfrm>
              <a:custGeom>
                <a:avLst/>
                <a:gdLst>
                  <a:gd name="T0" fmla="*/ 21 w 41"/>
                  <a:gd name="T1" fmla="*/ 595 h 604"/>
                  <a:gd name="T2" fmla="*/ 0 w 41"/>
                  <a:gd name="T3" fmla="*/ 604 h 604"/>
                  <a:gd name="T4" fmla="*/ 18 w 41"/>
                  <a:gd name="T5" fmla="*/ 9 h 604"/>
                  <a:gd name="T6" fmla="*/ 41 w 41"/>
                  <a:gd name="T7" fmla="*/ 0 h 604"/>
                  <a:gd name="T8" fmla="*/ 21 w 41"/>
                  <a:gd name="T9" fmla="*/ 595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604">
                    <a:moveTo>
                      <a:pt x="21" y="595"/>
                    </a:moveTo>
                    <a:cubicBezTo>
                      <a:pt x="14" y="598"/>
                      <a:pt x="7" y="601"/>
                      <a:pt x="0" y="604"/>
                    </a:cubicBezTo>
                    <a:cubicBezTo>
                      <a:pt x="7" y="406"/>
                      <a:pt x="13" y="207"/>
                      <a:pt x="18" y="9"/>
                    </a:cubicBezTo>
                    <a:cubicBezTo>
                      <a:pt x="26" y="6"/>
                      <a:pt x="33" y="3"/>
                      <a:pt x="41" y="0"/>
                    </a:cubicBezTo>
                    <a:cubicBezTo>
                      <a:pt x="35" y="198"/>
                      <a:pt x="28" y="397"/>
                      <a:pt x="21" y="595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2" name="iṩľiďê"/>
              <p:cNvSpPr/>
              <p:nvPr/>
            </p:nvSpPr>
            <p:spPr bwMode="auto">
              <a:xfrm>
                <a:off x="4837" y="1140"/>
                <a:ext cx="126" cy="1555"/>
              </a:xfrm>
              <a:custGeom>
                <a:avLst/>
                <a:gdLst>
                  <a:gd name="T0" fmla="*/ 21 w 49"/>
                  <a:gd name="T1" fmla="*/ 594 h 603"/>
                  <a:gd name="T2" fmla="*/ 0 w 49"/>
                  <a:gd name="T3" fmla="*/ 603 h 603"/>
                  <a:gd name="T4" fmla="*/ 26 w 49"/>
                  <a:gd name="T5" fmla="*/ 9 h 603"/>
                  <a:gd name="T6" fmla="*/ 49 w 49"/>
                  <a:gd name="T7" fmla="*/ 0 h 603"/>
                  <a:gd name="T8" fmla="*/ 21 w 49"/>
                  <a:gd name="T9" fmla="*/ 594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03">
                    <a:moveTo>
                      <a:pt x="21" y="594"/>
                    </a:moveTo>
                    <a:cubicBezTo>
                      <a:pt x="14" y="597"/>
                      <a:pt x="7" y="600"/>
                      <a:pt x="0" y="603"/>
                    </a:cubicBezTo>
                    <a:cubicBezTo>
                      <a:pt x="10" y="405"/>
                      <a:pt x="18" y="207"/>
                      <a:pt x="26" y="9"/>
                    </a:cubicBezTo>
                    <a:cubicBezTo>
                      <a:pt x="33" y="6"/>
                      <a:pt x="41" y="3"/>
                      <a:pt x="49" y="0"/>
                    </a:cubicBezTo>
                    <a:cubicBezTo>
                      <a:pt x="40" y="198"/>
                      <a:pt x="31" y="396"/>
                      <a:pt x="21" y="594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3" name="i$ľïdé"/>
              <p:cNvSpPr/>
              <p:nvPr/>
            </p:nvSpPr>
            <p:spPr bwMode="auto">
              <a:xfrm>
                <a:off x="3927" y="1109"/>
                <a:ext cx="500" cy="201"/>
              </a:xfrm>
              <a:custGeom>
                <a:avLst/>
                <a:gdLst>
                  <a:gd name="T0" fmla="*/ 0 w 194"/>
                  <a:gd name="T1" fmla="*/ 78 h 78"/>
                  <a:gd name="T2" fmla="*/ 0 w 194"/>
                  <a:gd name="T3" fmla="*/ 78 h 78"/>
                  <a:gd name="T4" fmla="*/ 194 w 194"/>
                  <a:gd name="T5" fmla="*/ 0 h 78"/>
                  <a:gd name="T6" fmla="*/ 194 w 194"/>
                  <a:gd name="T7" fmla="*/ 0 h 78"/>
                  <a:gd name="T8" fmla="*/ 34 w 194"/>
                  <a:gd name="T9" fmla="*/ 64 h 78"/>
                  <a:gd name="T10" fmla="*/ 0 w 194"/>
                  <a:gd name="T1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78">
                    <a:moveTo>
                      <a:pt x="0" y="78"/>
                    </a:moveTo>
                    <a:cubicBezTo>
                      <a:pt x="0" y="78"/>
                      <a:pt x="0" y="78"/>
                      <a:pt x="0" y="78"/>
                    </a:cubicBezTo>
                    <a:cubicBezTo>
                      <a:pt x="64" y="52"/>
                      <a:pt x="129" y="26"/>
                      <a:pt x="194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40" y="21"/>
                      <a:pt x="87" y="43"/>
                      <a:pt x="34" y="64"/>
                    </a:cubicBezTo>
                    <a:cubicBezTo>
                      <a:pt x="23" y="69"/>
                      <a:pt x="11" y="73"/>
                      <a:pt x="0" y="78"/>
                    </a:cubicBezTo>
                    <a:close/>
                  </a:path>
                </a:pathLst>
              </a:custGeom>
              <a:solidFill>
                <a:srgbClr val="478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4" name="îŝḷïḑe"/>
              <p:cNvSpPr/>
              <p:nvPr/>
            </p:nvSpPr>
            <p:spPr bwMode="auto">
              <a:xfrm>
                <a:off x="4394" y="1109"/>
                <a:ext cx="229" cy="2199"/>
              </a:xfrm>
              <a:custGeom>
                <a:avLst/>
                <a:gdLst>
                  <a:gd name="T0" fmla="*/ 0 w 89"/>
                  <a:gd name="T1" fmla="*/ 823 h 853"/>
                  <a:gd name="T2" fmla="*/ 0 w 89"/>
                  <a:gd name="T3" fmla="*/ 823 h 853"/>
                  <a:gd name="T4" fmla="*/ 13 w 89"/>
                  <a:gd name="T5" fmla="*/ 0 h 853"/>
                  <a:gd name="T6" fmla="*/ 89 w 89"/>
                  <a:gd name="T7" fmla="*/ 30 h 853"/>
                  <a:gd name="T8" fmla="*/ 89 w 89"/>
                  <a:gd name="T9" fmla="*/ 30 h 853"/>
                  <a:gd name="T10" fmla="*/ 66 w 89"/>
                  <a:gd name="T11" fmla="*/ 853 h 853"/>
                  <a:gd name="T12" fmla="*/ 66 w 89"/>
                  <a:gd name="T13" fmla="*/ 853 h 853"/>
                  <a:gd name="T14" fmla="*/ 0 w 89"/>
                  <a:gd name="T15" fmla="*/ 823 h 853"/>
                  <a:gd name="T16" fmla="*/ 0 w 89"/>
                  <a:gd name="T17" fmla="*/ 82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853">
                    <a:moveTo>
                      <a:pt x="0" y="823"/>
                    </a:moveTo>
                    <a:cubicBezTo>
                      <a:pt x="0" y="823"/>
                      <a:pt x="0" y="823"/>
                      <a:pt x="0" y="823"/>
                    </a:cubicBezTo>
                    <a:cubicBezTo>
                      <a:pt x="5" y="548"/>
                      <a:pt x="10" y="274"/>
                      <a:pt x="13" y="0"/>
                    </a:cubicBezTo>
                    <a:cubicBezTo>
                      <a:pt x="39" y="10"/>
                      <a:pt x="64" y="2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3" y="305"/>
                      <a:pt x="75" y="579"/>
                      <a:pt x="66" y="853"/>
                    </a:cubicBezTo>
                    <a:cubicBezTo>
                      <a:pt x="66" y="853"/>
                      <a:pt x="66" y="853"/>
                      <a:pt x="66" y="853"/>
                    </a:cubicBezTo>
                    <a:cubicBezTo>
                      <a:pt x="44" y="843"/>
                      <a:pt x="22" y="833"/>
                      <a:pt x="0" y="823"/>
                    </a:cubicBezTo>
                    <a:cubicBezTo>
                      <a:pt x="0" y="823"/>
                      <a:pt x="0" y="823"/>
                      <a:pt x="0" y="823"/>
                    </a:cubicBezTo>
                    <a:close/>
                  </a:path>
                </a:pathLst>
              </a:custGeom>
              <a:solidFill>
                <a:srgbClr val="478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5" name="iśḻiďé"/>
              <p:cNvSpPr/>
              <p:nvPr/>
            </p:nvSpPr>
            <p:spPr bwMode="auto">
              <a:xfrm>
                <a:off x="4809" y="2743"/>
                <a:ext cx="183" cy="457"/>
              </a:xfrm>
              <a:custGeom>
                <a:avLst/>
                <a:gdLst>
                  <a:gd name="T0" fmla="*/ 8 w 71"/>
                  <a:gd name="T1" fmla="*/ 27 h 177"/>
                  <a:gd name="T2" fmla="*/ 71 w 71"/>
                  <a:gd name="T3" fmla="*/ 0 h 177"/>
                  <a:gd name="T4" fmla="*/ 62 w 71"/>
                  <a:gd name="T5" fmla="*/ 150 h 177"/>
                  <a:gd name="T6" fmla="*/ 35 w 71"/>
                  <a:gd name="T7" fmla="*/ 162 h 177"/>
                  <a:gd name="T8" fmla="*/ 0 w 71"/>
                  <a:gd name="T9" fmla="*/ 177 h 177"/>
                  <a:gd name="T10" fmla="*/ 8 w 71"/>
                  <a:gd name="T11" fmla="*/ 2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7">
                    <a:moveTo>
                      <a:pt x="8" y="27"/>
                    </a:moveTo>
                    <a:cubicBezTo>
                      <a:pt x="29" y="18"/>
                      <a:pt x="50" y="9"/>
                      <a:pt x="71" y="0"/>
                    </a:cubicBezTo>
                    <a:cubicBezTo>
                      <a:pt x="68" y="50"/>
                      <a:pt x="65" y="100"/>
                      <a:pt x="62" y="150"/>
                    </a:cubicBezTo>
                    <a:cubicBezTo>
                      <a:pt x="53" y="154"/>
                      <a:pt x="44" y="158"/>
                      <a:pt x="35" y="162"/>
                    </a:cubicBezTo>
                    <a:cubicBezTo>
                      <a:pt x="23" y="167"/>
                      <a:pt x="12" y="172"/>
                      <a:pt x="0" y="177"/>
                    </a:cubicBezTo>
                    <a:cubicBezTo>
                      <a:pt x="3" y="127"/>
                      <a:pt x="5" y="77"/>
                      <a:pt x="8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6" name="íṣ1íďe"/>
              <p:cNvSpPr/>
              <p:nvPr/>
            </p:nvSpPr>
            <p:spPr bwMode="auto">
              <a:xfrm>
                <a:off x="4605" y="2834"/>
                <a:ext cx="175" cy="456"/>
              </a:xfrm>
              <a:custGeom>
                <a:avLst/>
                <a:gdLst>
                  <a:gd name="T0" fmla="*/ 68 w 68"/>
                  <a:gd name="T1" fmla="*/ 0 h 177"/>
                  <a:gd name="T2" fmla="*/ 61 w 68"/>
                  <a:gd name="T3" fmla="*/ 150 h 177"/>
                  <a:gd name="T4" fmla="*/ 61 w 68"/>
                  <a:gd name="T5" fmla="*/ 150 h 177"/>
                  <a:gd name="T6" fmla="*/ 27 w 68"/>
                  <a:gd name="T7" fmla="*/ 165 h 177"/>
                  <a:gd name="T8" fmla="*/ 0 w 68"/>
                  <a:gd name="T9" fmla="*/ 177 h 177"/>
                  <a:gd name="T10" fmla="*/ 6 w 68"/>
                  <a:gd name="T11" fmla="*/ 27 h 177"/>
                  <a:gd name="T12" fmla="*/ 68 w 68"/>
                  <a:gd name="T1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7">
                    <a:moveTo>
                      <a:pt x="68" y="0"/>
                    </a:moveTo>
                    <a:cubicBezTo>
                      <a:pt x="66" y="50"/>
                      <a:pt x="64" y="100"/>
                      <a:pt x="61" y="150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0" y="155"/>
                      <a:pt x="38" y="160"/>
                      <a:pt x="27" y="165"/>
                    </a:cubicBezTo>
                    <a:cubicBezTo>
                      <a:pt x="18" y="169"/>
                      <a:pt x="9" y="173"/>
                      <a:pt x="0" y="177"/>
                    </a:cubicBezTo>
                    <a:cubicBezTo>
                      <a:pt x="2" y="127"/>
                      <a:pt x="4" y="77"/>
                      <a:pt x="6" y="27"/>
                    </a:cubicBezTo>
                    <a:cubicBezTo>
                      <a:pt x="26" y="18"/>
                      <a:pt x="47" y="9"/>
                      <a:pt x="68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7" name="îś1ïḍê"/>
              <p:cNvSpPr/>
              <p:nvPr/>
            </p:nvSpPr>
            <p:spPr bwMode="auto">
              <a:xfrm>
                <a:off x="4437" y="756"/>
                <a:ext cx="562" cy="253"/>
              </a:xfrm>
              <a:custGeom>
                <a:avLst/>
                <a:gdLst>
                  <a:gd name="T0" fmla="*/ 218 w 218"/>
                  <a:gd name="T1" fmla="*/ 86 h 98"/>
                  <a:gd name="T2" fmla="*/ 218 w 218"/>
                  <a:gd name="T3" fmla="*/ 87 h 98"/>
                  <a:gd name="T4" fmla="*/ 209 w 218"/>
                  <a:gd name="T5" fmla="*/ 90 h 98"/>
                  <a:gd name="T6" fmla="*/ 196 w 218"/>
                  <a:gd name="T7" fmla="*/ 95 h 98"/>
                  <a:gd name="T8" fmla="*/ 187 w 218"/>
                  <a:gd name="T9" fmla="*/ 98 h 98"/>
                  <a:gd name="T10" fmla="*/ 0 w 218"/>
                  <a:gd name="T11" fmla="*/ 24 h 98"/>
                  <a:gd name="T12" fmla="*/ 1 w 218"/>
                  <a:gd name="T13" fmla="*/ 0 h 98"/>
                  <a:gd name="T14" fmla="*/ 218 w 218"/>
                  <a:gd name="T15" fmla="*/ 8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8" h="98">
                    <a:moveTo>
                      <a:pt x="218" y="86"/>
                    </a:moveTo>
                    <a:cubicBezTo>
                      <a:pt x="218" y="87"/>
                      <a:pt x="218" y="87"/>
                      <a:pt x="218" y="87"/>
                    </a:cubicBezTo>
                    <a:cubicBezTo>
                      <a:pt x="215" y="88"/>
                      <a:pt x="212" y="89"/>
                      <a:pt x="209" y="90"/>
                    </a:cubicBezTo>
                    <a:cubicBezTo>
                      <a:pt x="205" y="92"/>
                      <a:pt x="200" y="93"/>
                      <a:pt x="196" y="95"/>
                    </a:cubicBezTo>
                    <a:cubicBezTo>
                      <a:pt x="193" y="96"/>
                      <a:pt x="190" y="97"/>
                      <a:pt x="187" y="98"/>
                    </a:cubicBezTo>
                    <a:cubicBezTo>
                      <a:pt x="125" y="74"/>
                      <a:pt x="63" y="49"/>
                      <a:pt x="0" y="24"/>
                    </a:cubicBezTo>
                    <a:cubicBezTo>
                      <a:pt x="1" y="16"/>
                      <a:pt x="1" y="8"/>
                      <a:pt x="1" y="0"/>
                    </a:cubicBezTo>
                    <a:cubicBezTo>
                      <a:pt x="74" y="29"/>
                      <a:pt x="146" y="58"/>
                      <a:pt x="218" y="86"/>
                    </a:cubicBezTo>
                    <a:close/>
                  </a:path>
                </a:pathLst>
              </a:custGeom>
              <a:solidFill>
                <a:srgbClr val="478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8" name="îṡ1íḑè"/>
              <p:cNvSpPr/>
              <p:nvPr/>
            </p:nvSpPr>
            <p:spPr bwMode="auto">
              <a:xfrm>
                <a:off x="3102" y="710"/>
                <a:ext cx="2031" cy="732"/>
              </a:xfrm>
              <a:custGeom>
                <a:avLst/>
                <a:gdLst>
                  <a:gd name="T0" fmla="*/ 0 w 788"/>
                  <a:gd name="T1" fmla="*/ 206 h 284"/>
                  <a:gd name="T2" fmla="*/ 0 w 788"/>
                  <a:gd name="T3" fmla="*/ 207 h 284"/>
                  <a:gd name="T4" fmla="*/ 196 w 788"/>
                  <a:gd name="T5" fmla="*/ 284 h 284"/>
                  <a:gd name="T6" fmla="*/ 320 w 788"/>
                  <a:gd name="T7" fmla="*/ 233 h 284"/>
                  <a:gd name="T8" fmla="*/ 514 w 788"/>
                  <a:gd name="T9" fmla="*/ 155 h 284"/>
                  <a:gd name="T10" fmla="*/ 514 w 788"/>
                  <a:gd name="T11" fmla="*/ 155 h 284"/>
                  <a:gd name="T12" fmla="*/ 514 w 788"/>
                  <a:gd name="T13" fmla="*/ 154 h 284"/>
                  <a:gd name="T14" fmla="*/ 514 w 788"/>
                  <a:gd name="T15" fmla="*/ 155 h 284"/>
                  <a:gd name="T16" fmla="*/ 590 w 788"/>
                  <a:gd name="T17" fmla="*/ 185 h 284"/>
                  <a:gd name="T18" fmla="*/ 788 w 788"/>
                  <a:gd name="T19" fmla="*/ 108 h 284"/>
                  <a:gd name="T20" fmla="*/ 788 w 788"/>
                  <a:gd name="T21" fmla="*/ 108 h 284"/>
                  <a:gd name="T22" fmla="*/ 517 w 788"/>
                  <a:gd name="T23" fmla="*/ 0 h 284"/>
                  <a:gd name="T24" fmla="*/ 318 w 788"/>
                  <a:gd name="T25" fmla="*/ 77 h 284"/>
                  <a:gd name="T26" fmla="*/ 318 w 788"/>
                  <a:gd name="T27" fmla="*/ 77 h 284"/>
                  <a:gd name="T28" fmla="*/ 318 w 788"/>
                  <a:gd name="T29" fmla="*/ 77 h 284"/>
                  <a:gd name="T30" fmla="*/ 0 w 788"/>
                  <a:gd name="T31" fmla="*/ 206 h 284"/>
                  <a:gd name="T32" fmla="*/ 59 w 788"/>
                  <a:gd name="T33" fmla="*/ 202 h 284"/>
                  <a:gd name="T34" fmla="*/ 519 w 788"/>
                  <a:gd name="T35" fmla="*/ 18 h 284"/>
                  <a:gd name="T36" fmla="*/ 736 w 788"/>
                  <a:gd name="T37" fmla="*/ 104 h 284"/>
                  <a:gd name="T38" fmla="*/ 736 w 788"/>
                  <a:gd name="T39" fmla="*/ 105 h 284"/>
                  <a:gd name="T40" fmla="*/ 727 w 788"/>
                  <a:gd name="T41" fmla="*/ 108 h 284"/>
                  <a:gd name="T42" fmla="*/ 714 w 788"/>
                  <a:gd name="T43" fmla="*/ 113 h 284"/>
                  <a:gd name="T44" fmla="*/ 705 w 788"/>
                  <a:gd name="T45" fmla="*/ 116 h 284"/>
                  <a:gd name="T46" fmla="*/ 518 w 788"/>
                  <a:gd name="T47" fmla="*/ 42 h 284"/>
                  <a:gd name="T48" fmla="*/ 89 w 788"/>
                  <a:gd name="T49" fmla="*/ 214 h 284"/>
                  <a:gd name="T50" fmla="*/ 80 w 788"/>
                  <a:gd name="T51" fmla="*/ 211 h 284"/>
                  <a:gd name="T52" fmla="*/ 67 w 788"/>
                  <a:gd name="T53" fmla="*/ 206 h 284"/>
                  <a:gd name="T54" fmla="*/ 59 w 788"/>
                  <a:gd name="T55" fmla="*/ 203 h 284"/>
                  <a:gd name="T56" fmla="*/ 59 w 788"/>
                  <a:gd name="T57" fmla="*/ 20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88" h="284">
                    <a:moveTo>
                      <a:pt x="0" y="206"/>
                    </a:moveTo>
                    <a:cubicBezTo>
                      <a:pt x="0" y="207"/>
                      <a:pt x="0" y="207"/>
                      <a:pt x="0" y="207"/>
                    </a:cubicBezTo>
                    <a:cubicBezTo>
                      <a:pt x="66" y="232"/>
                      <a:pt x="132" y="258"/>
                      <a:pt x="196" y="284"/>
                    </a:cubicBezTo>
                    <a:cubicBezTo>
                      <a:pt x="237" y="267"/>
                      <a:pt x="279" y="250"/>
                      <a:pt x="320" y="233"/>
                    </a:cubicBezTo>
                    <a:cubicBezTo>
                      <a:pt x="384" y="207"/>
                      <a:pt x="449" y="181"/>
                      <a:pt x="514" y="155"/>
                    </a:cubicBezTo>
                    <a:cubicBezTo>
                      <a:pt x="514" y="155"/>
                      <a:pt x="514" y="155"/>
                      <a:pt x="514" y="155"/>
                    </a:cubicBezTo>
                    <a:cubicBezTo>
                      <a:pt x="514" y="154"/>
                      <a:pt x="514" y="154"/>
                      <a:pt x="514" y="154"/>
                    </a:cubicBezTo>
                    <a:cubicBezTo>
                      <a:pt x="514" y="155"/>
                      <a:pt x="514" y="155"/>
                      <a:pt x="514" y="155"/>
                    </a:cubicBezTo>
                    <a:cubicBezTo>
                      <a:pt x="540" y="165"/>
                      <a:pt x="565" y="175"/>
                      <a:pt x="590" y="185"/>
                    </a:cubicBezTo>
                    <a:cubicBezTo>
                      <a:pt x="656" y="160"/>
                      <a:pt x="722" y="134"/>
                      <a:pt x="788" y="108"/>
                    </a:cubicBezTo>
                    <a:cubicBezTo>
                      <a:pt x="788" y="108"/>
                      <a:pt x="788" y="108"/>
                      <a:pt x="788" y="108"/>
                    </a:cubicBezTo>
                    <a:cubicBezTo>
                      <a:pt x="699" y="72"/>
                      <a:pt x="608" y="36"/>
                      <a:pt x="517" y="0"/>
                    </a:cubicBezTo>
                    <a:cubicBezTo>
                      <a:pt x="450" y="26"/>
                      <a:pt x="384" y="51"/>
                      <a:pt x="318" y="77"/>
                    </a:cubicBezTo>
                    <a:cubicBezTo>
                      <a:pt x="318" y="77"/>
                      <a:pt x="318" y="77"/>
                      <a:pt x="318" y="77"/>
                    </a:cubicBezTo>
                    <a:cubicBezTo>
                      <a:pt x="318" y="77"/>
                      <a:pt x="318" y="77"/>
                      <a:pt x="318" y="77"/>
                    </a:cubicBezTo>
                    <a:cubicBezTo>
                      <a:pt x="210" y="120"/>
                      <a:pt x="104" y="163"/>
                      <a:pt x="0" y="206"/>
                    </a:cubicBezTo>
                    <a:close/>
                    <a:moveTo>
                      <a:pt x="59" y="202"/>
                    </a:moveTo>
                    <a:cubicBezTo>
                      <a:pt x="208" y="141"/>
                      <a:pt x="362" y="80"/>
                      <a:pt x="519" y="18"/>
                    </a:cubicBezTo>
                    <a:cubicBezTo>
                      <a:pt x="592" y="47"/>
                      <a:pt x="664" y="76"/>
                      <a:pt x="736" y="104"/>
                    </a:cubicBezTo>
                    <a:cubicBezTo>
                      <a:pt x="736" y="105"/>
                      <a:pt x="736" y="105"/>
                      <a:pt x="736" y="105"/>
                    </a:cubicBezTo>
                    <a:cubicBezTo>
                      <a:pt x="733" y="106"/>
                      <a:pt x="730" y="107"/>
                      <a:pt x="727" y="108"/>
                    </a:cubicBezTo>
                    <a:cubicBezTo>
                      <a:pt x="723" y="110"/>
                      <a:pt x="718" y="111"/>
                      <a:pt x="714" y="113"/>
                    </a:cubicBezTo>
                    <a:cubicBezTo>
                      <a:pt x="711" y="114"/>
                      <a:pt x="708" y="115"/>
                      <a:pt x="705" y="116"/>
                    </a:cubicBezTo>
                    <a:cubicBezTo>
                      <a:pt x="643" y="92"/>
                      <a:pt x="581" y="67"/>
                      <a:pt x="518" y="42"/>
                    </a:cubicBezTo>
                    <a:cubicBezTo>
                      <a:pt x="372" y="100"/>
                      <a:pt x="229" y="157"/>
                      <a:pt x="89" y="214"/>
                    </a:cubicBezTo>
                    <a:cubicBezTo>
                      <a:pt x="86" y="213"/>
                      <a:pt x="83" y="212"/>
                      <a:pt x="80" y="211"/>
                    </a:cubicBezTo>
                    <a:cubicBezTo>
                      <a:pt x="76" y="209"/>
                      <a:pt x="71" y="208"/>
                      <a:pt x="67" y="206"/>
                    </a:cubicBezTo>
                    <a:cubicBezTo>
                      <a:pt x="64" y="205"/>
                      <a:pt x="61" y="204"/>
                      <a:pt x="59" y="203"/>
                    </a:cubicBezTo>
                    <a:lnTo>
                      <a:pt x="59" y="202"/>
                    </a:lnTo>
                    <a:close/>
                  </a:path>
                </a:pathLst>
              </a:custGeom>
              <a:solidFill>
                <a:srgbClr val="A2D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9" name="íšľîde"/>
              <p:cNvSpPr/>
              <p:nvPr/>
            </p:nvSpPr>
            <p:spPr bwMode="auto">
              <a:xfrm>
                <a:off x="3927" y="1996"/>
                <a:ext cx="70" cy="100"/>
              </a:xfrm>
              <a:custGeom>
                <a:avLst/>
                <a:gdLst>
                  <a:gd name="T0" fmla="*/ 27 w 27"/>
                  <a:gd name="T1" fmla="*/ 0 h 39"/>
                  <a:gd name="T2" fmla="*/ 27 w 27"/>
                  <a:gd name="T3" fmla="*/ 28 h 39"/>
                  <a:gd name="T4" fmla="*/ 0 w 27"/>
                  <a:gd name="T5" fmla="*/ 39 h 39"/>
                  <a:gd name="T6" fmla="*/ 0 w 27"/>
                  <a:gd name="T7" fmla="*/ 12 h 39"/>
                  <a:gd name="T8" fmla="*/ 27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27" y="0"/>
                    </a:moveTo>
                    <a:cubicBezTo>
                      <a:pt x="27" y="10"/>
                      <a:pt x="27" y="19"/>
                      <a:pt x="27" y="28"/>
                    </a:cubicBezTo>
                    <a:cubicBezTo>
                      <a:pt x="18" y="32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0" name="işḻïḋê"/>
              <p:cNvSpPr/>
              <p:nvPr/>
            </p:nvSpPr>
            <p:spPr bwMode="auto">
              <a:xfrm>
                <a:off x="3922" y="1684"/>
                <a:ext cx="72" cy="101"/>
              </a:xfrm>
              <a:custGeom>
                <a:avLst/>
                <a:gdLst>
                  <a:gd name="T0" fmla="*/ 28 w 28"/>
                  <a:gd name="T1" fmla="*/ 0 h 39"/>
                  <a:gd name="T2" fmla="*/ 28 w 28"/>
                  <a:gd name="T3" fmla="*/ 27 h 39"/>
                  <a:gd name="T4" fmla="*/ 0 w 28"/>
                  <a:gd name="T5" fmla="*/ 39 h 39"/>
                  <a:gd name="T6" fmla="*/ 0 w 28"/>
                  <a:gd name="T7" fmla="*/ 11 h 39"/>
                  <a:gd name="T8" fmla="*/ 28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28" y="0"/>
                    </a:moveTo>
                    <a:cubicBezTo>
                      <a:pt x="28" y="9"/>
                      <a:pt x="28" y="18"/>
                      <a:pt x="28" y="27"/>
                    </a:cubicBezTo>
                    <a:cubicBezTo>
                      <a:pt x="19" y="31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1"/>
                    </a:cubicBezTo>
                    <a:cubicBezTo>
                      <a:pt x="9" y="8"/>
                      <a:pt x="18" y="4"/>
                      <a:pt x="28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1" name="ïṧļïḓè"/>
              <p:cNvSpPr/>
              <p:nvPr/>
            </p:nvSpPr>
            <p:spPr bwMode="auto">
              <a:xfrm>
                <a:off x="3925" y="1841"/>
                <a:ext cx="69" cy="98"/>
              </a:xfrm>
              <a:custGeom>
                <a:avLst/>
                <a:gdLst>
                  <a:gd name="T0" fmla="*/ 27 w 27"/>
                  <a:gd name="T1" fmla="*/ 0 h 38"/>
                  <a:gd name="T2" fmla="*/ 27 w 27"/>
                  <a:gd name="T3" fmla="*/ 27 h 38"/>
                  <a:gd name="T4" fmla="*/ 0 w 27"/>
                  <a:gd name="T5" fmla="*/ 38 h 38"/>
                  <a:gd name="T6" fmla="*/ 0 w 27"/>
                  <a:gd name="T7" fmla="*/ 11 h 38"/>
                  <a:gd name="T8" fmla="*/ 27 w 2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27" y="0"/>
                    </a:move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0" y="38"/>
                    </a:cubicBez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8" y="4"/>
                      <a:pt x="27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2" name="îṣlíḋê"/>
              <p:cNvSpPr/>
              <p:nvPr/>
            </p:nvSpPr>
            <p:spPr bwMode="auto">
              <a:xfrm>
                <a:off x="3919" y="1527"/>
                <a:ext cx="73" cy="100"/>
              </a:xfrm>
              <a:custGeom>
                <a:avLst/>
                <a:gdLst>
                  <a:gd name="T0" fmla="*/ 28 w 28"/>
                  <a:gd name="T1" fmla="*/ 0 h 39"/>
                  <a:gd name="T2" fmla="*/ 28 w 28"/>
                  <a:gd name="T3" fmla="*/ 28 h 39"/>
                  <a:gd name="T4" fmla="*/ 0 w 28"/>
                  <a:gd name="T5" fmla="*/ 39 h 39"/>
                  <a:gd name="T6" fmla="*/ 0 w 28"/>
                  <a:gd name="T7" fmla="*/ 12 h 39"/>
                  <a:gd name="T8" fmla="*/ 28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28" y="0"/>
                    </a:moveTo>
                    <a:cubicBezTo>
                      <a:pt x="28" y="9"/>
                      <a:pt x="28" y="18"/>
                      <a:pt x="28" y="28"/>
                    </a:cubicBezTo>
                    <a:cubicBezTo>
                      <a:pt x="19" y="31"/>
                      <a:pt x="10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9" y="4"/>
                      <a:pt x="28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3" name="îşľïde"/>
              <p:cNvSpPr/>
              <p:nvPr/>
            </p:nvSpPr>
            <p:spPr bwMode="auto">
              <a:xfrm>
                <a:off x="4059" y="3197"/>
                <a:ext cx="64" cy="98"/>
              </a:xfrm>
              <a:custGeom>
                <a:avLst/>
                <a:gdLst>
                  <a:gd name="T0" fmla="*/ 0 w 25"/>
                  <a:gd name="T1" fmla="*/ 11 h 38"/>
                  <a:gd name="T2" fmla="*/ 25 w 25"/>
                  <a:gd name="T3" fmla="*/ 0 h 38"/>
                  <a:gd name="T4" fmla="*/ 25 w 25"/>
                  <a:gd name="T5" fmla="*/ 26 h 38"/>
                  <a:gd name="T6" fmla="*/ 1 w 25"/>
                  <a:gd name="T7" fmla="*/ 38 h 38"/>
                  <a:gd name="T8" fmla="*/ 0 w 25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8">
                    <a:moveTo>
                      <a:pt x="0" y="11"/>
                    </a:moveTo>
                    <a:cubicBezTo>
                      <a:pt x="9" y="8"/>
                      <a:pt x="17" y="4"/>
                      <a:pt x="25" y="0"/>
                    </a:cubicBezTo>
                    <a:cubicBezTo>
                      <a:pt x="25" y="9"/>
                      <a:pt x="25" y="18"/>
                      <a:pt x="25" y="26"/>
                    </a:cubicBezTo>
                    <a:cubicBezTo>
                      <a:pt x="17" y="30"/>
                      <a:pt x="9" y="34"/>
                      <a:pt x="1" y="38"/>
                    </a:cubicBezTo>
                    <a:cubicBezTo>
                      <a:pt x="0" y="29"/>
                      <a:pt x="0" y="20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4" name="iṧḷîďê"/>
              <p:cNvSpPr/>
              <p:nvPr/>
            </p:nvSpPr>
            <p:spPr bwMode="auto">
              <a:xfrm>
                <a:off x="3917" y="1372"/>
                <a:ext cx="75" cy="98"/>
              </a:xfrm>
              <a:custGeom>
                <a:avLst/>
                <a:gdLst>
                  <a:gd name="T0" fmla="*/ 28 w 29"/>
                  <a:gd name="T1" fmla="*/ 0 h 38"/>
                  <a:gd name="T2" fmla="*/ 29 w 29"/>
                  <a:gd name="T3" fmla="*/ 27 h 38"/>
                  <a:gd name="T4" fmla="*/ 1 w 29"/>
                  <a:gd name="T5" fmla="*/ 38 h 38"/>
                  <a:gd name="T6" fmla="*/ 0 w 29"/>
                  <a:gd name="T7" fmla="*/ 11 h 38"/>
                  <a:gd name="T8" fmla="*/ 28 w 2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8">
                    <a:moveTo>
                      <a:pt x="28" y="0"/>
                    </a:moveTo>
                    <a:cubicBezTo>
                      <a:pt x="28" y="9"/>
                      <a:pt x="29" y="18"/>
                      <a:pt x="29" y="27"/>
                    </a:cubicBezTo>
                    <a:cubicBezTo>
                      <a:pt x="19" y="31"/>
                      <a:pt x="10" y="34"/>
                      <a:pt x="1" y="38"/>
                    </a:cubicBezTo>
                    <a:cubicBezTo>
                      <a:pt x="1" y="29"/>
                      <a:pt x="0" y="20"/>
                      <a:pt x="0" y="11"/>
                    </a:cubicBezTo>
                    <a:cubicBezTo>
                      <a:pt x="10" y="7"/>
                      <a:pt x="19" y="3"/>
                      <a:pt x="28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5" name="iṧļïḍê"/>
              <p:cNvSpPr/>
              <p:nvPr/>
            </p:nvSpPr>
            <p:spPr bwMode="auto">
              <a:xfrm>
                <a:off x="3930" y="2153"/>
                <a:ext cx="69" cy="101"/>
              </a:xfrm>
              <a:custGeom>
                <a:avLst/>
                <a:gdLst>
                  <a:gd name="T0" fmla="*/ 26 w 27"/>
                  <a:gd name="T1" fmla="*/ 0 h 39"/>
                  <a:gd name="T2" fmla="*/ 27 w 27"/>
                  <a:gd name="T3" fmla="*/ 27 h 39"/>
                  <a:gd name="T4" fmla="*/ 0 w 27"/>
                  <a:gd name="T5" fmla="*/ 39 h 39"/>
                  <a:gd name="T6" fmla="*/ 0 w 27"/>
                  <a:gd name="T7" fmla="*/ 12 h 39"/>
                  <a:gd name="T8" fmla="*/ 26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26" y="0"/>
                    </a:moveTo>
                    <a:cubicBezTo>
                      <a:pt x="26" y="9"/>
                      <a:pt x="26" y="18"/>
                      <a:pt x="27" y="27"/>
                    </a:cubicBezTo>
                    <a:cubicBezTo>
                      <a:pt x="18" y="31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8" y="8"/>
                      <a:pt x="17" y="4"/>
                      <a:pt x="26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6" name="iṣḻiḓé"/>
              <p:cNvSpPr/>
              <p:nvPr/>
            </p:nvSpPr>
            <p:spPr bwMode="auto">
              <a:xfrm>
                <a:off x="3945" y="3249"/>
                <a:ext cx="65" cy="98"/>
              </a:xfrm>
              <a:custGeom>
                <a:avLst/>
                <a:gdLst>
                  <a:gd name="T0" fmla="*/ 0 w 25"/>
                  <a:gd name="T1" fmla="*/ 12 h 38"/>
                  <a:gd name="T2" fmla="*/ 25 w 25"/>
                  <a:gd name="T3" fmla="*/ 0 h 38"/>
                  <a:gd name="T4" fmla="*/ 25 w 25"/>
                  <a:gd name="T5" fmla="*/ 27 h 38"/>
                  <a:gd name="T6" fmla="*/ 1 w 25"/>
                  <a:gd name="T7" fmla="*/ 38 h 38"/>
                  <a:gd name="T8" fmla="*/ 0 w 25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8">
                    <a:moveTo>
                      <a:pt x="0" y="12"/>
                    </a:moveTo>
                    <a:cubicBezTo>
                      <a:pt x="8" y="8"/>
                      <a:pt x="17" y="4"/>
                      <a:pt x="25" y="0"/>
                    </a:cubicBezTo>
                    <a:cubicBezTo>
                      <a:pt x="25" y="9"/>
                      <a:pt x="25" y="18"/>
                      <a:pt x="25" y="27"/>
                    </a:cubicBezTo>
                    <a:cubicBezTo>
                      <a:pt x="17" y="31"/>
                      <a:pt x="9" y="35"/>
                      <a:pt x="1" y="38"/>
                    </a:cubicBezTo>
                    <a:cubicBezTo>
                      <a:pt x="0" y="30"/>
                      <a:pt x="0" y="21"/>
                      <a:pt x="0" y="12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7" name="iṧļîḑê"/>
              <p:cNvSpPr/>
              <p:nvPr/>
            </p:nvSpPr>
            <p:spPr bwMode="auto">
              <a:xfrm>
                <a:off x="3937" y="2780"/>
                <a:ext cx="67" cy="100"/>
              </a:xfrm>
              <a:custGeom>
                <a:avLst/>
                <a:gdLst>
                  <a:gd name="T0" fmla="*/ 26 w 26"/>
                  <a:gd name="T1" fmla="*/ 0 h 39"/>
                  <a:gd name="T2" fmla="*/ 26 w 26"/>
                  <a:gd name="T3" fmla="*/ 27 h 39"/>
                  <a:gd name="T4" fmla="*/ 1 w 26"/>
                  <a:gd name="T5" fmla="*/ 39 h 39"/>
                  <a:gd name="T6" fmla="*/ 0 w 26"/>
                  <a:gd name="T7" fmla="*/ 12 h 39"/>
                  <a:gd name="T8" fmla="*/ 26 w 26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26" y="0"/>
                    </a:moveTo>
                    <a:cubicBezTo>
                      <a:pt x="26" y="9"/>
                      <a:pt x="26" y="18"/>
                      <a:pt x="26" y="27"/>
                    </a:cubicBezTo>
                    <a:cubicBezTo>
                      <a:pt x="18" y="31"/>
                      <a:pt x="9" y="35"/>
                      <a:pt x="1" y="39"/>
                    </a:cubicBezTo>
                    <a:cubicBezTo>
                      <a:pt x="1" y="30"/>
                      <a:pt x="0" y="21"/>
                      <a:pt x="0" y="12"/>
                    </a:cubicBezTo>
                    <a:cubicBezTo>
                      <a:pt x="9" y="8"/>
                      <a:pt x="17" y="4"/>
                      <a:pt x="26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8" name="ïšļîďe"/>
              <p:cNvSpPr/>
              <p:nvPr/>
            </p:nvSpPr>
            <p:spPr bwMode="auto">
              <a:xfrm>
                <a:off x="3940" y="2937"/>
                <a:ext cx="67" cy="100"/>
              </a:xfrm>
              <a:custGeom>
                <a:avLst/>
                <a:gdLst>
                  <a:gd name="T0" fmla="*/ 26 w 26"/>
                  <a:gd name="T1" fmla="*/ 0 h 39"/>
                  <a:gd name="T2" fmla="*/ 26 w 26"/>
                  <a:gd name="T3" fmla="*/ 27 h 39"/>
                  <a:gd name="T4" fmla="*/ 1 w 26"/>
                  <a:gd name="T5" fmla="*/ 39 h 39"/>
                  <a:gd name="T6" fmla="*/ 0 w 26"/>
                  <a:gd name="T7" fmla="*/ 11 h 39"/>
                  <a:gd name="T8" fmla="*/ 26 w 26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26" y="0"/>
                    </a:moveTo>
                    <a:cubicBezTo>
                      <a:pt x="26" y="9"/>
                      <a:pt x="26" y="18"/>
                      <a:pt x="26" y="27"/>
                    </a:cubicBezTo>
                    <a:cubicBezTo>
                      <a:pt x="17" y="31"/>
                      <a:pt x="9" y="35"/>
                      <a:pt x="1" y="39"/>
                    </a:cubicBezTo>
                    <a:cubicBezTo>
                      <a:pt x="0" y="30"/>
                      <a:pt x="0" y="20"/>
                      <a:pt x="0" y="11"/>
                    </a:cubicBezTo>
                    <a:cubicBezTo>
                      <a:pt x="9" y="8"/>
                      <a:pt x="17" y="4"/>
                      <a:pt x="26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9" name="ïSḷîďè"/>
              <p:cNvSpPr/>
              <p:nvPr/>
            </p:nvSpPr>
            <p:spPr bwMode="auto">
              <a:xfrm>
                <a:off x="3943" y="3094"/>
                <a:ext cx="64" cy="98"/>
              </a:xfrm>
              <a:custGeom>
                <a:avLst/>
                <a:gdLst>
                  <a:gd name="T0" fmla="*/ 0 w 25"/>
                  <a:gd name="T1" fmla="*/ 11 h 38"/>
                  <a:gd name="T2" fmla="*/ 25 w 25"/>
                  <a:gd name="T3" fmla="*/ 0 h 38"/>
                  <a:gd name="T4" fmla="*/ 25 w 25"/>
                  <a:gd name="T5" fmla="*/ 27 h 38"/>
                  <a:gd name="T6" fmla="*/ 1 w 25"/>
                  <a:gd name="T7" fmla="*/ 38 h 38"/>
                  <a:gd name="T8" fmla="*/ 0 w 25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8">
                    <a:moveTo>
                      <a:pt x="0" y="11"/>
                    </a:moveTo>
                    <a:cubicBezTo>
                      <a:pt x="8" y="7"/>
                      <a:pt x="17" y="3"/>
                      <a:pt x="25" y="0"/>
                    </a:cubicBezTo>
                    <a:cubicBezTo>
                      <a:pt x="25" y="9"/>
                      <a:pt x="25" y="18"/>
                      <a:pt x="25" y="27"/>
                    </a:cubicBezTo>
                    <a:cubicBezTo>
                      <a:pt x="17" y="31"/>
                      <a:pt x="9" y="35"/>
                      <a:pt x="1" y="38"/>
                    </a:cubicBezTo>
                    <a:cubicBezTo>
                      <a:pt x="0" y="29"/>
                      <a:pt x="0" y="20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0" name="iśḻîḓe"/>
              <p:cNvSpPr/>
              <p:nvPr/>
            </p:nvSpPr>
            <p:spPr bwMode="auto">
              <a:xfrm>
                <a:off x="3930" y="2310"/>
                <a:ext cx="69" cy="101"/>
              </a:xfrm>
              <a:custGeom>
                <a:avLst/>
                <a:gdLst>
                  <a:gd name="T0" fmla="*/ 27 w 27"/>
                  <a:gd name="T1" fmla="*/ 0 h 39"/>
                  <a:gd name="T2" fmla="*/ 27 w 27"/>
                  <a:gd name="T3" fmla="*/ 27 h 39"/>
                  <a:gd name="T4" fmla="*/ 1 w 27"/>
                  <a:gd name="T5" fmla="*/ 39 h 39"/>
                  <a:gd name="T6" fmla="*/ 0 w 27"/>
                  <a:gd name="T7" fmla="*/ 11 h 39"/>
                  <a:gd name="T8" fmla="*/ 27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27" y="0"/>
                    </a:move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10" y="35"/>
                      <a:pt x="1" y="39"/>
                    </a:cubicBezTo>
                    <a:cubicBezTo>
                      <a:pt x="1" y="30"/>
                      <a:pt x="1" y="21"/>
                      <a:pt x="0" y="11"/>
                    </a:cubicBezTo>
                    <a:cubicBezTo>
                      <a:pt x="9" y="8"/>
                      <a:pt x="18" y="4"/>
                      <a:pt x="27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1" name="îṧlíḋé"/>
              <p:cNvSpPr/>
              <p:nvPr/>
            </p:nvSpPr>
            <p:spPr bwMode="auto">
              <a:xfrm>
                <a:off x="3932" y="2468"/>
                <a:ext cx="70" cy="98"/>
              </a:xfrm>
              <a:custGeom>
                <a:avLst/>
                <a:gdLst>
                  <a:gd name="T0" fmla="*/ 27 w 27"/>
                  <a:gd name="T1" fmla="*/ 0 h 38"/>
                  <a:gd name="T2" fmla="*/ 27 w 27"/>
                  <a:gd name="T3" fmla="*/ 27 h 38"/>
                  <a:gd name="T4" fmla="*/ 1 w 27"/>
                  <a:gd name="T5" fmla="*/ 38 h 38"/>
                  <a:gd name="T6" fmla="*/ 0 w 27"/>
                  <a:gd name="T7" fmla="*/ 11 h 38"/>
                  <a:gd name="T8" fmla="*/ 27 w 2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27" y="0"/>
                    </a:move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1" y="38"/>
                    </a:cubicBezTo>
                    <a:cubicBezTo>
                      <a:pt x="1" y="29"/>
                      <a:pt x="0" y="20"/>
                      <a:pt x="0" y="11"/>
                    </a:cubicBezTo>
                    <a:cubicBezTo>
                      <a:pt x="9" y="7"/>
                      <a:pt x="18" y="4"/>
                      <a:pt x="27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2" name="ïṩ1ïḓè"/>
              <p:cNvSpPr/>
              <p:nvPr/>
            </p:nvSpPr>
            <p:spPr bwMode="auto">
              <a:xfrm>
                <a:off x="3935" y="2622"/>
                <a:ext cx="67" cy="101"/>
              </a:xfrm>
              <a:custGeom>
                <a:avLst/>
                <a:gdLst>
                  <a:gd name="T0" fmla="*/ 26 w 26"/>
                  <a:gd name="T1" fmla="*/ 0 h 39"/>
                  <a:gd name="T2" fmla="*/ 26 w 26"/>
                  <a:gd name="T3" fmla="*/ 28 h 39"/>
                  <a:gd name="T4" fmla="*/ 1 w 26"/>
                  <a:gd name="T5" fmla="*/ 39 h 39"/>
                  <a:gd name="T6" fmla="*/ 0 w 26"/>
                  <a:gd name="T7" fmla="*/ 12 h 39"/>
                  <a:gd name="T8" fmla="*/ 26 w 26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26" y="0"/>
                    </a:moveTo>
                    <a:cubicBezTo>
                      <a:pt x="26" y="10"/>
                      <a:pt x="26" y="19"/>
                      <a:pt x="26" y="28"/>
                    </a:cubicBezTo>
                    <a:cubicBezTo>
                      <a:pt x="18" y="32"/>
                      <a:pt x="9" y="35"/>
                      <a:pt x="1" y="39"/>
                    </a:cubicBezTo>
                    <a:cubicBezTo>
                      <a:pt x="1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6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3" name="îślîḑe"/>
              <p:cNvSpPr/>
              <p:nvPr/>
            </p:nvSpPr>
            <p:spPr bwMode="auto">
              <a:xfrm>
                <a:off x="3798" y="1893"/>
                <a:ext cx="72" cy="100"/>
              </a:xfrm>
              <a:custGeom>
                <a:avLst/>
                <a:gdLst>
                  <a:gd name="T0" fmla="*/ 27 w 28"/>
                  <a:gd name="T1" fmla="*/ 0 h 39"/>
                  <a:gd name="T2" fmla="*/ 28 w 28"/>
                  <a:gd name="T3" fmla="*/ 27 h 39"/>
                  <a:gd name="T4" fmla="*/ 1 w 28"/>
                  <a:gd name="T5" fmla="*/ 39 h 39"/>
                  <a:gd name="T6" fmla="*/ 0 w 28"/>
                  <a:gd name="T7" fmla="*/ 12 h 39"/>
                  <a:gd name="T8" fmla="*/ 27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27" y="0"/>
                    </a:moveTo>
                    <a:cubicBezTo>
                      <a:pt x="28" y="9"/>
                      <a:pt x="28" y="18"/>
                      <a:pt x="28" y="27"/>
                    </a:cubicBezTo>
                    <a:cubicBezTo>
                      <a:pt x="19" y="31"/>
                      <a:pt x="10" y="35"/>
                      <a:pt x="1" y="39"/>
                    </a:cubicBezTo>
                    <a:cubicBezTo>
                      <a:pt x="1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4" name="íṥḷîďè"/>
              <p:cNvSpPr/>
              <p:nvPr/>
            </p:nvSpPr>
            <p:spPr bwMode="auto">
              <a:xfrm>
                <a:off x="3803" y="2050"/>
                <a:ext cx="70" cy="101"/>
              </a:xfrm>
              <a:custGeom>
                <a:avLst/>
                <a:gdLst>
                  <a:gd name="T0" fmla="*/ 26 w 27"/>
                  <a:gd name="T1" fmla="*/ 0 h 39"/>
                  <a:gd name="T2" fmla="*/ 27 w 27"/>
                  <a:gd name="T3" fmla="*/ 27 h 39"/>
                  <a:gd name="T4" fmla="*/ 0 w 27"/>
                  <a:gd name="T5" fmla="*/ 39 h 39"/>
                  <a:gd name="T6" fmla="*/ 0 w 27"/>
                  <a:gd name="T7" fmla="*/ 11 h 39"/>
                  <a:gd name="T8" fmla="*/ 26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26" y="0"/>
                    </a:move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1"/>
                    </a:cubicBezTo>
                    <a:cubicBezTo>
                      <a:pt x="9" y="8"/>
                      <a:pt x="18" y="4"/>
                      <a:pt x="26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5" name="iṩḷîďè"/>
              <p:cNvSpPr/>
              <p:nvPr/>
            </p:nvSpPr>
            <p:spPr bwMode="auto">
              <a:xfrm>
                <a:off x="3796" y="1736"/>
                <a:ext cx="72" cy="100"/>
              </a:xfrm>
              <a:custGeom>
                <a:avLst/>
                <a:gdLst>
                  <a:gd name="T0" fmla="*/ 27 w 28"/>
                  <a:gd name="T1" fmla="*/ 0 h 39"/>
                  <a:gd name="T2" fmla="*/ 28 w 28"/>
                  <a:gd name="T3" fmla="*/ 28 h 39"/>
                  <a:gd name="T4" fmla="*/ 1 w 28"/>
                  <a:gd name="T5" fmla="*/ 39 h 39"/>
                  <a:gd name="T6" fmla="*/ 0 w 28"/>
                  <a:gd name="T7" fmla="*/ 12 h 39"/>
                  <a:gd name="T8" fmla="*/ 27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27" y="0"/>
                    </a:moveTo>
                    <a:cubicBezTo>
                      <a:pt x="28" y="10"/>
                      <a:pt x="28" y="19"/>
                      <a:pt x="28" y="28"/>
                    </a:cubicBezTo>
                    <a:cubicBezTo>
                      <a:pt x="19" y="32"/>
                      <a:pt x="10" y="35"/>
                      <a:pt x="1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6" name="îṩ1îďê"/>
              <p:cNvSpPr/>
              <p:nvPr/>
            </p:nvSpPr>
            <p:spPr bwMode="auto">
              <a:xfrm>
                <a:off x="3793" y="1581"/>
                <a:ext cx="72" cy="98"/>
              </a:xfrm>
              <a:custGeom>
                <a:avLst/>
                <a:gdLst>
                  <a:gd name="T0" fmla="*/ 27 w 28"/>
                  <a:gd name="T1" fmla="*/ 0 h 38"/>
                  <a:gd name="T2" fmla="*/ 28 w 28"/>
                  <a:gd name="T3" fmla="*/ 27 h 38"/>
                  <a:gd name="T4" fmla="*/ 0 w 28"/>
                  <a:gd name="T5" fmla="*/ 38 h 38"/>
                  <a:gd name="T6" fmla="*/ 0 w 28"/>
                  <a:gd name="T7" fmla="*/ 11 h 38"/>
                  <a:gd name="T8" fmla="*/ 27 w 28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8">
                    <a:moveTo>
                      <a:pt x="27" y="0"/>
                    </a:moveTo>
                    <a:cubicBezTo>
                      <a:pt x="27" y="9"/>
                      <a:pt x="28" y="18"/>
                      <a:pt x="28" y="27"/>
                    </a:cubicBezTo>
                    <a:cubicBezTo>
                      <a:pt x="19" y="31"/>
                      <a:pt x="9" y="35"/>
                      <a:pt x="0" y="38"/>
                    </a:cubicBez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8" y="4"/>
                      <a:pt x="27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7" name="îṥļiḓé"/>
              <p:cNvSpPr/>
              <p:nvPr/>
            </p:nvSpPr>
            <p:spPr bwMode="auto">
              <a:xfrm>
                <a:off x="3806" y="2207"/>
                <a:ext cx="70" cy="98"/>
              </a:xfrm>
              <a:custGeom>
                <a:avLst/>
                <a:gdLst>
                  <a:gd name="T0" fmla="*/ 27 w 27"/>
                  <a:gd name="T1" fmla="*/ 0 h 38"/>
                  <a:gd name="T2" fmla="*/ 27 w 27"/>
                  <a:gd name="T3" fmla="*/ 27 h 38"/>
                  <a:gd name="T4" fmla="*/ 1 w 27"/>
                  <a:gd name="T5" fmla="*/ 38 h 38"/>
                  <a:gd name="T6" fmla="*/ 0 w 27"/>
                  <a:gd name="T7" fmla="*/ 11 h 38"/>
                  <a:gd name="T8" fmla="*/ 27 w 2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27" y="0"/>
                    </a:move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1" y="38"/>
                    </a:cubicBez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8" y="4"/>
                      <a:pt x="27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8" name="ïslídé"/>
              <p:cNvSpPr/>
              <p:nvPr/>
            </p:nvSpPr>
            <p:spPr bwMode="auto">
              <a:xfrm>
                <a:off x="3788" y="1424"/>
                <a:ext cx="75" cy="100"/>
              </a:xfrm>
              <a:custGeom>
                <a:avLst/>
                <a:gdLst>
                  <a:gd name="T0" fmla="*/ 28 w 29"/>
                  <a:gd name="T1" fmla="*/ 0 h 39"/>
                  <a:gd name="T2" fmla="*/ 29 w 29"/>
                  <a:gd name="T3" fmla="*/ 27 h 39"/>
                  <a:gd name="T4" fmla="*/ 1 w 29"/>
                  <a:gd name="T5" fmla="*/ 39 h 39"/>
                  <a:gd name="T6" fmla="*/ 0 w 29"/>
                  <a:gd name="T7" fmla="*/ 11 h 39"/>
                  <a:gd name="T8" fmla="*/ 28 w 29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9">
                    <a:moveTo>
                      <a:pt x="28" y="0"/>
                    </a:moveTo>
                    <a:cubicBezTo>
                      <a:pt x="28" y="9"/>
                      <a:pt x="29" y="18"/>
                      <a:pt x="29" y="27"/>
                    </a:cubicBezTo>
                    <a:cubicBezTo>
                      <a:pt x="19" y="31"/>
                      <a:pt x="10" y="35"/>
                      <a:pt x="1" y="39"/>
                    </a:cubicBezTo>
                    <a:cubicBezTo>
                      <a:pt x="1" y="30"/>
                      <a:pt x="1" y="21"/>
                      <a:pt x="0" y="11"/>
                    </a:cubicBezTo>
                    <a:cubicBezTo>
                      <a:pt x="10" y="8"/>
                      <a:pt x="19" y="4"/>
                      <a:pt x="28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9" name="íṩḷîḍe"/>
              <p:cNvSpPr/>
              <p:nvPr/>
            </p:nvSpPr>
            <p:spPr bwMode="auto">
              <a:xfrm>
                <a:off x="3816" y="2676"/>
                <a:ext cx="70" cy="101"/>
              </a:xfrm>
              <a:custGeom>
                <a:avLst/>
                <a:gdLst>
                  <a:gd name="T0" fmla="*/ 26 w 27"/>
                  <a:gd name="T1" fmla="*/ 0 h 39"/>
                  <a:gd name="T2" fmla="*/ 27 w 27"/>
                  <a:gd name="T3" fmla="*/ 27 h 39"/>
                  <a:gd name="T4" fmla="*/ 1 w 27"/>
                  <a:gd name="T5" fmla="*/ 39 h 39"/>
                  <a:gd name="T6" fmla="*/ 0 w 27"/>
                  <a:gd name="T7" fmla="*/ 11 h 39"/>
                  <a:gd name="T8" fmla="*/ 26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26" y="0"/>
                    </a:moveTo>
                    <a:cubicBezTo>
                      <a:pt x="26" y="9"/>
                      <a:pt x="26" y="18"/>
                      <a:pt x="27" y="27"/>
                    </a:cubicBezTo>
                    <a:cubicBezTo>
                      <a:pt x="18" y="31"/>
                      <a:pt x="9" y="35"/>
                      <a:pt x="1" y="39"/>
                    </a:cubicBezTo>
                    <a:cubicBezTo>
                      <a:pt x="1" y="30"/>
                      <a:pt x="0" y="20"/>
                      <a:pt x="0" y="11"/>
                    </a:cubicBezTo>
                    <a:cubicBezTo>
                      <a:pt x="9" y="8"/>
                      <a:pt x="17" y="4"/>
                      <a:pt x="26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0" name="isḻïḋê"/>
              <p:cNvSpPr/>
              <p:nvPr/>
            </p:nvSpPr>
            <p:spPr bwMode="auto">
              <a:xfrm>
                <a:off x="3821" y="2834"/>
                <a:ext cx="67" cy="98"/>
              </a:xfrm>
              <a:custGeom>
                <a:avLst/>
                <a:gdLst>
                  <a:gd name="T0" fmla="*/ 25 w 26"/>
                  <a:gd name="T1" fmla="*/ 0 h 38"/>
                  <a:gd name="T2" fmla="*/ 26 w 26"/>
                  <a:gd name="T3" fmla="*/ 27 h 38"/>
                  <a:gd name="T4" fmla="*/ 0 w 26"/>
                  <a:gd name="T5" fmla="*/ 38 h 38"/>
                  <a:gd name="T6" fmla="*/ 0 w 26"/>
                  <a:gd name="T7" fmla="*/ 11 h 38"/>
                  <a:gd name="T8" fmla="*/ 25 w 26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8">
                    <a:moveTo>
                      <a:pt x="25" y="0"/>
                    </a:moveTo>
                    <a:cubicBezTo>
                      <a:pt x="25" y="9"/>
                      <a:pt x="26" y="18"/>
                      <a:pt x="26" y="27"/>
                    </a:cubicBezTo>
                    <a:cubicBezTo>
                      <a:pt x="17" y="31"/>
                      <a:pt x="9" y="35"/>
                      <a:pt x="0" y="38"/>
                    </a:cubicBezTo>
                    <a:cubicBezTo>
                      <a:pt x="0" y="29"/>
                      <a:pt x="0" y="20"/>
                      <a:pt x="0" y="11"/>
                    </a:cubicBezTo>
                    <a:cubicBezTo>
                      <a:pt x="8" y="7"/>
                      <a:pt x="17" y="3"/>
                      <a:pt x="25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1" name="ïṡļîdè"/>
              <p:cNvSpPr/>
              <p:nvPr/>
            </p:nvSpPr>
            <p:spPr bwMode="auto">
              <a:xfrm>
                <a:off x="3809" y="2362"/>
                <a:ext cx="69" cy="100"/>
              </a:xfrm>
              <a:custGeom>
                <a:avLst/>
                <a:gdLst>
                  <a:gd name="T0" fmla="*/ 27 w 27"/>
                  <a:gd name="T1" fmla="*/ 0 h 39"/>
                  <a:gd name="T2" fmla="*/ 27 w 27"/>
                  <a:gd name="T3" fmla="*/ 28 h 39"/>
                  <a:gd name="T4" fmla="*/ 1 w 27"/>
                  <a:gd name="T5" fmla="*/ 39 h 39"/>
                  <a:gd name="T6" fmla="*/ 0 w 27"/>
                  <a:gd name="T7" fmla="*/ 12 h 39"/>
                  <a:gd name="T8" fmla="*/ 27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27" y="0"/>
                    </a:moveTo>
                    <a:cubicBezTo>
                      <a:pt x="27" y="10"/>
                      <a:pt x="27" y="19"/>
                      <a:pt x="27" y="28"/>
                    </a:cubicBezTo>
                    <a:cubicBezTo>
                      <a:pt x="18" y="32"/>
                      <a:pt x="10" y="35"/>
                      <a:pt x="1" y="39"/>
                    </a:cubicBezTo>
                    <a:cubicBezTo>
                      <a:pt x="1" y="30"/>
                      <a:pt x="1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2" name="íSlíde"/>
              <p:cNvSpPr/>
              <p:nvPr/>
            </p:nvSpPr>
            <p:spPr bwMode="auto">
              <a:xfrm>
                <a:off x="3829" y="3146"/>
                <a:ext cx="65" cy="100"/>
              </a:xfrm>
              <a:custGeom>
                <a:avLst/>
                <a:gdLst>
                  <a:gd name="T0" fmla="*/ 25 w 25"/>
                  <a:gd name="T1" fmla="*/ 0 h 39"/>
                  <a:gd name="T2" fmla="*/ 25 w 25"/>
                  <a:gd name="T3" fmla="*/ 27 h 39"/>
                  <a:gd name="T4" fmla="*/ 0 w 25"/>
                  <a:gd name="T5" fmla="*/ 39 h 39"/>
                  <a:gd name="T6" fmla="*/ 0 w 25"/>
                  <a:gd name="T7" fmla="*/ 12 h 39"/>
                  <a:gd name="T8" fmla="*/ 25 w 25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9">
                    <a:moveTo>
                      <a:pt x="25" y="0"/>
                    </a:moveTo>
                    <a:cubicBezTo>
                      <a:pt x="25" y="9"/>
                      <a:pt x="25" y="18"/>
                      <a:pt x="25" y="27"/>
                    </a:cubicBezTo>
                    <a:cubicBezTo>
                      <a:pt x="17" y="31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8" y="8"/>
                      <a:pt x="16" y="4"/>
                      <a:pt x="25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3" name="î$ḻíḑê"/>
              <p:cNvSpPr/>
              <p:nvPr/>
            </p:nvSpPr>
            <p:spPr bwMode="auto">
              <a:xfrm>
                <a:off x="3824" y="2988"/>
                <a:ext cx="67" cy="101"/>
              </a:xfrm>
              <a:custGeom>
                <a:avLst/>
                <a:gdLst>
                  <a:gd name="T0" fmla="*/ 25 w 26"/>
                  <a:gd name="T1" fmla="*/ 0 h 39"/>
                  <a:gd name="T2" fmla="*/ 26 w 26"/>
                  <a:gd name="T3" fmla="*/ 28 h 39"/>
                  <a:gd name="T4" fmla="*/ 1 w 26"/>
                  <a:gd name="T5" fmla="*/ 39 h 39"/>
                  <a:gd name="T6" fmla="*/ 0 w 26"/>
                  <a:gd name="T7" fmla="*/ 12 h 39"/>
                  <a:gd name="T8" fmla="*/ 25 w 26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25" y="0"/>
                    </a:moveTo>
                    <a:cubicBezTo>
                      <a:pt x="26" y="9"/>
                      <a:pt x="26" y="19"/>
                      <a:pt x="26" y="28"/>
                    </a:cubicBezTo>
                    <a:cubicBezTo>
                      <a:pt x="18" y="31"/>
                      <a:pt x="9" y="35"/>
                      <a:pt x="1" y="39"/>
                    </a:cubicBezTo>
                    <a:cubicBezTo>
                      <a:pt x="1" y="30"/>
                      <a:pt x="0" y="21"/>
                      <a:pt x="0" y="12"/>
                    </a:cubicBezTo>
                    <a:cubicBezTo>
                      <a:pt x="9" y="8"/>
                      <a:pt x="17" y="4"/>
                      <a:pt x="25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4" name="iṣliḋè"/>
              <p:cNvSpPr/>
              <p:nvPr/>
            </p:nvSpPr>
            <p:spPr bwMode="auto">
              <a:xfrm>
                <a:off x="3832" y="3303"/>
                <a:ext cx="64" cy="98"/>
              </a:xfrm>
              <a:custGeom>
                <a:avLst/>
                <a:gdLst>
                  <a:gd name="T0" fmla="*/ 0 w 25"/>
                  <a:gd name="T1" fmla="*/ 11 h 38"/>
                  <a:gd name="T2" fmla="*/ 25 w 25"/>
                  <a:gd name="T3" fmla="*/ 0 h 38"/>
                  <a:gd name="T4" fmla="*/ 25 w 25"/>
                  <a:gd name="T5" fmla="*/ 27 h 38"/>
                  <a:gd name="T6" fmla="*/ 1 w 25"/>
                  <a:gd name="T7" fmla="*/ 38 h 38"/>
                  <a:gd name="T8" fmla="*/ 0 w 25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8">
                    <a:moveTo>
                      <a:pt x="0" y="11"/>
                    </a:moveTo>
                    <a:cubicBezTo>
                      <a:pt x="8" y="8"/>
                      <a:pt x="17" y="4"/>
                      <a:pt x="25" y="0"/>
                    </a:cubicBezTo>
                    <a:cubicBezTo>
                      <a:pt x="25" y="9"/>
                      <a:pt x="25" y="18"/>
                      <a:pt x="25" y="27"/>
                    </a:cubicBezTo>
                    <a:cubicBezTo>
                      <a:pt x="17" y="30"/>
                      <a:pt x="9" y="34"/>
                      <a:pt x="1" y="38"/>
                    </a:cubicBezTo>
                    <a:cubicBezTo>
                      <a:pt x="1" y="29"/>
                      <a:pt x="1" y="20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5" name="ïş1ïḍê"/>
              <p:cNvSpPr/>
              <p:nvPr/>
            </p:nvSpPr>
            <p:spPr bwMode="auto">
              <a:xfrm>
                <a:off x="3814" y="2519"/>
                <a:ext cx="67" cy="101"/>
              </a:xfrm>
              <a:custGeom>
                <a:avLst/>
                <a:gdLst>
                  <a:gd name="T0" fmla="*/ 26 w 26"/>
                  <a:gd name="T1" fmla="*/ 0 h 39"/>
                  <a:gd name="T2" fmla="*/ 26 w 26"/>
                  <a:gd name="T3" fmla="*/ 27 h 39"/>
                  <a:gd name="T4" fmla="*/ 0 w 26"/>
                  <a:gd name="T5" fmla="*/ 39 h 39"/>
                  <a:gd name="T6" fmla="*/ 0 w 26"/>
                  <a:gd name="T7" fmla="*/ 12 h 39"/>
                  <a:gd name="T8" fmla="*/ 26 w 26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26" y="0"/>
                    </a:moveTo>
                    <a:cubicBezTo>
                      <a:pt x="26" y="9"/>
                      <a:pt x="26" y="18"/>
                      <a:pt x="26" y="27"/>
                    </a:cubicBezTo>
                    <a:cubicBezTo>
                      <a:pt x="18" y="31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8" y="8"/>
                      <a:pt x="17" y="4"/>
                      <a:pt x="26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6" name="ïŝlïḋè"/>
              <p:cNvSpPr/>
              <p:nvPr/>
            </p:nvSpPr>
            <p:spPr bwMode="auto">
              <a:xfrm>
                <a:off x="4059" y="3040"/>
                <a:ext cx="64" cy="100"/>
              </a:xfrm>
              <a:custGeom>
                <a:avLst/>
                <a:gdLst>
                  <a:gd name="T0" fmla="*/ 0 w 25"/>
                  <a:gd name="T1" fmla="*/ 12 h 39"/>
                  <a:gd name="T2" fmla="*/ 25 w 25"/>
                  <a:gd name="T3" fmla="*/ 0 h 39"/>
                  <a:gd name="T4" fmla="*/ 25 w 25"/>
                  <a:gd name="T5" fmla="*/ 27 h 39"/>
                  <a:gd name="T6" fmla="*/ 0 w 25"/>
                  <a:gd name="T7" fmla="*/ 39 h 39"/>
                  <a:gd name="T8" fmla="*/ 0 w 25"/>
                  <a:gd name="T9" fmla="*/ 1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9">
                    <a:moveTo>
                      <a:pt x="0" y="12"/>
                    </a:moveTo>
                    <a:cubicBezTo>
                      <a:pt x="8" y="8"/>
                      <a:pt x="17" y="4"/>
                      <a:pt x="25" y="0"/>
                    </a:cubicBezTo>
                    <a:cubicBezTo>
                      <a:pt x="25" y="9"/>
                      <a:pt x="25" y="18"/>
                      <a:pt x="25" y="27"/>
                    </a:cubicBezTo>
                    <a:cubicBezTo>
                      <a:pt x="17" y="31"/>
                      <a:pt x="8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7" name="iś1ïde"/>
              <p:cNvSpPr/>
              <p:nvPr/>
            </p:nvSpPr>
            <p:spPr bwMode="auto">
              <a:xfrm>
                <a:off x="3695" y="2728"/>
                <a:ext cx="72" cy="103"/>
              </a:xfrm>
              <a:custGeom>
                <a:avLst/>
                <a:gdLst>
                  <a:gd name="T0" fmla="*/ 28 w 28"/>
                  <a:gd name="T1" fmla="*/ 28 h 40"/>
                  <a:gd name="T2" fmla="*/ 1 w 28"/>
                  <a:gd name="T3" fmla="*/ 40 h 40"/>
                  <a:gd name="T4" fmla="*/ 0 w 28"/>
                  <a:gd name="T5" fmla="*/ 12 h 40"/>
                  <a:gd name="T6" fmla="*/ 27 w 28"/>
                  <a:gd name="T7" fmla="*/ 0 h 40"/>
                  <a:gd name="T8" fmla="*/ 28 w 28"/>
                  <a:gd name="T9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28" y="28"/>
                    </a:moveTo>
                    <a:cubicBezTo>
                      <a:pt x="19" y="32"/>
                      <a:pt x="10" y="36"/>
                      <a:pt x="1" y="40"/>
                    </a:cubicBezTo>
                    <a:cubicBezTo>
                      <a:pt x="1" y="31"/>
                      <a:pt x="1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ubicBezTo>
                      <a:pt x="27" y="9"/>
                      <a:pt x="28" y="19"/>
                      <a:pt x="28" y="2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8" name="íšľîḋe"/>
              <p:cNvSpPr/>
              <p:nvPr/>
            </p:nvSpPr>
            <p:spPr bwMode="auto">
              <a:xfrm>
                <a:off x="3693" y="2573"/>
                <a:ext cx="69" cy="101"/>
              </a:xfrm>
              <a:custGeom>
                <a:avLst/>
                <a:gdLst>
                  <a:gd name="T0" fmla="*/ 27 w 27"/>
                  <a:gd name="T1" fmla="*/ 27 h 39"/>
                  <a:gd name="T2" fmla="*/ 0 w 27"/>
                  <a:gd name="T3" fmla="*/ 39 h 39"/>
                  <a:gd name="T4" fmla="*/ 0 w 27"/>
                  <a:gd name="T5" fmla="*/ 12 h 39"/>
                  <a:gd name="T6" fmla="*/ 26 w 27"/>
                  <a:gd name="T7" fmla="*/ 0 h 39"/>
                  <a:gd name="T8" fmla="*/ 27 w 27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27" y="27"/>
                    </a:moveTo>
                    <a:cubicBezTo>
                      <a:pt x="18" y="31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8" y="8"/>
                      <a:pt x="17" y="4"/>
                      <a:pt x="26" y="0"/>
                    </a:cubicBezTo>
                    <a:cubicBezTo>
                      <a:pt x="27" y="9"/>
                      <a:pt x="27" y="18"/>
                      <a:pt x="27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9" name="íşľiďé"/>
              <p:cNvSpPr/>
              <p:nvPr/>
            </p:nvSpPr>
            <p:spPr bwMode="auto">
              <a:xfrm>
                <a:off x="3677" y="2102"/>
                <a:ext cx="72" cy="103"/>
              </a:xfrm>
              <a:custGeom>
                <a:avLst/>
                <a:gdLst>
                  <a:gd name="T0" fmla="*/ 28 w 28"/>
                  <a:gd name="T1" fmla="*/ 28 h 40"/>
                  <a:gd name="T2" fmla="*/ 1 w 28"/>
                  <a:gd name="T3" fmla="*/ 40 h 40"/>
                  <a:gd name="T4" fmla="*/ 0 w 28"/>
                  <a:gd name="T5" fmla="*/ 12 h 40"/>
                  <a:gd name="T6" fmla="*/ 28 w 28"/>
                  <a:gd name="T7" fmla="*/ 0 h 40"/>
                  <a:gd name="T8" fmla="*/ 28 w 28"/>
                  <a:gd name="T9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28" y="28"/>
                    </a:moveTo>
                    <a:cubicBezTo>
                      <a:pt x="19" y="32"/>
                      <a:pt x="10" y="36"/>
                      <a:pt x="1" y="40"/>
                    </a:cubicBezTo>
                    <a:cubicBezTo>
                      <a:pt x="0" y="31"/>
                      <a:pt x="0" y="21"/>
                      <a:pt x="0" y="12"/>
                    </a:cubicBezTo>
                    <a:cubicBezTo>
                      <a:pt x="9" y="8"/>
                      <a:pt x="18" y="4"/>
                      <a:pt x="28" y="0"/>
                    </a:cubicBezTo>
                    <a:cubicBezTo>
                      <a:pt x="28" y="10"/>
                      <a:pt x="28" y="19"/>
                      <a:pt x="28" y="2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0" name="îṧ1iďe"/>
              <p:cNvSpPr/>
              <p:nvPr/>
            </p:nvSpPr>
            <p:spPr bwMode="auto">
              <a:xfrm>
                <a:off x="3682" y="2259"/>
                <a:ext cx="72" cy="100"/>
              </a:xfrm>
              <a:custGeom>
                <a:avLst/>
                <a:gdLst>
                  <a:gd name="T0" fmla="*/ 28 w 28"/>
                  <a:gd name="T1" fmla="*/ 27 h 39"/>
                  <a:gd name="T2" fmla="*/ 1 w 28"/>
                  <a:gd name="T3" fmla="*/ 39 h 39"/>
                  <a:gd name="T4" fmla="*/ 0 w 28"/>
                  <a:gd name="T5" fmla="*/ 12 h 39"/>
                  <a:gd name="T6" fmla="*/ 27 w 28"/>
                  <a:gd name="T7" fmla="*/ 0 h 39"/>
                  <a:gd name="T8" fmla="*/ 28 w 28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28" y="27"/>
                    </a:moveTo>
                    <a:cubicBezTo>
                      <a:pt x="19" y="31"/>
                      <a:pt x="10" y="35"/>
                      <a:pt x="1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ubicBezTo>
                      <a:pt x="27" y="9"/>
                      <a:pt x="28" y="18"/>
                      <a:pt x="28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1" name="iṣḷíḍè"/>
              <p:cNvSpPr/>
              <p:nvPr/>
            </p:nvSpPr>
            <p:spPr bwMode="auto">
              <a:xfrm>
                <a:off x="3672" y="1947"/>
                <a:ext cx="75" cy="100"/>
              </a:xfrm>
              <a:custGeom>
                <a:avLst/>
                <a:gdLst>
                  <a:gd name="T0" fmla="*/ 29 w 29"/>
                  <a:gd name="T1" fmla="*/ 27 h 39"/>
                  <a:gd name="T2" fmla="*/ 1 w 29"/>
                  <a:gd name="T3" fmla="*/ 39 h 39"/>
                  <a:gd name="T4" fmla="*/ 0 w 29"/>
                  <a:gd name="T5" fmla="*/ 12 h 39"/>
                  <a:gd name="T6" fmla="*/ 28 w 29"/>
                  <a:gd name="T7" fmla="*/ 0 h 39"/>
                  <a:gd name="T8" fmla="*/ 29 w 29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9">
                    <a:moveTo>
                      <a:pt x="29" y="27"/>
                    </a:moveTo>
                    <a:cubicBezTo>
                      <a:pt x="19" y="31"/>
                      <a:pt x="10" y="35"/>
                      <a:pt x="1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9" y="4"/>
                      <a:pt x="28" y="0"/>
                    </a:cubicBezTo>
                    <a:cubicBezTo>
                      <a:pt x="28" y="9"/>
                      <a:pt x="29" y="18"/>
                      <a:pt x="29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2" name="ïṧ1îḋè"/>
              <p:cNvSpPr/>
              <p:nvPr/>
            </p:nvSpPr>
            <p:spPr bwMode="auto">
              <a:xfrm>
                <a:off x="3667" y="1790"/>
                <a:ext cx="75" cy="100"/>
              </a:xfrm>
              <a:custGeom>
                <a:avLst/>
                <a:gdLst>
                  <a:gd name="T0" fmla="*/ 29 w 29"/>
                  <a:gd name="T1" fmla="*/ 27 h 39"/>
                  <a:gd name="T2" fmla="*/ 1 w 29"/>
                  <a:gd name="T3" fmla="*/ 39 h 39"/>
                  <a:gd name="T4" fmla="*/ 0 w 29"/>
                  <a:gd name="T5" fmla="*/ 12 h 39"/>
                  <a:gd name="T6" fmla="*/ 29 w 29"/>
                  <a:gd name="T7" fmla="*/ 0 h 39"/>
                  <a:gd name="T8" fmla="*/ 29 w 29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9">
                    <a:moveTo>
                      <a:pt x="29" y="27"/>
                    </a:moveTo>
                    <a:cubicBezTo>
                      <a:pt x="20" y="31"/>
                      <a:pt x="10" y="35"/>
                      <a:pt x="1" y="39"/>
                    </a:cubicBezTo>
                    <a:cubicBezTo>
                      <a:pt x="1" y="30"/>
                      <a:pt x="0" y="21"/>
                      <a:pt x="0" y="12"/>
                    </a:cubicBezTo>
                    <a:cubicBezTo>
                      <a:pt x="10" y="8"/>
                      <a:pt x="19" y="4"/>
                      <a:pt x="29" y="0"/>
                    </a:cubicBezTo>
                    <a:cubicBezTo>
                      <a:pt x="29" y="9"/>
                      <a:pt x="29" y="18"/>
                      <a:pt x="29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3" name="ïSļiḓè"/>
              <p:cNvSpPr/>
              <p:nvPr/>
            </p:nvSpPr>
            <p:spPr bwMode="auto">
              <a:xfrm>
                <a:off x="3708" y="3043"/>
                <a:ext cx="67" cy="100"/>
              </a:xfrm>
              <a:custGeom>
                <a:avLst/>
                <a:gdLst>
                  <a:gd name="T0" fmla="*/ 26 w 26"/>
                  <a:gd name="T1" fmla="*/ 27 h 39"/>
                  <a:gd name="T2" fmla="*/ 1 w 26"/>
                  <a:gd name="T3" fmla="*/ 39 h 39"/>
                  <a:gd name="T4" fmla="*/ 0 w 26"/>
                  <a:gd name="T5" fmla="*/ 12 h 39"/>
                  <a:gd name="T6" fmla="*/ 26 w 26"/>
                  <a:gd name="T7" fmla="*/ 0 h 39"/>
                  <a:gd name="T8" fmla="*/ 26 w 26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26" y="27"/>
                    </a:moveTo>
                    <a:cubicBezTo>
                      <a:pt x="18" y="31"/>
                      <a:pt x="9" y="35"/>
                      <a:pt x="1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8" y="8"/>
                      <a:pt x="17" y="4"/>
                      <a:pt x="26" y="0"/>
                    </a:cubicBezTo>
                    <a:cubicBezTo>
                      <a:pt x="26" y="9"/>
                      <a:pt x="26" y="18"/>
                      <a:pt x="26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4" name="i$ḷïḍè"/>
              <p:cNvSpPr/>
              <p:nvPr/>
            </p:nvSpPr>
            <p:spPr bwMode="auto">
              <a:xfrm>
                <a:off x="4175" y="3143"/>
                <a:ext cx="64" cy="101"/>
              </a:xfrm>
              <a:custGeom>
                <a:avLst/>
                <a:gdLst>
                  <a:gd name="T0" fmla="*/ 25 w 25"/>
                  <a:gd name="T1" fmla="*/ 0 h 39"/>
                  <a:gd name="T2" fmla="*/ 25 w 25"/>
                  <a:gd name="T3" fmla="*/ 27 h 39"/>
                  <a:gd name="T4" fmla="*/ 0 w 25"/>
                  <a:gd name="T5" fmla="*/ 39 h 39"/>
                  <a:gd name="T6" fmla="*/ 0 w 25"/>
                  <a:gd name="T7" fmla="*/ 12 h 39"/>
                  <a:gd name="T8" fmla="*/ 25 w 25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9">
                    <a:moveTo>
                      <a:pt x="25" y="0"/>
                    </a:moveTo>
                    <a:cubicBezTo>
                      <a:pt x="25" y="9"/>
                      <a:pt x="25" y="18"/>
                      <a:pt x="25" y="27"/>
                    </a:cubicBezTo>
                    <a:cubicBezTo>
                      <a:pt x="17" y="31"/>
                      <a:pt x="8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8" y="8"/>
                      <a:pt x="17" y="4"/>
                      <a:pt x="25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5" name="íšḷîḋè"/>
              <p:cNvSpPr/>
              <p:nvPr/>
            </p:nvSpPr>
            <p:spPr bwMode="auto">
              <a:xfrm>
                <a:off x="4291" y="3091"/>
                <a:ext cx="61" cy="98"/>
              </a:xfrm>
              <a:custGeom>
                <a:avLst/>
                <a:gdLst>
                  <a:gd name="T0" fmla="*/ 0 w 24"/>
                  <a:gd name="T1" fmla="*/ 38 h 38"/>
                  <a:gd name="T2" fmla="*/ 0 w 24"/>
                  <a:gd name="T3" fmla="*/ 11 h 38"/>
                  <a:gd name="T4" fmla="*/ 24 w 24"/>
                  <a:gd name="T5" fmla="*/ 0 h 38"/>
                  <a:gd name="T6" fmla="*/ 24 w 24"/>
                  <a:gd name="T7" fmla="*/ 28 h 38"/>
                  <a:gd name="T8" fmla="*/ 0 w 24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8">
                    <a:moveTo>
                      <a:pt x="0" y="38"/>
                    </a:moveTo>
                    <a:cubicBezTo>
                      <a:pt x="0" y="29"/>
                      <a:pt x="0" y="20"/>
                      <a:pt x="0" y="11"/>
                    </a:cubicBezTo>
                    <a:cubicBezTo>
                      <a:pt x="8" y="8"/>
                      <a:pt x="16" y="4"/>
                      <a:pt x="24" y="0"/>
                    </a:cubicBezTo>
                    <a:cubicBezTo>
                      <a:pt x="24" y="10"/>
                      <a:pt x="24" y="19"/>
                      <a:pt x="24" y="28"/>
                    </a:cubicBezTo>
                    <a:cubicBezTo>
                      <a:pt x="16" y="31"/>
                      <a:pt x="8" y="35"/>
                      <a:pt x="0" y="3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6" name="işľïḓé"/>
              <p:cNvSpPr/>
              <p:nvPr/>
            </p:nvSpPr>
            <p:spPr bwMode="auto">
              <a:xfrm>
                <a:off x="3718" y="3354"/>
                <a:ext cx="67" cy="101"/>
              </a:xfrm>
              <a:custGeom>
                <a:avLst/>
                <a:gdLst>
                  <a:gd name="T0" fmla="*/ 26 w 26"/>
                  <a:gd name="T1" fmla="*/ 27 h 39"/>
                  <a:gd name="T2" fmla="*/ 1 w 26"/>
                  <a:gd name="T3" fmla="*/ 39 h 39"/>
                  <a:gd name="T4" fmla="*/ 0 w 26"/>
                  <a:gd name="T5" fmla="*/ 12 h 39"/>
                  <a:gd name="T6" fmla="*/ 25 w 26"/>
                  <a:gd name="T7" fmla="*/ 0 h 39"/>
                  <a:gd name="T8" fmla="*/ 26 w 26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26" y="27"/>
                    </a:moveTo>
                    <a:cubicBezTo>
                      <a:pt x="18" y="31"/>
                      <a:pt x="9" y="35"/>
                      <a:pt x="1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8" y="8"/>
                      <a:pt x="17" y="4"/>
                      <a:pt x="25" y="0"/>
                    </a:cubicBezTo>
                    <a:cubicBezTo>
                      <a:pt x="25" y="9"/>
                      <a:pt x="26" y="18"/>
                      <a:pt x="26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7" name="íšľïḓè"/>
              <p:cNvSpPr/>
              <p:nvPr/>
            </p:nvSpPr>
            <p:spPr bwMode="auto">
              <a:xfrm>
                <a:off x="3662" y="1632"/>
                <a:ext cx="77" cy="101"/>
              </a:xfrm>
              <a:custGeom>
                <a:avLst/>
                <a:gdLst>
                  <a:gd name="T0" fmla="*/ 30 w 30"/>
                  <a:gd name="T1" fmla="*/ 27 h 39"/>
                  <a:gd name="T2" fmla="*/ 1 w 30"/>
                  <a:gd name="T3" fmla="*/ 39 h 39"/>
                  <a:gd name="T4" fmla="*/ 0 w 30"/>
                  <a:gd name="T5" fmla="*/ 12 h 39"/>
                  <a:gd name="T6" fmla="*/ 29 w 30"/>
                  <a:gd name="T7" fmla="*/ 0 h 39"/>
                  <a:gd name="T8" fmla="*/ 30 w 30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27"/>
                    </a:moveTo>
                    <a:cubicBezTo>
                      <a:pt x="20" y="31"/>
                      <a:pt x="11" y="35"/>
                      <a:pt x="1" y="39"/>
                    </a:cubicBezTo>
                    <a:cubicBezTo>
                      <a:pt x="1" y="30"/>
                      <a:pt x="1" y="21"/>
                      <a:pt x="0" y="12"/>
                    </a:cubicBezTo>
                    <a:cubicBezTo>
                      <a:pt x="10" y="8"/>
                      <a:pt x="19" y="4"/>
                      <a:pt x="29" y="0"/>
                    </a:cubicBezTo>
                    <a:cubicBezTo>
                      <a:pt x="29" y="9"/>
                      <a:pt x="29" y="18"/>
                      <a:pt x="30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8" name="išḷiḋê"/>
              <p:cNvSpPr/>
              <p:nvPr/>
            </p:nvSpPr>
            <p:spPr bwMode="auto">
              <a:xfrm>
                <a:off x="3713" y="3200"/>
                <a:ext cx="67" cy="100"/>
              </a:xfrm>
              <a:custGeom>
                <a:avLst/>
                <a:gdLst>
                  <a:gd name="T0" fmla="*/ 26 w 26"/>
                  <a:gd name="T1" fmla="*/ 27 h 39"/>
                  <a:gd name="T2" fmla="*/ 1 w 26"/>
                  <a:gd name="T3" fmla="*/ 39 h 39"/>
                  <a:gd name="T4" fmla="*/ 0 w 26"/>
                  <a:gd name="T5" fmla="*/ 12 h 39"/>
                  <a:gd name="T6" fmla="*/ 25 w 26"/>
                  <a:gd name="T7" fmla="*/ 0 h 39"/>
                  <a:gd name="T8" fmla="*/ 26 w 26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26" y="27"/>
                    </a:moveTo>
                    <a:cubicBezTo>
                      <a:pt x="18" y="31"/>
                      <a:pt x="9" y="35"/>
                      <a:pt x="1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8" y="8"/>
                      <a:pt x="17" y="4"/>
                      <a:pt x="25" y="0"/>
                    </a:cubicBezTo>
                    <a:cubicBezTo>
                      <a:pt x="26" y="9"/>
                      <a:pt x="26" y="18"/>
                      <a:pt x="26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9" name="iṡ1ïdé"/>
              <p:cNvSpPr/>
              <p:nvPr/>
            </p:nvSpPr>
            <p:spPr bwMode="auto">
              <a:xfrm>
                <a:off x="3703" y="2885"/>
                <a:ext cx="70" cy="101"/>
              </a:xfrm>
              <a:custGeom>
                <a:avLst/>
                <a:gdLst>
                  <a:gd name="T0" fmla="*/ 27 w 27"/>
                  <a:gd name="T1" fmla="*/ 27 h 39"/>
                  <a:gd name="T2" fmla="*/ 0 w 27"/>
                  <a:gd name="T3" fmla="*/ 39 h 39"/>
                  <a:gd name="T4" fmla="*/ 0 w 27"/>
                  <a:gd name="T5" fmla="*/ 12 h 39"/>
                  <a:gd name="T6" fmla="*/ 26 w 27"/>
                  <a:gd name="T7" fmla="*/ 0 h 39"/>
                  <a:gd name="T8" fmla="*/ 27 w 27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27" y="27"/>
                    </a:moveTo>
                    <a:cubicBezTo>
                      <a:pt x="18" y="31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8" y="8"/>
                      <a:pt x="17" y="4"/>
                      <a:pt x="26" y="0"/>
                    </a:cubicBezTo>
                    <a:cubicBezTo>
                      <a:pt x="26" y="9"/>
                      <a:pt x="26" y="18"/>
                      <a:pt x="27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0" name="í$lídé"/>
              <p:cNvSpPr/>
              <p:nvPr/>
            </p:nvSpPr>
            <p:spPr bwMode="auto">
              <a:xfrm>
                <a:off x="3687" y="2416"/>
                <a:ext cx="73" cy="101"/>
              </a:xfrm>
              <a:custGeom>
                <a:avLst/>
                <a:gdLst>
                  <a:gd name="T0" fmla="*/ 28 w 28"/>
                  <a:gd name="T1" fmla="*/ 27 h 39"/>
                  <a:gd name="T2" fmla="*/ 0 w 28"/>
                  <a:gd name="T3" fmla="*/ 39 h 39"/>
                  <a:gd name="T4" fmla="*/ 0 w 28"/>
                  <a:gd name="T5" fmla="*/ 12 h 39"/>
                  <a:gd name="T6" fmla="*/ 27 w 28"/>
                  <a:gd name="T7" fmla="*/ 0 h 39"/>
                  <a:gd name="T8" fmla="*/ 28 w 28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28" y="27"/>
                    </a:moveTo>
                    <a:cubicBezTo>
                      <a:pt x="18" y="31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8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1" name="îṡļîḍè"/>
              <p:cNvSpPr/>
              <p:nvPr/>
            </p:nvSpPr>
            <p:spPr bwMode="auto">
              <a:xfrm>
                <a:off x="3659" y="1475"/>
                <a:ext cx="75" cy="103"/>
              </a:xfrm>
              <a:custGeom>
                <a:avLst/>
                <a:gdLst>
                  <a:gd name="T0" fmla="*/ 29 w 29"/>
                  <a:gd name="T1" fmla="*/ 0 h 40"/>
                  <a:gd name="T2" fmla="*/ 29 w 29"/>
                  <a:gd name="T3" fmla="*/ 28 h 40"/>
                  <a:gd name="T4" fmla="*/ 0 w 29"/>
                  <a:gd name="T5" fmla="*/ 40 h 40"/>
                  <a:gd name="T6" fmla="*/ 0 w 29"/>
                  <a:gd name="T7" fmla="*/ 12 h 40"/>
                  <a:gd name="T8" fmla="*/ 29 w 2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0">
                    <a:moveTo>
                      <a:pt x="29" y="0"/>
                    </a:moveTo>
                    <a:cubicBezTo>
                      <a:pt x="29" y="10"/>
                      <a:pt x="29" y="19"/>
                      <a:pt x="29" y="28"/>
                    </a:cubicBezTo>
                    <a:cubicBezTo>
                      <a:pt x="20" y="32"/>
                      <a:pt x="10" y="36"/>
                      <a:pt x="0" y="40"/>
                    </a:cubicBezTo>
                    <a:cubicBezTo>
                      <a:pt x="0" y="31"/>
                      <a:pt x="0" y="22"/>
                      <a:pt x="0" y="12"/>
                    </a:cubicBezTo>
                    <a:cubicBezTo>
                      <a:pt x="9" y="8"/>
                      <a:pt x="19" y="4"/>
                      <a:pt x="29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2" name="ïṧliḓê"/>
              <p:cNvSpPr/>
              <p:nvPr/>
            </p:nvSpPr>
            <p:spPr bwMode="auto">
              <a:xfrm>
                <a:off x="4303" y="1684"/>
                <a:ext cx="70" cy="98"/>
              </a:xfrm>
              <a:custGeom>
                <a:avLst/>
                <a:gdLst>
                  <a:gd name="T0" fmla="*/ 0 w 27"/>
                  <a:gd name="T1" fmla="*/ 11 h 38"/>
                  <a:gd name="T2" fmla="*/ 27 w 27"/>
                  <a:gd name="T3" fmla="*/ 0 h 38"/>
                  <a:gd name="T4" fmla="*/ 26 w 27"/>
                  <a:gd name="T5" fmla="*/ 27 h 38"/>
                  <a:gd name="T6" fmla="*/ 0 w 27"/>
                  <a:gd name="T7" fmla="*/ 38 h 38"/>
                  <a:gd name="T8" fmla="*/ 0 w 27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0" y="11"/>
                    </a:moveTo>
                    <a:cubicBezTo>
                      <a:pt x="9" y="7"/>
                      <a:pt x="18" y="3"/>
                      <a:pt x="27" y="0"/>
                    </a:cubicBezTo>
                    <a:cubicBezTo>
                      <a:pt x="27" y="9"/>
                      <a:pt x="27" y="18"/>
                      <a:pt x="26" y="27"/>
                    </a:cubicBezTo>
                    <a:cubicBezTo>
                      <a:pt x="18" y="31"/>
                      <a:pt x="9" y="34"/>
                      <a:pt x="0" y="38"/>
                    </a:cubicBezTo>
                    <a:cubicBezTo>
                      <a:pt x="0" y="29"/>
                      <a:pt x="0" y="20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3" name="ïsľíďè"/>
              <p:cNvSpPr/>
              <p:nvPr/>
            </p:nvSpPr>
            <p:spPr bwMode="auto">
              <a:xfrm>
                <a:off x="4298" y="2310"/>
                <a:ext cx="67" cy="98"/>
              </a:xfrm>
              <a:custGeom>
                <a:avLst/>
                <a:gdLst>
                  <a:gd name="T0" fmla="*/ 0 w 26"/>
                  <a:gd name="T1" fmla="*/ 11 h 38"/>
                  <a:gd name="T2" fmla="*/ 26 w 26"/>
                  <a:gd name="T3" fmla="*/ 0 h 38"/>
                  <a:gd name="T4" fmla="*/ 25 w 26"/>
                  <a:gd name="T5" fmla="*/ 27 h 38"/>
                  <a:gd name="T6" fmla="*/ 0 w 26"/>
                  <a:gd name="T7" fmla="*/ 38 h 38"/>
                  <a:gd name="T8" fmla="*/ 0 w 26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8">
                    <a:moveTo>
                      <a:pt x="0" y="11"/>
                    </a:moveTo>
                    <a:cubicBezTo>
                      <a:pt x="8" y="7"/>
                      <a:pt x="17" y="3"/>
                      <a:pt x="26" y="0"/>
                    </a:cubicBezTo>
                    <a:cubicBezTo>
                      <a:pt x="25" y="9"/>
                      <a:pt x="25" y="18"/>
                      <a:pt x="25" y="27"/>
                    </a:cubicBezTo>
                    <a:cubicBezTo>
                      <a:pt x="17" y="31"/>
                      <a:pt x="8" y="34"/>
                      <a:pt x="0" y="38"/>
                    </a:cubicBezTo>
                    <a:cubicBezTo>
                      <a:pt x="0" y="29"/>
                      <a:pt x="0" y="20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4" name="î$ļïḍê"/>
              <p:cNvSpPr/>
              <p:nvPr/>
            </p:nvSpPr>
            <p:spPr bwMode="auto">
              <a:xfrm>
                <a:off x="4051" y="1944"/>
                <a:ext cx="69" cy="101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11 h 39"/>
                  <a:gd name="T4" fmla="*/ 27 w 27"/>
                  <a:gd name="T5" fmla="*/ 0 h 39"/>
                  <a:gd name="T6" fmla="*/ 27 w 27"/>
                  <a:gd name="T7" fmla="*/ 27 h 39"/>
                  <a:gd name="T8" fmla="*/ 0 w 2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0"/>
                      <a:pt x="0" y="21"/>
                      <a:pt x="0" y="11"/>
                    </a:cubicBezTo>
                    <a:cubicBezTo>
                      <a:pt x="9" y="8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5" name="íśḻïḑé"/>
              <p:cNvSpPr/>
              <p:nvPr/>
            </p:nvSpPr>
            <p:spPr bwMode="auto">
              <a:xfrm>
                <a:off x="4051" y="2102"/>
                <a:ext cx="69" cy="98"/>
              </a:xfrm>
              <a:custGeom>
                <a:avLst/>
                <a:gdLst>
                  <a:gd name="T0" fmla="*/ 1 w 27"/>
                  <a:gd name="T1" fmla="*/ 38 h 38"/>
                  <a:gd name="T2" fmla="*/ 0 w 27"/>
                  <a:gd name="T3" fmla="*/ 11 h 38"/>
                  <a:gd name="T4" fmla="*/ 27 w 27"/>
                  <a:gd name="T5" fmla="*/ 0 h 38"/>
                  <a:gd name="T6" fmla="*/ 27 w 27"/>
                  <a:gd name="T7" fmla="*/ 27 h 38"/>
                  <a:gd name="T8" fmla="*/ 1 w 27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1" y="38"/>
                    </a:moveTo>
                    <a:cubicBezTo>
                      <a:pt x="1" y="29"/>
                      <a:pt x="0" y="20"/>
                      <a:pt x="0" y="11"/>
                    </a:cubicBezTo>
                    <a:cubicBezTo>
                      <a:pt x="9" y="7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10" y="35"/>
                      <a:pt x="1" y="3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6" name="ísḷïḋè"/>
              <p:cNvSpPr/>
              <p:nvPr/>
            </p:nvSpPr>
            <p:spPr bwMode="auto">
              <a:xfrm>
                <a:off x="4296" y="2465"/>
                <a:ext cx="67" cy="101"/>
              </a:xfrm>
              <a:custGeom>
                <a:avLst/>
                <a:gdLst>
                  <a:gd name="T0" fmla="*/ 0 w 26"/>
                  <a:gd name="T1" fmla="*/ 11 h 39"/>
                  <a:gd name="T2" fmla="*/ 26 w 26"/>
                  <a:gd name="T3" fmla="*/ 0 h 39"/>
                  <a:gd name="T4" fmla="*/ 25 w 26"/>
                  <a:gd name="T5" fmla="*/ 28 h 39"/>
                  <a:gd name="T6" fmla="*/ 0 w 26"/>
                  <a:gd name="T7" fmla="*/ 39 h 39"/>
                  <a:gd name="T8" fmla="*/ 0 w 26"/>
                  <a:gd name="T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0" y="11"/>
                    </a:moveTo>
                    <a:cubicBezTo>
                      <a:pt x="9" y="8"/>
                      <a:pt x="17" y="4"/>
                      <a:pt x="26" y="0"/>
                    </a:cubicBezTo>
                    <a:cubicBezTo>
                      <a:pt x="26" y="10"/>
                      <a:pt x="25" y="19"/>
                      <a:pt x="25" y="28"/>
                    </a:cubicBezTo>
                    <a:cubicBezTo>
                      <a:pt x="17" y="31"/>
                      <a:pt x="9" y="35"/>
                      <a:pt x="0" y="39"/>
                    </a:cubicBezTo>
                    <a:cubicBezTo>
                      <a:pt x="0" y="30"/>
                      <a:pt x="0" y="21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7" name="ïṩļídè"/>
              <p:cNvSpPr/>
              <p:nvPr/>
            </p:nvSpPr>
            <p:spPr bwMode="auto">
              <a:xfrm>
                <a:off x="4175" y="2988"/>
                <a:ext cx="64" cy="98"/>
              </a:xfrm>
              <a:custGeom>
                <a:avLst/>
                <a:gdLst>
                  <a:gd name="T0" fmla="*/ 0 w 25"/>
                  <a:gd name="T1" fmla="*/ 38 h 38"/>
                  <a:gd name="T2" fmla="*/ 0 w 25"/>
                  <a:gd name="T3" fmla="*/ 11 h 38"/>
                  <a:gd name="T4" fmla="*/ 25 w 25"/>
                  <a:gd name="T5" fmla="*/ 0 h 38"/>
                  <a:gd name="T6" fmla="*/ 25 w 25"/>
                  <a:gd name="T7" fmla="*/ 27 h 38"/>
                  <a:gd name="T8" fmla="*/ 0 w 25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8">
                    <a:moveTo>
                      <a:pt x="0" y="38"/>
                    </a:move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7" y="4"/>
                      <a:pt x="25" y="0"/>
                    </a:cubicBezTo>
                    <a:cubicBezTo>
                      <a:pt x="25" y="9"/>
                      <a:pt x="25" y="18"/>
                      <a:pt x="25" y="27"/>
                    </a:cubicBezTo>
                    <a:cubicBezTo>
                      <a:pt x="17" y="31"/>
                      <a:pt x="8" y="35"/>
                      <a:pt x="0" y="3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8" name="ï$ḷidê"/>
              <p:cNvSpPr/>
              <p:nvPr/>
            </p:nvSpPr>
            <p:spPr bwMode="auto">
              <a:xfrm>
                <a:off x="4303" y="1527"/>
                <a:ext cx="73" cy="98"/>
              </a:xfrm>
              <a:custGeom>
                <a:avLst/>
                <a:gdLst>
                  <a:gd name="T0" fmla="*/ 1 w 28"/>
                  <a:gd name="T1" fmla="*/ 11 h 38"/>
                  <a:gd name="T2" fmla="*/ 28 w 28"/>
                  <a:gd name="T3" fmla="*/ 0 h 38"/>
                  <a:gd name="T4" fmla="*/ 27 w 28"/>
                  <a:gd name="T5" fmla="*/ 27 h 38"/>
                  <a:gd name="T6" fmla="*/ 0 w 28"/>
                  <a:gd name="T7" fmla="*/ 38 h 38"/>
                  <a:gd name="T8" fmla="*/ 1 w 28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8">
                    <a:moveTo>
                      <a:pt x="1" y="11"/>
                    </a:moveTo>
                    <a:cubicBezTo>
                      <a:pt x="10" y="7"/>
                      <a:pt x="19" y="4"/>
                      <a:pt x="28" y="0"/>
                    </a:cubicBez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0" y="38"/>
                    </a:cubicBezTo>
                    <a:cubicBezTo>
                      <a:pt x="1" y="29"/>
                      <a:pt x="1" y="20"/>
                      <a:pt x="1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9" name="iSľïḑê"/>
              <p:cNvSpPr/>
              <p:nvPr/>
            </p:nvSpPr>
            <p:spPr bwMode="auto">
              <a:xfrm>
                <a:off x="4175" y="2831"/>
                <a:ext cx="67" cy="101"/>
              </a:xfrm>
              <a:custGeom>
                <a:avLst/>
                <a:gdLst>
                  <a:gd name="T0" fmla="*/ 0 w 26"/>
                  <a:gd name="T1" fmla="*/ 39 h 39"/>
                  <a:gd name="T2" fmla="*/ 0 w 26"/>
                  <a:gd name="T3" fmla="*/ 11 h 39"/>
                  <a:gd name="T4" fmla="*/ 26 w 26"/>
                  <a:gd name="T5" fmla="*/ 0 h 39"/>
                  <a:gd name="T6" fmla="*/ 26 w 26"/>
                  <a:gd name="T7" fmla="*/ 27 h 39"/>
                  <a:gd name="T8" fmla="*/ 0 w 26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0" y="39"/>
                    </a:moveTo>
                    <a:cubicBezTo>
                      <a:pt x="0" y="30"/>
                      <a:pt x="0" y="21"/>
                      <a:pt x="0" y="11"/>
                    </a:cubicBezTo>
                    <a:cubicBezTo>
                      <a:pt x="9" y="8"/>
                      <a:pt x="17" y="4"/>
                      <a:pt x="26" y="0"/>
                    </a:cubicBezTo>
                    <a:cubicBezTo>
                      <a:pt x="26" y="9"/>
                      <a:pt x="26" y="18"/>
                      <a:pt x="26" y="27"/>
                    </a:cubicBezTo>
                    <a:cubicBezTo>
                      <a:pt x="17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0" name="ïşḻïḋe"/>
              <p:cNvSpPr/>
              <p:nvPr/>
            </p:nvSpPr>
            <p:spPr bwMode="auto">
              <a:xfrm>
                <a:off x="4291" y="2937"/>
                <a:ext cx="64" cy="98"/>
              </a:xfrm>
              <a:custGeom>
                <a:avLst/>
                <a:gdLst>
                  <a:gd name="T0" fmla="*/ 1 w 25"/>
                  <a:gd name="T1" fmla="*/ 11 h 38"/>
                  <a:gd name="T2" fmla="*/ 25 w 25"/>
                  <a:gd name="T3" fmla="*/ 0 h 38"/>
                  <a:gd name="T4" fmla="*/ 25 w 25"/>
                  <a:gd name="T5" fmla="*/ 27 h 38"/>
                  <a:gd name="T6" fmla="*/ 0 w 25"/>
                  <a:gd name="T7" fmla="*/ 38 h 38"/>
                  <a:gd name="T8" fmla="*/ 1 w 25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8">
                    <a:moveTo>
                      <a:pt x="1" y="11"/>
                    </a:moveTo>
                    <a:cubicBezTo>
                      <a:pt x="9" y="7"/>
                      <a:pt x="17" y="3"/>
                      <a:pt x="25" y="0"/>
                    </a:cubicBezTo>
                    <a:cubicBezTo>
                      <a:pt x="25" y="9"/>
                      <a:pt x="25" y="18"/>
                      <a:pt x="25" y="27"/>
                    </a:cubicBezTo>
                    <a:cubicBezTo>
                      <a:pt x="17" y="31"/>
                      <a:pt x="8" y="34"/>
                      <a:pt x="0" y="38"/>
                    </a:cubicBezTo>
                    <a:cubicBezTo>
                      <a:pt x="0" y="29"/>
                      <a:pt x="0" y="20"/>
                      <a:pt x="1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1" name="íslîḓé"/>
              <p:cNvSpPr/>
              <p:nvPr/>
            </p:nvSpPr>
            <p:spPr bwMode="auto">
              <a:xfrm>
                <a:off x="4053" y="2256"/>
                <a:ext cx="70" cy="101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12 h 39"/>
                  <a:gd name="T4" fmla="*/ 26 w 27"/>
                  <a:gd name="T5" fmla="*/ 0 h 39"/>
                  <a:gd name="T6" fmla="*/ 27 w 27"/>
                  <a:gd name="T7" fmla="*/ 28 h 39"/>
                  <a:gd name="T8" fmla="*/ 0 w 2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6" y="0"/>
                    </a:cubicBezTo>
                    <a:cubicBezTo>
                      <a:pt x="27" y="10"/>
                      <a:pt x="27" y="19"/>
                      <a:pt x="27" y="28"/>
                    </a:cubicBezTo>
                    <a:cubicBezTo>
                      <a:pt x="18" y="32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2" name="işḷiḍè"/>
              <p:cNvSpPr/>
              <p:nvPr/>
            </p:nvSpPr>
            <p:spPr bwMode="auto">
              <a:xfrm>
                <a:off x="4306" y="1215"/>
                <a:ext cx="72" cy="98"/>
              </a:xfrm>
              <a:custGeom>
                <a:avLst/>
                <a:gdLst>
                  <a:gd name="T0" fmla="*/ 1 w 28"/>
                  <a:gd name="T1" fmla="*/ 11 h 38"/>
                  <a:gd name="T2" fmla="*/ 28 w 28"/>
                  <a:gd name="T3" fmla="*/ 0 h 38"/>
                  <a:gd name="T4" fmla="*/ 28 w 28"/>
                  <a:gd name="T5" fmla="*/ 27 h 38"/>
                  <a:gd name="T6" fmla="*/ 0 w 28"/>
                  <a:gd name="T7" fmla="*/ 38 h 38"/>
                  <a:gd name="T8" fmla="*/ 1 w 28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8">
                    <a:moveTo>
                      <a:pt x="1" y="11"/>
                    </a:moveTo>
                    <a:cubicBezTo>
                      <a:pt x="10" y="7"/>
                      <a:pt x="19" y="3"/>
                      <a:pt x="28" y="0"/>
                    </a:cubicBezTo>
                    <a:cubicBezTo>
                      <a:pt x="28" y="9"/>
                      <a:pt x="28" y="18"/>
                      <a:pt x="28" y="27"/>
                    </a:cubicBezTo>
                    <a:cubicBezTo>
                      <a:pt x="19" y="31"/>
                      <a:pt x="9" y="34"/>
                      <a:pt x="0" y="38"/>
                    </a:cubicBezTo>
                    <a:cubicBezTo>
                      <a:pt x="0" y="29"/>
                      <a:pt x="1" y="20"/>
                      <a:pt x="1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3" name="ïṡ1ide"/>
              <p:cNvSpPr/>
              <p:nvPr/>
            </p:nvSpPr>
            <p:spPr bwMode="auto">
              <a:xfrm>
                <a:off x="4048" y="1475"/>
                <a:ext cx="72" cy="101"/>
              </a:xfrm>
              <a:custGeom>
                <a:avLst/>
                <a:gdLst>
                  <a:gd name="T0" fmla="*/ 28 w 28"/>
                  <a:gd name="T1" fmla="*/ 0 h 39"/>
                  <a:gd name="T2" fmla="*/ 28 w 28"/>
                  <a:gd name="T3" fmla="*/ 27 h 39"/>
                  <a:gd name="T4" fmla="*/ 0 w 28"/>
                  <a:gd name="T5" fmla="*/ 39 h 39"/>
                  <a:gd name="T6" fmla="*/ 0 w 28"/>
                  <a:gd name="T7" fmla="*/ 11 h 39"/>
                  <a:gd name="T8" fmla="*/ 28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28" y="0"/>
                    </a:moveTo>
                    <a:cubicBezTo>
                      <a:pt x="28" y="9"/>
                      <a:pt x="28" y="18"/>
                      <a:pt x="28" y="27"/>
                    </a:cubicBezTo>
                    <a:cubicBezTo>
                      <a:pt x="19" y="31"/>
                      <a:pt x="9" y="35"/>
                      <a:pt x="0" y="39"/>
                    </a:cubicBez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8" y="4"/>
                      <a:pt x="28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4" name="isliḑé"/>
              <p:cNvSpPr/>
              <p:nvPr/>
            </p:nvSpPr>
            <p:spPr bwMode="auto">
              <a:xfrm>
                <a:off x="4048" y="1632"/>
                <a:ext cx="72" cy="98"/>
              </a:xfrm>
              <a:custGeom>
                <a:avLst/>
                <a:gdLst>
                  <a:gd name="T0" fmla="*/ 0 w 28"/>
                  <a:gd name="T1" fmla="*/ 38 h 38"/>
                  <a:gd name="T2" fmla="*/ 0 w 28"/>
                  <a:gd name="T3" fmla="*/ 11 h 38"/>
                  <a:gd name="T4" fmla="*/ 28 w 28"/>
                  <a:gd name="T5" fmla="*/ 0 h 38"/>
                  <a:gd name="T6" fmla="*/ 28 w 28"/>
                  <a:gd name="T7" fmla="*/ 27 h 38"/>
                  <a:gd name="T8" fmla="*/ 0 w 2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8">
                    <a:moveTo>
                      <a:pt x="0" y="38"/>
                    </a:move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9" y="3"/>
                      <a:pt x="28" y="0"/>
                    </a:cubicBezTo>
                    <a:cubicBezTo>
                      <a:pt x="28" y="9"/>
                      <a:pt x="28" y="18"/>
                      <a:pt x="28" y="27"/>
                    </a:cubicBezTo>
                    <a:cubicBezTo>
                      <a:pt x="19" y="31"/>
                      <a:pt x="10" y="34"/>
                      <a:pt x="0" y="3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5" name="iṥļïdè"/>
              <p:cNvSpPr/>
              <p:nvPr/>
            </p:nvSpPr>
            <p:spPr bwMode="auto">
              <a:xfrm>
                <a:off x="4306" y="1369"/>
                <a:ext cx="70" cy="101"/>
              </a:xfrm>
              <a:custGeom>
                <a:avLst/>
                <a:gdLst>
                  <a:gd name="T0" fmla="*/ 0 w 27"/>
                  <a:gd name="T1" fmla="*/ 11 h 39"/>
                  <a:gd name="T2" fmla="*/ 27 w 27"/>
                  <a:gd name="T3" fmla="*/ 0 h 39"/>
                  <a:gd name="T4" fmla="*/ 27 w 27"/>
                  <a:gd name="T5" fmla="*/ 28 h 39"/>
                  <a:gd name="T6" fmla="*/ 0 w 27"/>
                  <a:gd name="T7" fmla="*/ 39 h 39"/>
                  <a:gd name="T8" fmla="*/ 0 w 27"/>
                  <a:gd name="T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11"/>
                    </a:moveTo>
                    <a:cubicBezTo>
                      <a:pt x="9" y="8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7" y="28"/>
                    </a:cubicBezTo>
                    <a:cubicBezTo>
                      <a:pt x="18" y="31"/>
                      <a:pt x="9" y="35"/>
                      <a:pt x="0" y="39"/>
                    </a:cubicBezTo>
                    <a:cubicBezTo>
                      <a:pt x="0" y="29"/>
                      <a:pt x="0" y="20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6" name="íslíďê"/>
              <p:cNvSpPr/>
              <p:nvPr/>
            </p:nvSpPr>
            <p:spPr bwMode="auto">
              <a:xfrm>
                <a:off x="4053" y="2414"/>
                <a:ext cx="70" cy="100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12 h 39"/>
                  <a:gd name="T4" fmla="*/ 27 w 27"/>
                  <a:gd name="T5" fmla="*/ 0 h 39"/>
                  <a:gd name="T6" fmla="*/ 27 w 27"/>
                  <a:gd name="T7" fmla="*/ 27 h 39"/>
                  <a:gd name="T8" fmla="*/ 0 w 2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7" name="isľide"/>
              <p:cNvSpPr/>
              <p:nvPr/>
            </p:nvSpPr>
            <p:spPr bwMode="auto">
              <a:xfrm>
                <a:off x="4051" y="1787"/>
                <a:ext cx="69" cy="101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12 h 39"/>
                  <a:gd name="T4" fmla="*/ 27 w 27"/>
                  <a:gd name="T5" fmla="*/ 0 h 39"/>
                  <a:gd name="T6" fmla="*/ 27 w 27"/>
                  <a:gd name="T7" fmla="*/ 28 h 39"/>
                  <a:gd name="T8" fmla="*/ 0 w 2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7" y="28"/>
                    </a:cubicBezTo>
                    <a:cubicBezTo>
                      <a:pt x="18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8" name="iSļïďe"/>
              <p:cNvSpPr/>
              <p:nvPr/>
            </p:nvSpPr>
            <p:spPr bwMode="auto">
              <a:xfrm>
                <a:off x="4056" y="2728"/>
                <a:ext cx="67" cy="98"/>
              </a:xfrm>
              <a:custGeom>
                <a:avLst/>
                <a:gdLst>
                  <a:gd name="T0" fmla="*/ 0 w 26"/>
                  <a:gd name="T1" fmla="*/ 38 h 38"/>
                  <a:gd name="T2" fmla="*/ 0 w 26"/>
                  <a:gd name="T3" fmla="*/ 11 h 38"/>
                  <a:gd name="T4" fmla="*/ 26 w 26"/>
                  <a:gd name="T5" fmla="*/ 0 h 38"/>
                  <a:gd name="T6" fmla="*/ 26 w 26"/>
                  <a:gd name="T7" fmla="*/ 27 h 38"/>
                  <a:gd name="T8" fmla="*/ 0 w 26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8">
                    <a:moveTo>
                      <a:pt x="0" y="38"/>
                    </a:move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7" y="4"/>
                      <a:pt x="26" y="0"/>
                    </a:cubicBezTo>
                    <a:cubicBezTo>
                      <a:pt x="26" y="9"/>
                      <a:pt x="26" y="18"/>
                      <a:pt x="26" y="27"/>
                    </a:cubicBezTo>
                    <a:cubicBezTo>
                      <a:pt x="17" y="31"/>
                      <a:pt x="9" y="35"/>
                      <a:pt x="0" y="3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9" name="ïŝḻïḓe"/>
              <p:cNvSpPr/>
              <p:nvPr/>
            </p:nvSpPr>
            <p:spPr bwMode="auto">
              <a:xfrm>
                <a:off x="4056" y="2883"/>
                <a:ext cx="67" cy="100"/>
              </a:xfrm>
              <a:custGeom>
                <a:avLst/>
                <a:gdLst>
                  <a:gd name="T0" fmla="*/ 1 w 26"/>
                  <a:gd name="T1" fmla="*/ 39 h 39"/>
                  <a:gd name="T2" fmla="*/ 0 w 26"/>
                  <a:gd name="T3" fmla="*/ 12 h 39"/>
                  <a:gd name="T4" fmla="*/ 26 w 26"/>
                  <a:gd name="T5" fmla="*/ 0 h 39"/>
                  <a:gd name="T6" fmla="*/ 26 w 26"/>
                  <a:gd name="T7" fmla="*/ 28 h 39"/>
                  <a:gd name="T8" fmla="*/ 1 w 26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1" y="39"/>
                    </a:moveTo>
                    <a:cubicBezTo>
                      <a:pt x="1" y="30"/>
                      <a:pt x="1" y="21"/>
                      <a:pt x="0" y="12"/>
                    </a:cubicBezTo>
                    <a:cubicBezTo>
                      <a:pt x="9" y="8"/>
                      <a:pt x="17" y="4"/>
                      <a:pt x="26" y="0"/>
                    </a:cubicBezTo>
                    <a:cubicBezTo>
                      <a:pt x="26" y="10"/>
                      <a:pt x="26" y="19"/>
                      <a:pt x="26" y="28"/>
                    </a:cubicBezTo>
                    <a:cubicBezTo>
                      <a:pt x="18" y="32"/>
                      <a:pt x="9" y="35"/>
                      <a:pt x="1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0" name="ïṡļîḍe"/>
              <p:cNvSpPr/>
              <p:nvPr/>
            </p:nvSpPr>
            <p:spPr bwMode="auto">
              <a:xfrm>
                <a:off x="4056" y="2571"/>
                <a:ext cx="67" cy="100"/>
              </a:xfrm>
              <a:custGeom>
                <a:avLst/>
                <a:gdLst>
                  <a:gd name="T0" fmla="*/ 0 w 26"/>
                  <a:gd name="T1" fmla="*/ 39 h 39"/>
                  <a:gd name="T2" fmla="*/ 0 w 26"/>
                  <a:gd name="T3" fmla="*/ 11 h 39"/>
                  <a:gd name="T4" fmla="*/ 26 w 26"/>
                  <a:gd name="T5" fmla="*/ 0 h 39"/>
                  <a:gd name="T6" fmla="*/ 26 w 26"/>
                  <a:gd name="T7" fmla="*/ 27 h 39"/>
                  <a:gd name="T8" fmla="*/ 0 w 26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0" y="39"/>
                    </a:moveTo>
                    <a:cubicBezTo>
                      <a:pt x="0" y="30"/>
                      <a:pt x="0" y="21"/>
                      <a:pt x="0" y="11"/>
                    </a:cubicBezTo>
                    <a:cubicBezTo>
                      <a:pt x="8" y="8"/>
                      <a:pt x="17" y="4"/>
                      <a:pt x="26" y="0"/>
                    </a:cubicBezTo>
                    <a:cubicBezTo>
                      <a:pt x="26" y="9"/>
                      <a:pt x="26" y="18"/>
                      <a:pt x="26" y="27"/>
                    </a:cubicBezTo>
                    <a:cubicBezTo>
                      <a:pt x="17" y="31"/>
                      <a:pt x="8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1" name="ïsḻíḓè"/>
              <p:cNvSpPr/>
              <p:nvPr/>
            </p:nvSpPr>
            <p:spPr bwMode="auto">
              <a:xfrm>
                <a:off x="4175" y="2674"/>
                <a:ext cx="67" cy="100"/>
              </a:xfrm>
              <a:custGeom>
                <a:avLst/>
                <a:gdLst>
                  <a:gd name="T0" fmla="*/ 0 w 26"/>
                  <a:gd name="T1" fmla="*/ 39 h 39"/>
                  <a:gd name="T2" fmla="*/ 0 w 26"/>
                  <a:gd name="T3" fmla="*/ 12 h 39"/>
                  <a:gd name="T4" fmla="*/ 26 w 26"/>
                  <a:gd name="T5" fmla="*/ 0 h 39"/>
                  <a:gd name="T6" fmla="*/ 26 w 26"/>
                  <a:gd name="T7" fmla="*/ 27 h 39"/>
                  <a:gd name="T8" fmla="*/ 0 w 26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0" y="39"/>
                    </a:move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6" y="0"/>
                    </a:cubicBezTo>
                    <a:cubicBezTo>
                      <a:pt x="26" y="9"/>
                      <a:pt x="26" y="18"/>
                      <a:pt x="26" y="27"/>
                    </a:cubicBezTo>
                    <a:cubicBezTo>
                      <a:pt x="17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2" name="iṩľidê"/>
              <p:cNvSpPr/>
              <p:nvPr/>
            </p:nvSpPr>
            <p:spPr bwMode="auto">
              <a:xfrm>
                <a:off x="4046" y="1318"/>
                <a:ext cx="74" cy="100"/>
              </a:xfrm>
              <a:custGeom>
                <a:avLst/>
                <a:gdLst>
                  <a:gd name="T0" fmla="*/ 29 w 29"/>
                  <a:gd name="T1" fmla="*/ 27 h 39"/>
                  <a:gd name="T2" fmla="*/ 1 w 29"/>
                  <a:gd name="T3" fmla="*/ 39 h 39"/>
                  <a:gd name="T4" fmla="*/ 0 w 29"/>
                  <a:gd name="T5" fmla="*/ 12 h 39"/>
                  <a:gd name="T6" fmla="*/ 29 w 29"/>
                  <a:gd name="T7" fmla="*/ 0 h 39"/>
                  <a:gd name="T8" fmla="*/ 29 w 29"/>
                  <a:gd name="T9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9">
                    <a:moveTo>
                      <a:pt x="29" y="27"/>
                    </a:moveTo>
                    <a:cubicBezTo>
                      <a:pt x="19" y="31"/>
                      <a:pt x="10" y="35"/>
                      <a:pt x="1" y="39"/>
                    </a:cubicBezTo>
                    <a:cubicBezTo>
                      <a:pt x="1" y="30"/>
                      <a:pt x="0" y="21"/>
                      <a:pt x="0" y="12"/>
                    </a:cubicBezTo>
                    <a:cubicBezTo>
                      <a:pt x="10" y="8"/>
                      <a:pt x="19" y="4"/>
                      <a:pt x="29" y="0"/>
                    </a:cubicBezTo>
                    <a:cubicBezTo>
                      <a:pt x="29" y="9"/>
                      <a:pt x="29" y="18"/>
                      <a:pt x="29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3" name="îšḻiďé"/>
              <p:cNvSpPr/>
              <p:nvPr/>
            </p:nvSpPr>
            <p:spPr bwMode="auto">
              <a:xfrm>
                <a:off x="4293" y="2780"/>
                <a:ext cx="65" cy="98"/>
              </a:xfrm>
              <a:custGeom>
                <a:avLst/>
                <a:gdLst>
                  <a:gd name="T0" fmla="*/ 0 w 25"/>
                  <a:gd name="T1" fmla="*/ 11 h 38"/>
                  <a:gd name="T2" fmla="*/ 25 w 25"/>
                  <a:gd name="T3" fmla="*/ 0 h 38"/>
                  <a:gd name="T4" fmla="*/ 25 w 25"/>
                  <a:gd name="T5" fmla="*/ 27 h 38"/>
                  <a:gd name="T6" fmla="*/ 0 w 25"/>
                  <a:gd name="T7" fmla="*/ 38 h 38"/>
                  <a:gd name="T8" fmla="*/ 0 w 25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8">
                    <a:moveTo>
                      <a:pt x="0" y="11"/>
                    </a:moveTo>
                    <a:cubicBezTo>
                      <a:pt x="8" y="7"/>
                      <a:pt x="17" y="4"/>
                      <a:pt x="25" y="0"/>
                    </a:cubicBezTo>
                    <a:cubicBezTo>
                      <a:pt x="25" y="9"/>
                      <a:pt x="25" y="18"/>
                      <a:pt x="25" y="27"/>
                    </a:cubicBezTo>
                    <a:cubicBezTo>
                      <a:pt x="16" y="31"/>
                      <a:pt x="8" y="35"/>
                      <a:pt x="0" y="38"/>
                    </a:cubicBezTo>
                    <a:cubicBezTo>
                      <a:pt x="0" y="29"/>
                      <a:pt x="0" y="20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4" name="ï$ļídè"/>
              <p:cNvSpPr/>
              <p:nvPr/>
            </p:nvSpPr>
            <p:spPr bwMode="auto">
              <a:xfrm>
                <a:off x="4177" y="2047"/>
                <a:ext cx="70" cy="101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12 h 39"/>
                  <a:gd name="T4" fmla="*/ 27 w 27"/>
                  <a:gd name="T5" fmla="*/ 0 h 39"/>
                  <a:gd name="T6" fmla="*/ 27 w 27"/>
                  <a:gd name="T7" fmla="*/ 28 h 39"/>
                  <a:gd name="T8" fmla="*/ 0 w 2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7" y="28"/>
                    </a:cubicBezTo>
                    <a:cubicBezTo>
                      <a:pt x="18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5" name="íṣľiḑé"/>
              <p:cNvSpPr/>
              <p:nvPr/>
            </p:nvSpPr>
            <p:spPr bwMode="auto">
              <a:xfrm>
                <a:off x="4177" y="1893"/>
                <a:ext cx="70" cy="98"/>
              </a:xfrm>
              <a:custGeom>
                <a:avLst/>
                <a:gdLst>
                  <a:gd name="T0" fmla="*/ 0 w 27"/>
                  <a:gd name="T1" fmla="*/ 38 h 38"/>
                  <a:gd name="T2" fmla="*/ 0 w 27"/>
                  <a:gd name="T3" fmla="*/ 11 h 38"/>
                  <a:gd name="T4" fmla="*/ 27 w 27"/>
                  <a:gd name="T5" fmla="*/ 0 h 38"/>
                  <a:gd name="T6" fmla="*/ 27 w 27"/>
                  <a:gd name="T7" fmla="*/ 27 h 38"/>
                  <a:gd name="T8" fmla="*/ 0 w 27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0" y="38"/>
                    </a:move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8" y="3"/>
                      <a:pt x="27" y="0"/>
                    </a:cubicBez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4"/>
                      <a:pt x="0" y="3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6" name="íṩḷiḋê"/>
              <p:cNvSpPr/>
              <p:nvPr/>
            </p:nvSpPr>
            <p:spPr bwMode="auto">
              <a:xfrm>
                <a:off x="4177" y="1736"/>
                <a:ext cx="70" cy="100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11 h 39"/>
                  <a:gd name="T4" fmla="*/ 27 w 27"/>
                  <a:gd name="T5" fmla="*/ 0 h 39"/>
                  <a:gd name="T6" fmla="*/ 27 w 27"/>
                  <a:gd name="T7" fmla="*/ 27 h 39"/>
                  <a:gd name="T8" fmla="*/ 0 w 2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7" name="iṣľíḓè"/>
              <p:cNvSpPr/>
              <p:nvPr/>
            </p:nvSpPr>
            <p:spPr bwMode="auto">
              <a:xfrm>
                <a:off x="4177" y="1578"/>
                <a:ext cx="72" cy="101"/>
              </a:xfrm>
              <a:custGeom>
                <a:avLst/>
                <a:gdLst>
                  <a:gd name="T0" fmla="*/ 0 w 28"/>
                  <a:gd name="T1" fmla="*/ 39 h 39"/>
                  <a:gd name="T2" fmla="*/ 0 w 28"/>
                  <a:gd name="T3" fmla="*/ 12 h 39"/>
                  <a:gd name="T4" fmla="*/ 28 w 28"/>
                  <a:gd name="T5" fmla="*/ 0 h 39"/>
                  <a:gd name="T6" fmla="*/ 28 w 28"/>
                  <a:gd name="T7" fmla="*/ 27 h 39"/>
                  <a:gd name="T8" fmla="*/ 0 w 28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39"/>
                    </a:move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8" y="0"/>
                    </a:cubicBezTo>
                    <a:cubicBezTo>
                      <a:pt x="28" y="9"/>
                      <a:pt x="28" y="18"/>
                      <a:pt x="28" y="27"/>
                    </a:cubicBezTo>
                    <a:cubicBezTo>
                      <a:pt x="18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8" name="ïŝļidê"/>
              <p:cNvSpPr/>
              <p:nvPr/>
            </p:nvSpPr>
            <p:spPr bwMode="auto">
              <a:xfrm>
                <a:off x="4177" y="1421"/>
                <a:ext cx="72" cy="101"/>
              </a:xfrm>
              <a:custGeom>
                <a:avLst/>
                <a:gdLst>
                  <a:gd name="T0" fmla="*/ 0 w 28"/>
                  <a:gd name="T1" fmla="*/ 39 h 39"/>
                  <a:gd name="T2" fmla="*/ 0 w 28"/>
                  <a:gd name="T3" fmla="*/ 12 h 39"/>
                  <a:gd name="T4" fmla="*/ 28 w 28"/>
                  <a:gd name="T5" fmla="*/ 0 h 39"/>
                  <a:gd name="T6" fmla="*/ 28 w 28"/>
                  <a:gd name="T7" fmla="*/ 28 h 39"/>
                  <a:gd name="T8" fmla="*/ 0 w 28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39"/>
                    </a:move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9" y="4"/>
                      <a:pt x="28" y="0"/>
                    </a:cubicBezTo>
                    <a:cubicBezTo>
                      <a:pt x="28" y="9"/>
                      <a:pt x="28" y="18"/>
                      <a:pt x="28" y="28"/>
                    </a:cubicBezTo>
                    <a:cubicBezTo>
                      <a:pt x="18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9" name="iṣľïďe"/>
              <p:cNvSpPr/>
              <p:nvPr/>
            </p:nvSpPr>
            <p:spPr bwMode="auto">
              <a:xfrm>
                <a:off x="4177" y="1266"/>
                <a:ext cx="72" cy="98"/>
              </a:xfrm>
              <a:custGeom>
                <a:avLst/>
                <a:gdLst>
                  <a:gd name="T0" fmla="*/ 28 w 28"/>
                  <a:gd name="T1" fmla="*/ 27 h 38"/>
                  <a:gd name="T2" fmla="*/ 0 w 28"/>
                  <a:gd name="T3" fmla="*/ 38 h 38"/>
                  <a:gd name="T4" fmla="*/ 0 w 28"/>
                  <a:gd name="T5" fmla="*/ 11 h 38"/>
                  <a:gd name="T6" fmla="*/ 28 w 28"/>
                  <a:gd name="T7" fmla="*/ 0 h 38"/>
                  <a:gd name="T8" fmla="*/ 28 w 28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8">
                    <a:moveTo>
                      <a:pt x="28" y="27"/>
                    </a:moveTo>
                    <a:cubicBezTo>
                      <a:pt x="19" y="31"/>
                      <a:pt x="9" y="34"/>
                      <a:pt x="0" y="38"/>
                    </a:cubicBez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9" y="3"/>
                      <a:pt x="28" y="0"/>
                    </a:cubicBezTo>
                    <a:cubicBezTo>
                      <a:pt x="28" y="9"/>
                      <a:pt x="28" y="18"/>
                      <a:pt x="28" y="27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0" name="îṣ1îde"/>
              <p:cNvSpPr/>
              <p:nvPr/>
            </p:nvSpPr>
            <p:spPr bwMode="auto">
              <a:xfrm>
                <a:off x="4175" y="2362"/>
                <a:ext cx="69" cy="98"/>
              </a:xfrm>
              <a:custGeom>
                <a:avLst/>
                <a:gdLst>
                  <a:gd name="T0" fmla="*/ 0 w 27"/>
                  <a:gd name="T1" fmla="*/ 38 h 38"/>
                  <a:gd name="T2" fmla="*/ 0 w 27"/>
                  <a:gd name="T3" fmla="*/ 11 h 38"/>
                  <a:gd name="T4" fmla="*/ 27 w 27"/>
                  <a:gd name="T5" fmla="*/ 0 h 38"/>
                  <a:gd name="T6" fmla="*/ 27 w 27"/>
                  <a:gd name="T7" fmla="*/ 27 h 38"/>
                  <a:gd name="T8" fmla="*/ 0 w 27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0" y="38"/>
                    </a:moveTo>
                    <a:cubicBezTo>
                      <a:pt x="0" y="29"/>
                      <a:pt x="0" y="20"/>
                      <a:pt x="0" y="11"/>
                    </a:cubicBezTo>
                    <a:cubicBezTo>
                      <a:pt x="9" y="7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0" y="38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1" name="ï$ḻïḑé"/>
              <p:cNvSpPr/>
              <p:nvPr/>
            </p:nvSpPr>
            <p:spPr bwMode="auto">
              <a:xfrm>
                <a:off x="4301" y="1841"/>
                <a:ext cx="69" cy="98"/>
              </a:xfrm>
              <a:custGeom>
                <a:avLst/>
                <a:gdLst>
                  <a:gd name="T0" fmla="*/ 1 w 27"/>
                  <a:gd name="T1" fmla="*/ 11 h 38"/>
                  <a:gd name="T2" fmla="*/ 27 w 27"/>
                  <a:gd name="T3" fmla="*/ 0 h 38"/>
                  <a:gd name="T4" fmla="*/ 27 w 27"/>
                  <a:gd name="T5" fmla="*/ 27 h 38"/>
                  <a:gd name="T6" fmla="*/ 0 w 27"/>
                  <a:gd name="T7" fmla="*/ 38 h 38"/>
                  <a:gd name="T8" fmla="*/ 1 w 27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1" y="11"/>
                    </a:moveTo>
                    <a:cubicBezTo>
                      <a:pt x="9" y="7"/>
                      <a:pt x="18" y="3"/>
                      <a:pt x="27" y="0"/>
                    </a:cubicBez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0"/>
                      <a:pt x="9" y="34"/>
                      <a:pt x="0" y="38"/>
                    </a:cubicBezTo>
                    <a:cubicBezTo>
                      <a:pt x="0" y="29"/>
                      <a:pt x="1" y="20"/>
                      <a:pt x="1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2" name="iṥļidè"/>
              <p:cNvSpPr/>
              <p:nvPr/>
            </p:nvSpPr>
            <p:spPr bwMode="auto">
              <a:xfrm>
                <a:off x="4298" y="2153"/>
                <a:ext cx="67" cy="98"/>
              </a:xfrm>
              <a:custGeom>
                <a:avLst/>
                <a:gdLst>
                  <a:gd name="T0" fmla="*/ 1 w 26"/>
                  <a:gd name="T1" fmla="*/ 11 h 38"/>
                  <a:gd name="T2" fmla="*/ 26 w 26"/>
                  <a:gd name="T3" fmla="*/ 0 h 38"/>
                  <a:gd name="T4" fmla="*/ 26 w 26"/>
                  <a:gd name="T5" fmla="*/ 27 h 38"/>
                  <a:gd name="T6" fmla="*/ 0 w 26"/>
                  <a:gd name="T7" fmla="*/ 38 h 38"/>
                  <a:gd name="T8" fmla="*/ 1 w 26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8">
                    <a:moveTo>
                      <a:pt x="1" y="11"/>
                    </a:moveTo>
                    <a:cubicBezTo>
                      <a:pt x="9" y="7"/>
                      <a:pt x="18" y="4"/>
                      <a:pt x="26" y="0"/>
                    </a:cubicBezTo>
                    <a:cubicBezTo>
                      <a:pt x="26" y="9"/>
                      <a:pt x="26" y="18"/>
                      <a:pt x="26" y="27"/>
                    </a:cubicBezTo>
                    <a:cubicBezTo>
                      <a:pt x="17" y="31"/>
                      <a:pt x="9" y="35"/>
                      <a:pt x="0" y="38"/>
                    </a:cubicBezTo>
                    <a:cubicBezTo>
                      <a:pt x="0" y="29"/>
                      <a:pt x="0" y="20"/>
                      <a:pt x="1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3" name="iṩľíḍè"/>
              <p:cNvSpPr/>
              <p:nvPr/>
            </p:nvSpPr>
            <p:spPr bwMode="auto">
              <a:xfrm>
                <a:off x="4301" y="1996"/>
                <a:ext cx="67" cy="100"/>
              </a:xfrm>
              <a:custGeom>
                <a:avLst/>
                <a:gdLst>
                  <a:gd name="T0" fmla="*/ 0 w 26"/>
                  <a:gd name="T1" fmla="*/ 11 h 39"/>
                  <a:gd name="T2" fmla="*/ 26 w 26"/>
                  <a:gd name="T3" fmla="*/ 0 h 39"/>
                  <a:gd name="T4" fmla="*/ 26 w 26"/>
                  <a:gd name="T5" fmla="*/ 28 h 39"/>
                  <a:gd name="T6" fmla="*/ 0 w 26"/>
                  <a:gd name="T7" fmla="*/ 39 h 39"/>
                  <a:gd name="T8" fmla="*/ 0 w 26"/>
                  <a:gd name="T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9">
                    <a:moveTo>
                      <a:pt x="0" y="11"/>
                    </a:moveTo>
                    <a:cubicBezTo>
                      <a:pt x="9" y="8"/>
                      <a:pt x="17" y="4"/>
                      <a:pt x="26" y="0"/>
                    </a:cubicBezTo>
                    <a:cubicBezTo>
                      <a:pt x="26" y="9"/>
                      <a:pt x="26" y="18"/>
                      <a:pt x="26" y="28"/>
                    </a:cubicBezTo>
                    <a:cubicBezTo>
                      <a:pt x="17" y="31"/>
                      <a:pt x="8" y="35"/>
                      <a:pt x="0" y="39"/>
                    </a:cubicBezTo>
                    <a:cubicBezTo>
                      <a:pt x="0" y="29"/>
                      <a:pt x="0" y="20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4" name="îṡļîḓe"/>
              <p:cNvSpPr/>
              <p:nvPr/>
            </p:nvSpPr>
            <p:spPr bwMode="auto">
              <a:xfrm>
                <a:off x="4175" y="2517"/>
                <a:ext cx="69" cy="100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12 h 39"/>
                  <a:gd name="T4" fmla="*/ 27 w 27"/>
                  <a:gd name="T5" fmla="*/ 0 h 39"/>
                  <a:gd name="T6" fmla="*/ 26 w 27"/>
                  <a:gd name="T7" fmla="*/ 28 h 39"/>
                  <a:gd name="T8" fmla="*/ 0 w 2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0"/>
                      <a:pt x="0" y="21"/>
                      <a:pt x="0" y="12"/>
                    </a:cubicBezTo>
                    <a:cubicBezTo>
                      <a:pt x="9" y="8"/>
                      <a:pt x="18" y="4"/>
                      <a:pt x="27" y="0"/>
                    </a:cubicBezTo>
                    <a:cubicBezTo>
                      <a:pt x="27" y="10"/>
                      <a:pt x="27" y="19"/>
                      <a:pt x="26" y="28"/>
                    </a:cubicBezTo>
                    <a:cubicBezTo>
                      <a:pt x="18" y="32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5" name="iṥļíḑé"/>
              <p:cNvSpPr/>
              <p:nvPr/>
            </p:nvSpPr>
            <p:spPr bwMode="auto">
              <a:xfrm>
                <a:off x="4175" y="2205"/>
                <a:ext cx="69" cy="100"/>
              </a:xfrm>
              <a:custGeom>
                <a:avLst/>
                <a:gdLst>
                  <a:gd name="T0" fmla="*/ 0 w 27"/>
                  <a:gd name="T1" fmla="*/ 39 h 39"/>
                  <a:gd name="T2" fmla="*/ 1 w 27"/>
                  <a:gd name="T3" fmla="*/ 11 h 39"/>
                  <a:gd name="T4" fmla="*/ 27 w 27"/>
                  <a:gd name="T5" fmla="*/ 0 h 39"/>
                  <a:gd name="T6" fmla="*/ 27 w 27"/>
                  <a:gd name="T7" fmla="*/ 27 h 39"/>
                  <a:gd name="T8" fmla="*/ 0 w 2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0"/>
                      <a:pt x="0" y="21"/>
                      <a:pt x="1" y="11"/>
                    </a:cubicBezTo>
                    <a:cubicBezTo>
                      <a:pt x="9" y="8"/>
                      <a:pt x="18" y="4"/>
                      <a:pt x="27" y="0"/>
                    </a:cubicBezTo>
                    <a:cubicBezTo>
                      <a:pt x="27" y="9"/>
                      <a:pt x="27" y="18"/>
                      <a:pt x="27" y="27"/>
                    </a:cubicBezTo>
                    <a:cubicBezTo>
                      <a:pt x="18" y="31"/>
                      <a:pt x="9" y="35"/>
                      <a:pt x="0" y="39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6" name="ïṥļíḍé"/>
              <p:cNvSpPr/>
              <p:nvPr/>
            </p:nvSpPr>
            <p:spPr bwMode="auto">
              <a:xfrm>
                <a:off x="4296" y="2622"/>
                <a:ext cx="64" cy="98"/>
              </a:xfrm>
              <a:custGeom>
                <a:avLst/>
                <a:gdLst>
                  <a:gd name="T0" fmla="*/ 0 w 25"/>
                  <a:gd name="T1" fmla="*/ 11 h 38"/>
                  <a:gd name="T2" fmla="*/ 25 w 25"/>
                  <a:gd name="T3" fmla="*/ 0 h 38"/>
                  <a:gd name="T4" fmla="*/ 24 w 25"/>
                  <a:gd name="T5" fmla="*/ 28 h 38"/>
                  <a:gd name="T6" fmla="*/ 0 w 25"/>
                  <a:gd name="T7" fmla="*/ 38 h 38"/>
                  <a:gd name="T8" fmla="*/ 0 w 25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8">
                    <a:moveTo>
                      <a:pt x="0" y="11"/>
                    </a:moveTo>
                    <a:cubicBezTo>
                      <a:pt x="8" y="8"/>
                      <a:pt x="16" y="4"/>
                      <a:pt x="25" y="0"/>
                    </a:cubicBezTo>
                    <a:cubicBezTo>
                      <a:pt x="25" y="9"/>
                      <a:pt x="25" y="18"/>
                      <a:pt x="24" y="28"/>
                    </a:cubicBezTo>
                    <a:cubicBezTo>
                      <a:pt x="16" y="31"/>
                      <a:pt x="8" y="35"/>
                      <a:pt x="0" y="38"/>
                    </a:cubicBezTo>
                    <a:cubicBezTo>
                      <a:pt x="0" y="29"/>
                      <a:pt x="0" y="20"/>
                      <a:pt x="0" y="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7" name="îs1iďé"/>
              <p:cNvSpPr/>
              <p:nvPr/>
            </p:nvSpPr>
            <p:spPr bwMode="auto">
              <a:xfrm>
                <a:off x="2677" y="2785"/>
                <a:ext cx="871" cy="701"/>
              </a:xfrm>
              <a:custGeom>
                <a:avLst/>
                <a:gdLst>
                  <a:gd name="T0" fmla="*/ 338 w 338"/>
                  <a:gd name="T1" fmla="*/ 0 h 272"/>
                  <a:gd name="T2" fmla="*/ 0 w 338"/>
                  <a:gd name="T3" fmla="*/ 135 h 272"/>
                  <a:gd name="T4" fmla="*/ 332 w 338"/>
                  <a:gd name="T5" fmla="*/ 272 h 272"/>
                  <a:gd name="T6" fmla="*/ 338 w 338"/>
                  <a:gd name="T7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272">
                    <a:moveTo>
                      <a:pt x="338" y="0"/>
                    </a:moveTo>
                    <a:cubicBezTo>
                      <a:pt x="227" y="45"/>
                      <a:pt x="114" y="90"/>
                      <a:pt x="0" y="135"/>
                    </a:cubicBezTo>
                    <a:cubicBezTo>
                      <a:pt x="109" y="181"/>
                      <a:pt x="220" y="226"/>
                      <a:pt x="332" y="272"/>
                    </a:cubicBezTo>
                    <a:cubicBezTo>
                      <a:pt x="334" y="181"/>
                      <a:pt x="336" y="91"/>
                      <a:pt x="338" y="0"/>
                    </a:cubicBezTo>
                  </a:path>
                </a:pathLst>
              </a:custGeom>
              <a:solidFill>
                <a:srgbClr val="008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8" name="í$ļiḓè"/>
              <p:cNvSpPr/>
              <p:nvPr/>
            </p:nvSpPr>
            <p:spPr bwMode="auto">
              <a:xfrm>
                <a:off x="3102" y="1243"/>
                <a:ext cx="580" cy="2320"/>
              </a:xfrm>
              <a:custGeom>
                <a:avLst/>
                <a:gdLst>
                  <a:gd name="T0" fmla="*/ 196 w 225"/>
                  <a:gd name="T1" fmla="*/ 77 h 900"/>
                  <a:gd name="T2" fmla="*/ 0 w 225"/>
                  <a:gd name="T3" fmla="*/ 0 h 900"/>
                  <a:gd name="T4" fmla="*/ 54 w 225"/>
                  <a:gd name="T5" fmla="*/ 823 h 900"/>
                  <a:gd name="T6" fmla="*/ 101 w 225"/>
                  <a:gd name="T7" fmla="*/ 843 h 900"/>
                  <a:gd name="T8" fmla="*/ 101 w 225"/>
                  <a:gd name="T9" fmla="*/ 843 h 900"/>
                  <a:gd name="T10" fmla="*/ 97 w 225"/>
                  <a:gd name="T11" fmla="*/ 842 h 900"/>
                  <a:gd name="T12" fmla="*/ 71 w 225"/>
                  <a:gd name="T13" fmla="*/ 830 h 900"/>
                  <a:gd name="T14" fmla="*/ 60 w 225"/>
                  <a:gd name="T15" fmla="*/ 680 h 900"/>
                  <a:gd name="T16" fmla="*/ 123 w 225"/>
                  <a:gd name="T17" fmla="*/ 707 h 900"/>
                  <a:gd name="T18" fmla="*/ 123 w 225"/>
                  <a:gd name="T19" fmla="*/ 707 h 900"/>
                  <a:gd name="T20" fmla="*/ 202 w 225"/>
                  <a:gd name="T21" fmla="*/ 742 h 900"/>
                  <a:gd name="T22" fmla="*/ 209 w 225"/>
                  <a:gd name="T23" fmla="*/ 892 h 900"/>
                  <a:gd name="T24" fmla="*/ 190 w 225"/>
                  <a:gd name="T25" fmla="*/ 884 h 900"/>
                  <a:gd name="T26" fmla="*/ 225 w 225"/>
                  <a:gd name="T27" fmla="*/ 900 h 900"/>
                  <a:gd name="T28" fmla="*/ 225 w 225"/>
                  <a:gd name="T29" fmla="*/ 900 h 900"/>
                  <a:gd name="T30" fmla="*/ 224 w 225"/>
                  <a:gd name="T31" fmla="*/ 866 h 900"/>
                  <a:gd name="T32" fmla="*/ 223 w 225"/>
                  <a:gd name="T33" fmla="*/ 839 h 900"/>
                  <a:gd name="T34" fmla="*/ 221 w 225"/>
                  <a:gd name="T35" fmla="*/ 805 h 900"/>
                  <a:gd name="T36" fmla="*/ 220 w 225"/>
                  <a:gd name="T37" fmla="*/ 778 h 900"/>
                  <a:gd name="T38" fmla="*/ 219 w 225"/>
                  <a:gd name="T39" fmla="*/ 745 h 900"/>
                  <a:gd name="T40" fmla="*/ 218 w 225"/>
                  <a:gd name="T41" fmla="*/ 717 h 900"/>
                  <a:gd name="T42" fmla="*/ 217 w 225"/>
                  <a:gd name="T43" fmla="*/ 684 h 900"/>
                  <a:gd name="T44" fmla="*/ 216 w 225"/>
                  <a:gd name="T45" fmla="*/ 657 h 900"/>
                  <a:gd name="T46" fmla="*/ 215 w 225"/>
                  <a:gd name="T47" fmla="*/ 623 h 900"/>
                  <a:gd name="T48" fmla="*/ 214 w 225"/>
                  <a:gd name="T49" fmla="*/ 596 h 900"/>
                  <a:gd name="T50" fmla="*/ 212 w 225"/>
                  <a:gd name="T51" fmla="*/ 563 h 900"/>
                  <a:gd name="T52" fmla="*/ 211 w 225"/>
                  <a:gd name="T53" fmla="*/ 535 h 900"/>
                  <a:gd name="T54" fmla="*/ 210 w 225"/>
                  <a:gd name="T55" fmla="*/ 502 h 900"/>
                  <a:gd name="T56" fmla="*/ 209 w 225"/>
                  <a:gd name="T57" fmla="*/ 474 h 900"/>
                  <a:gd name="T58" fmla="*/ 208 w 225"/>
                  <a:gd name="T59" fmla="*/ 441 h 900"/>
                  <a:gd name="T60" fmla="*/ 207 w 225"/>
                  <a:gd name="T61" fmla="*/ 414 h 900"/>
                  <a:gd name="T62" fmla="*/ 206 w 225"/>
                  <a:gd name="T63" fmla="*/ 380 h 900"/>
                  <a:gd name="T64" fmla="*/ 205 w 225"/>
                  <a:gd name="T65" fmla="*/ 353 h 900"/>
                  <a:gd name="T66" fmla="*/ 204 w 225"/>
                  <a:gd name="T67" fmla="*/ 320 h 900"/>
                  <a:gd name="T68" fmla="*/ 203 w 225"/>
                  <a:gd name="T69" fmla="*/ 292 h 900"/>
                  <a:gd name="T70" fmla="*/ 202 w 225"/>
                  <a:gd name="T71" fmla="*/ 259 h 900"/>
                  <a:gd name="T72" fmla="*/ 201 w 225"/>
                  <a:gd name="T73" fmla="*/ 232 h 900"/>
                  <a:gd name="T74" fmla="*/ 200 w 225"/>
                  <a:gd name="T75" fmla="*/ 198 h 900"/>
                  <a:gd name="T76" fmla="*/ 199 w 225"/>
                  <a:gd name="T77" fmla="*/ 171 h 900"/>
                  <a:gd name="T78" fmla="*/ 198 w 225"/>
                  <a:gd name="T79" fmla="*/ 137 h 900"/>
                  <a:gd name="T80" fmla="*/ 197 w 225"/>
                  <a:gd name="T81" fmla="*/ 110 h 900"/>
                  <a:gd name="T82" fmla="*/ 196 w 225"/>
                  <a:gd name="T83" fmla="*/ 77 h 900"/>
                  <a:gd name="T84" fmla="*/ 111 w 225"/>
                  <a:gd name="T85" fmla="*/ 61 h 900"/>
                  <a:gd name="T86" fmla="*/ 133 w 225"/>
                  <a:gd name="T87" fmla="*/ 69 h 900"/>
                  <a:gd name="T88" fmla="*/ 160 w 225"/>
                  <a:gd name="T89" fmla="*/ 672 h 900"/>
                  <a:gd name="T90" fmla="*/ 139 w 225"/>
                  <a:gd name="T91" fmla="*/ 663 h 900"/>
                  <a:gd name="T92" fmla="*/ 111 w 225"/>
                  <a:gd name="T93" fmla="*/ 61 h 900"/>
                  <a:gd name="T94" fmla="*/ 119 w 225"/>
                  <a:gd name="T95" fmla="*/ 654 h 900"/>
                  <a:gd name="T96" fmla="*/ 98 w 225"/>
                  <a:gd name="T97" fmla="*/ 645 h 900"/>
                  <a:gd name="T98" fmla="*/ 66 w 225"/>
                  <a:gd name="T99" fmla="*/ 43 h 900"/>
                  <a:gd name="T100" fmla="*/ 88 w 225"/>
                  <a:gd name="T101" fmla="*/ 52 h 900"/>
                  <a:gd name="T102" fmla="*/ 119 w 225"/>
                  <a:gd name="T103" fmla="*/ 654 h 900"/>
                  <a:gd name="T104" fmla="*/ 20 w 225"/>
                  <a:gd name="T105" fmla="*/ 25 h 900"/>
                  <a:gd name="T106" fmla="*/ 43 w 225"/>
                  <a:gd name="T107" fmla="*/ 34 h 900"/>
                  <a:gd name="T108" fmla="*/ 77 w 225"/>
                  <a:gd name="T109" fmla="*/ 636 h 900"/>
                  <a:gd name="T110" fmla="*/ 57 w 225"/>
                  <a:gd name="T111" fmla="*/ 627 h 900"/>
                  <a:gd name="T112" fmla="*/ 20 w 225"/>
                  <a:gd name="T113" fmla="*/ 25 h 900"/>
                  <a:gd name="T114" fmla="*/ 200 w 225"/>
                  <a:gd name="T115" fmla="*/ 689 h 900"/>
                  <a:gd name="T116" fmla="*/ 180 w 225"/>
                  <a:gd name="T117" fmla="*/ 680 h 900"/>
                  <a:gd name="T118" fmla="*/ 156 w 225"/>
                  <a:gd name="T119" fmla="*/ 78 h 900"/>
                  <a:gd name="T120" fmla="*/ 178 w 225"/>
                  <a:gd name="T121" fmla="*/ 87 h 900"/>
                  <a:gd name="T122" fmla="*/ 200 w 225"/>
                  <a:gd name="T123" fmla="*/ 68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5" h="900">
                    <a:moveTo>
                      <a:pt x="196" y="77"/>
                    </a:moveTo>
                    <a:cubicBezTo>
                      <a:pt x="132" y="51"/>
                      <a:pt x="66" y="25"/>
                      <a:pt x="0" y="0"/>
                    </a:cubicBezTo>
                    <a:cubicBezTo>
                      <a:pt x="16" y="274"/>
                      <a:pt x="33" y="548"/>
                      <a:pt x="54" y="823"/>
                    </a:cubicBezTo>
                    <a:cubicBezTo>
                      <a:pt x="69" y="830"/>
                      <a:pt x="85" y="837"/>
                      <a:pt x="101" y="843"/>
                    </a:cubicBezTo>
                    <a:cubicBezTo>
                      <a:pt x="101" y="843"/>
                      <a:pt x="101" y="843"/>
                      <a:pt x="101" y="843"/>
                    </a:cubicBezTo>
                    <a:cubicBezTo>
                      <a:pt x="99" y="843"/>
                      <a:pt x="98" y="842"/>
                      <a:pt x="97" y="842"/>
                    </a:cubicBezTo>
                    <a:cubicBezTo>
                      <a:pt x="88" y="838"/>
                      <a:pt x="80" y="834"/>
                      <a:pt x="71" y="830"/>
                    </a:cubicBezTo>
                    <a:cubicBezTo>
                      <a:pt x="67" y="780"/>
                      <a:pt x="64" y="730"/>
                      <a:pt x="60" y="680"/>
                    </a:cubicBezTo>
                    <a:cubicBezTo>
                      <a:pt x="81" y="689"/>
                      <a:pt x="102" y="698"/>
                      <a:pt x="123" y="707"/>
                    </a:cubicBezTo>
                    <a:cubicBezTo>
                      <a:pt x="123" y="707"/>
                      <a:pt x="123" y="707"/>
                      <a:pt x="123" y="707"/>
                    </a:cubicBezTo>
                    <a:cubicBezTo>
                      <a:pt x="149" y="719"/>
                      <a:pt x="176" y="730"/>
                      <a:pt x="202" y="742"/>
                    </a:cubicBezTo>
                    <a:cubicBezTo>
                      <a:pt x="204" y="792"/>
                      <a:pt x="207" y="842"/>
                      <a:pt x="209" y="892"/>
                    </a:cubicBezTo>
                    <a:cubicBezTo>
                      <a:pt x="202" y="889"/>
                      <a:pt x="196" y="886"/>
                      <a:pt x="190" y="884"/>
                    </a:cubicBezTo>
                    <a:cubicBezTo>
                      <a:pt x="202" y="889"/>
                      <a:pt x="213" y="894"/>
                      <a:pt x="225" y="900"/>
                    </a:cubicBezTo>
                    <a:cubicBezTo>
                      <a:pt x="225" y="900"/>
                      <a:pt x="225" y="900"/>
                      <a:pt x="225" y="900"/>
                    </a:cubicBezTo>
                    <a:cubicBezTo>
                      <a:pt x="225" y="889"/>
                      <a:pt x="224" y="877"/>
                      <a:pt x="224" y="866"/>
                    </a:cubicBezTo>
                    <a:cubicBezTo>
                      <a:pt x="223" y="857"/>
                      <a:pt x="223" y="848"/>
                      <a:pt x="223" y="839"/>
                    </a:cubicBezTo>
                    <a:cubicBezTo>
                      <a:pt x="222" y="828"/>
                      <a:pt x="222" y="817"/>
                      <a:pt x="221" y="805"/>
                    </a:cubicBezTo>
                    <a:cubicBezTo>
                      <a:pt x="221" y="796"/>
                      <a:pt x="221" y="787"/>
                      <a:pt x="220" y="778"/>
                    </a:cubicBezTo>
                    <a:cubicBezTo>
                      <a:pt x="220" y="767"/>
                      <a:pt x="220" y="756"/>
                      <a:pt x="219" y="745"/>
                    </a:cubicBezTo>
                    <a:cubicBezTo>
                      <a:pt x="219" y="736"/>
                      <a:pt x="218" y="727"/>
                      <a:pt x="218" y="717"/>
                    </a:cubicBezTo>
                    <a:cubicBezTo>
                      <a:pt x="218" y="706"/>
                      <a:pt x="217" y="695"/>
                      <a:pt x="217" y="684"/>
                    </a:cubicBezTo>
                    <a:cubicBezTo>
                      <a:pt x="217" y="675"/>
                      <a:pt x="216" y="666"/>
                      <a:pt x="216" y="657"/>
                    </a:cubicBezTo>
                    <a:cubicBezTo>
                      <a:pt x="215" y="646"/>
                      <a:pt x="215" y="634"/>
                      <a:pt x="215" y="623"/>
                    </a:cubicBezTo>
                    <a:cubicBezTo>
                      <a:pt x="214" y="614"/>
                      <a:pt x="214" y="605"/>
                      <a:pt x="214" y="596"/>
                    </a:cubicBezTo>
                    <a:cubicBezTo>
                      <a:pt x="213" y="585"/>
                      <a:pt x="213" y="574"/>
                      <a:pt x="212" y="563"/>
                    </a:cubicBezTo>
                    <a:cubicBezTo>
                      <a:pt x="212" y="553"/>
                      <a:pt x="212" y="544"/>
                      <a:pt x="211" y="535"/>
                    </a:cubicBezTo>
                    <a:cubicBezTo>
                      <a:pt x="211" y="524"/>
                      <a:pt x="211" y="513"/>
                      <a:pt x="210" y="502"/>
                    </a:cubicBezTo>
                    <a:cubicBezTo>
                      <a:pt x="210" y="493"/>
                      <a:pt x="210" y="484"/>
                      <a:pt x="209" y="474"/>
                    </a:cubicBezTo>
                    <a:cubicBezTo>
                      <a:pt x="209" y="463"/>
                      <a:pt x="209" y="452"/>
                      <a:pt x="208" y="441"/>
                    </a:cubicBezTo>
                    <a:cubicBezTo>
                      <a:pt x="208" y="432"/>
                      <a:pt x="208" y="423"/>
                      <a:pt x="207" y="414"/>
                    </a:cubicBezTo>
                    <a:cubicBezTo>
                      <a:pt x="207" y="403"/>
                      <a:pt x="206" y="391"/>
                      <a:pt x="206" y="380"/>
                    </a:cubicBezTo>
                    <a:cubicBezTo>
                      <a:pt x="206" y="371"/>
                      <a:pt x="205" y="362"/>
                      <a:pt x="205" y="353"/>
                    </a:cubicBezTo>
                    <a:cubicBezTo>
                      <a:pt x="205" y="342"/>
                      <a:pt x="204" y="331"/>
                      <a:pt x="204" y="320"/>
                    </a:cubicBezTo>
                    <a:cubicBezTo>
                      <a:pt x="204" y="310"/>
                      <a:pt x="203" y="301"/>
                      <a:pt x="203" y="292"/>
                    </a:cubicBezTo>
                    <a:cubicBezTo>
                      <a:pt x="203" y="281"/>
                      <a:pt x="202" y="270"/>
                      <a:pt x="202" y="259"/>
                    </a:cubicBezTo>
                    <a:cubicBezTo>
                      <a:pt x="202" y="250"/>
                      <a:pt x="201" y="241"/>
                      <a:pt x="201" y="232"/>
                    </a:cubicBezTo>
                    <a:cubicBezTo>
                      <a:pt x="201" y="220"/>
                      <a:pt x="200" y="209"/>
                      <a:pt x="200" y="198"/>
                    </a:cubicBezTo>
                    <a:cubicBezTo>
                      <a:pt x="200" y="189"/>
                      <a:pt x="200" y="180"/>
                      <a:pt x="199" y="171"/>
                    </a:cubicBezTo>
                    <a:cubicBezTo>
                      <a:pt x="199" y="160"/>
                      <a:pt x="199" y="148"/>
                      <a:pt x="198" y="137"/>
                    </a:cubicBezTo>
                    <a:cubicBezTo>
                      <a:pt x="198" y="128"/>
                      <a:pt x="198" y="119"/>
                      <a:pt x="197" y="110"/>
                    </a:cubicBezTo>
                    <a:cubicBezTo>
                      <a:pt x="197" y="99"/>
                      <a:pt x="197" y="88"/>
                      <a:pt x="196" y="77"/>
                    </a:cubicBezTo>
                    <a:close/>
                    <a:moveTo>
                      <a:pt x="111" y="61"/>
                    </a:moveTo>
                    <a:cubicBezTo>
                      <a:pt x="118" y="64"/>
                      <a:pt x="126" y="66"/>
                      <a:pt x="133" y="69"/>
                    </a:cubicBezTo>
                    <a:cubicBezTo>
                      <a:pt x="141" y="270"/>
                      <a:pt x="150" y="471"/>
                      <a:pt x="160" y="672"/>
                    </a:cubicBezTo>
                    <a:cubicBezTo>
                      <a:pt x="153" y="669"/>
                      <a:pt x="146" y="666"/>
                      <a:pt x="139" y="663"/>
                    </a:cubicBezTo>
                    <a:cubicBezTo>
                      <a:pt x="129" y="462"/>
                      <a:pt x="119" y="261"/>
                      <a:pt x="111" y="61"/>
                    </a:cubicBezTo>
                    <a:close/>
                    <a:moveTo>
                      <a:pt x="119" y="654"/>
                    </a:moveTo>
                    <a:cubicBezTo>
                      <a:pt x="112" y="651"/>
                      <a:pt x="105" y="648"/>
                      <a:pt x="98" y="645"/>
                    </a:cubicBezTo>
                    <a:cubicBezTo>
                      <a:pt x="86" y="444"/>
                      <a:pt x="75" y="244"/>
                      <a:pt x="66" y="43"/>
                    </a:cubicBezTo>
                    <a:cubicBezTo>
                      <a:pt x="73" y="46"/>
                      <a:pt x="81" y="49"/>
                      <a:pt x="88" y="52"/>
                    </a:cubicBezTo>
                    <a:cubicBezTo>
                      <a:pt x="97" y="252"/>
                      <a:pt x="108" y="453"/>
                      <a:pt x="119" y="654"/>
                    </a:cubicBezTo>
                    <a:close/>
                    <a:moveTo>
                      <a:pt x="20" y="25"/>
                    </a:moveTo>
                    <a:cubicBezTo>
                      <a:pt x="28" y="28"/>
                      <a:pt x="36" y="31"/>
                      <a:pt x="43" y="34"/>
                    </a:cubicBezTo>
                    <a:cubicBezTo>
                      <a:pt x="53" y="235"/>
                      <a:pt x="65" y="435"/>
                      <a:pt x="77" y="636"/>
                    </a:cubicBezTo>
                    <a:cubicBezTo>
                      <a:pt x="71" y="633"/>
                      <a:pt x="64" y="630"/>
                      <a:pt x="57" y="627"/>
                    </a:cubicBezTo>
                    <a:cubicBezTo>
                      <a:pt x="43" y="427"/>
                      <a:pt x="31" y="226"/>
                      <a:pt x="20" y="25"/>
                    </a:cubicBezTo>
                    <a:close/>
                    <a:moveTo>
                      <a:pt x="200" y="689"/>
                    </a:moveTo>
                    <a:cubicBezTo>
                      <a:pt x="194" y="686"/>
                      <a:pt x="187" y="683"/>
                      <a:pt x="180" y="680"/>
                    </a:cubicBezTo>
                    <a:cubicBezTo>
                      <a:pt x="171" y="480"/>
                      <a:pt x="163" y="279"/>
                      <a:pt x="156" y="78"/>
                    </a:cubicBezTo>
                    <a:cubicBezTo>
                      <a:pt x="163" y="81"/>
                      <a:pt x="171" y="84"/>
                      <a:pt x="178" y="87"/>
                    </a:cubicBezTo>
                    <a:cubicBezTo>
                      <a:pt x="185" y="288"/>
                      <a:pt x="192" y="489"/>
                      <a:pt x="200" y="689"/>
                    </a:cubicBezTo>
                    <a:close/>
                  </a:path>
                </a:pathLst>
              </a:custGeom>
              <a:solidFill>
                <a:srgbClr val="478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9" name="ïś1îďé"/>
              <p:cNvSpPr/>
              <p:nvPr/>
            </p:nvSpPr>
            <p:spPr bwMode="auto">
              <a:xfrm>
                <a:off x="3154" y="1308"/>
                <a:ext cx="147" cy="1575"/>
              </a:xfrm>
              <a:custGeom>
                <a:avLst/>
                <a:gdLst>
                  <a:gd name="T0" fmla="*/ 57 w 57"/>
                  <a:gd name="T1" fmla="*/ 611 h 611"/>
                  <a:gd name="T2" fmla="*/ 37 w 57"/>
                  <a:gd name="T3" fmla="*/ 602 h 611"/>
                  <a:gd name="T4" fmla="*/ 0 w 57"/>
                  <a:gd name="T5" fmla="*/ 0 h 611"/>
                  <a:gd name="T6" fmla="*/ 23 w 57"/>
                  <a:gd name="T7" fmla="*/ 9 h 611"/>
                  <a:gd name="T8" fmla="*/ 57 w 57"/>
                  <a:gd name="T9" fmla="*/ 611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611">
                    <a:moveTo>
                      <a:pt x="57" y="611"/>
                    </a:moveTo>
                    <a:cubicBezTo>
                      <a:pt x="51" y="608"/>
                      <a:pt x="44" y="605"/>
                      <a:pt x="37" y="602"/>
                    </a:cubicBezTo>
                    <a:cubicBezTo>
                      <a:pt x="23" y="402"/>
                      <a:pt x="11" y="201"/>
                      <a:pt x="0" y="0"/>
                    </a:cubicBezTo>
                    <a:cubicBezTo>
                      <a:pt x="8" y="3"/>
                      <a:pt x="16" y="6"/>
                      <a:pt x="23" y="9"/>
                    </a:cubicBezTo>
                    <a:cubicBezTo>
                      <a:pt x="33" y="210"/>
                      <a:pt x="45" y="410"/>
                      <a:pt x="57" y="6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0" name="îṡľïḑe"/>
              <p:cNvSpPr/>
              <p:nvPr/>
            </p:nvSpPr>
            <p:spPr bwMode="auto">
              <a:xfrm>
                <a:off x="3504" y="1444"/>
                <a:ext cx="114" cy="1575"/>
              </a:xfrm>
              <a:custGeom>
                <a:avLst/>
                <a:gdLst>
                  <a:gd name="T0" fmla="*/ 0 w 44"/>
                  <a:gd name="T1" fmla="*/ 0 h 611"/>
                  <a:gd name="T2" fmla="*/ 22 w 44"/>
                  <a:gd name="T3" fmla="*/ 9 h 611"/>
                  <a:gd name="T4" fmla="*/ 44 w 44"/>
                  <a:gd name="T5" fmla="*/ 611 h 611"/>
                  <a:gd name="T6" fmla="*/ 24 w 44"/>
                  <a:gd name="T7" fmla="*/ 602 h 611"/>
                  <a:gd name="T8" fmla="*/ 0 w 44"/>
                  <a:gd name="T9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11">
                    <a:moveTo>
                      <a:pt x="0" y="0"/>
                    </a:moveTo>
                    <a:cubicBezTo>
                      <a:pt x="7" y="3"/>
                      <a:pt x="15" y="6"/>
                      <a:pt x="22" y="9"/>
                    </a:cubicBezTo>
                    <a:cubicBezTo>
                      <a:pt x="29" y="210"/>
                      <a:pt x="36" y="411"/>
                      <a:pt x="44" y="611"/>
                    </a:cubicBezTo>
                    <a:cubicBezTo>
                      <a:pt x="38" y="608"/>
                      <a:pt x="31" y="605"/>
                      <a:pt x="24" y="602"/>
                    </a:cubicBezTo>
                    <a:cubicBezTo>
                      <a:pt x="15" y="402"/>
                      <a:pt x="7" y="201"/>
                      <a:pt x="0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1" name="ïŝḻïdè"/>
              <p:cNvSpPr/>
              <p:nvPr/>
            </p:nvSpPr>
            <p:spPr bwMode="auto">
              <a:xfrm>
                <a:off x="3389" y="1400"/>
                <a:ext cx="126" cy="1575"/>
              </a:xfrm>
              <a:custGeom>
                <a:avLst/>
                <a:gdLst>
                  <a:gd name="T0" fmla="*/ 49 w 49"/>
                  <a:gd name="T1" fmla="*/ 611 h 611"/>
                  <a:gd name="T2" fmla="*/ 28 w 49"/>
                  <a:gd name="T3" fmla="*/ 602 h 611"/>
                  <a:gd name="T4" fmla="*/ 0 w 49"/>
                  <a:gd name="T5" fmla="*/ 0 h 611"/>
                  <a:gd name="T6" fmla="*/ 22 w 49"/>
                  <a:gd name="T7" fmla="*/ 8 h 611"/>
                  <a:gd name="T8" fmla="*/ 49 w 49"/>
                  <a:gd name="T9" fmla="*/ 611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11">
                    <a:moveTo>
                      <a:pt x="49" y="611"/>
                    </a:moveTo>
                    <a:cubicBezTo>
                      <a:pt x="42" y="608"/>
                      <a:pt x="35" y="605"/>
                      <a:pt x="28" y="602"/>
                    </a:cubicBezTo>
                    <a:cubicBezTo>
                      <a:pt x="18" y="401"/>
                      <a:pt x="8" y="200"/>
                      <a:pt x="0" y="0"/>
                    </a:cubicBezTo>
                    <a:cubicBezTo>
                      <a:pt x="7" y="3"/>
                      <a:pt x="15" y="5"/>
                      <a:pt x="22" y="8"/>
                    </a:cubicBezTo>
                    <a:cubicBezTo>
                      <a:pt x="30" y="209"/>
                      <a:pt x="39" y="410"/>
                      <a:pt x="49" y="611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2" name="îş1ïḓè"/>
              <p:cNvSpPr/>
              <p:nvPr/>
            </p:nvSpPr>
            <p:spPr bwMode="auto">
              <a:xfrm>
                <a:off x="3273" y="1354"/>
                <a:ext cx="136" cy="1575"/>
              </a:xfrm>
              <a:custGeom>
                <a:avLst/>
                <a:gdLst>
                  <a:gd name="T0" fmla="*/ 0 w 53"/>
                  <a:gd name="T1" fmla="*/ 0 h 611"/>
                  <a:gd name="T2" fmla="*/ 22 w 53"/>
                  <a:gd name="T3" fmla="*/ 9 h 611"/>
                  <a:gd name="T4" fmla="*/ 53 w 53"/>
                  <a:gd name="T5" fmla="*/ 611 h 611"/>
                  <a:gd name="T6" fmla="*/ 32 w 53"/>
                  <a:gd name="T7" fmla="*/ 602 h 611"/>
                  <a:gd name="T8" fmla="*/ 0 w 53"/>
                  <a:gd name="T9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611">
                    <a:moveTo>
                      <a:pt x="0" y="0"/>
                    </a:moveTo>
                    <a:cubicBezTo>
                      <a:pt x="7" y="3"/>
                      <a:pt x="15" y="6"/>
                      <a:pt x="22" y="9"/>
                    </a:cubicBezTo>
                    <a:cubicBezTo>
                      <a:pt x="31" y="209"/>
                      <a:pt x="42" y="410"/>
                      <a:pt x="53" y="611"/>
                    </a:cubicBezTo>
                    <a:cubicBezTo>
                      <a:pt x="46" y="608"/>
                      <a:pt x="39" y="605"/>
                      <a:pt x="32" y="602"/>
                    </a:cubicBezTo>
                    <a:cubicBezTo>
                      <a:pt x="20" y="401"/>
                      <a:pt x="9" y="201"/>
                      <a:pt x="0" y="0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3" name="íṥļiḋé"/>
              <p:cNvSpPr/>
              <p:nvPr/>
            </p:nvSpPr>
            <p:spPr bwMode="auto">
              <a:xfrm>
                <a:off x="3608" y="1107"/>
                <a:ext cx="819" cy="2456"/>
              </a:xfrm>
              <a:custGeom>
                <a:avLst/>
                <a:gdLst>
                  <a:gd name="T0" fmla="*/ 318 w 318"/>
                  <a:gd name="T1" fmla="*/ 1 h 953"/>
                  <a:gd name="T2" fmla="*/ 2 w 318"/>
                  <a:gd name="T3" fmla="*/ 190 h 953"/>
                  <a:gd name="T4" fmla="*/ 9 w 318"/>
                  <a:gd name="T5" fmla="*/ 406 h 953"/>
                  <a:gd name="T6" fmla="*/ 16 w 318"/>
                  <a:gd name="T7" fmla="*/ 616 h 953"/>
                  <a:gd name="T8" fmla="*/ 24 w 318"/>
                  <a:gd name="T9" fmla="*/ 831 h 953"/>
                  <a:gd name="T10" fmla="*/ 245 w 318"/>
                  <a:gd name="T11" fmla="*/ 790 h 953"/>
                  <a:gd name="T12" fmla="*/ 289 w 318"/>
                  <a:gd name="T13" fmla="*/ 798 h 953"/>
                  <a:gd name="T14" fmla="*/ 199 w 318"/>
                  <a:gd name="T15" fmla="*/ 231 h 953"/>
                  <a:gd name="T16" fmla="*/ 199 w 318"/>
                  <a:gd name="T17" fmla="*/ 170 h 953"/>
                  <a:gd name="T18" fmla="*/ 199 w 318"/>
                  <a:gd name="T19" fmla="*/ 325 h 953"/>
                  <a:gd name="T20" fmla="*/ 173 w 318"/>
                  <a:gd name="T21" fmla="*/ 424 h 953"/>
                  <a:gd name="T22" fmla="*/ 199 w 318"/>
                  <a:gd name="T23" fmla="*/ 446 h 953"/>
                  <a:gd name="T24" fmla="*/ 200 w 318"/>
                  <a:gd name="T25" fmla="*/ 595 h 953"/>
                  <a:gd name="T26" fmla="*/ 174 w 318"/>
                  <a:gd name="T27" fmla="*/ 640 h 953"/>
                  <a:gd name="T28" fmla="*/ 155 w 318"/>
                  <a:gd name="T29" fmla="*/ 798 h 953"/>
                  <a:gd name="T30" fmla="*/ 155 w 318"/>
                  <a:gd name="T31" fmla="*/ 710 h 953"/>
                  <a:gd name="T32" fmla="*/ 129 w 318"/>
                  <a:gd name="T33" fmla="*/ 688 h 953"/>
                  <a:gd name="T34" fmla="*/ 126 w 318"/>
                  <a:gd name="T35" fmla="*/ 539 h 953"/>
                  <a:gd name="T36" fmla="*/ 152 w 318"/>
                  <a:gd name="T37" fmla="*/ 494 h 953"/>
                  <a:gd name="T38" fmla="*/ 124 w 318"/>
                  <a:gd name="T39" fmla="*/ 384 h 953"/>
                  <a:gd name="T40" fmla="*/ 150 w 318"/>
                  <a:gd name="T41" fmla="*/ 285 h 953"/>
                  <a:gd name="T42" fmla="*/ 122 w 318"/>
                  <a:gd name="T43" fmla="*/ 263 h 953"/>
                  <a:gd name="T44" fmla="*/ 120 w 318"/>
                  <a:gd name="T45" fmla="*/ 114 h 953"/>
                  <a:gd name="T46" fmla="*/ 171 w 318"/>
                  <a:gd name="T47" fmla="*/ 121 h 953"/>
                  <a:gd name="T48" fmla="*/ 249 w 318"/>
                  <a:gd name="T49" fmla="*/ 122 h 953"/>
                  <a:gd name="T50" fmla="*/ 221 w 318"/>
                  <a:gd name="T51" fmla="*/ 222 h 953"/>
                  <a:gd name="T52" fmla="*/ 248 w 318"/>
                  <a:gd name="T53" fmla="*/ 244 h 953"/>
                  <a:gd name="T54" fmla="*/ 248 w 318"/>
                  <a:gd name="T55" fmla="*/ 393 h 953"/>
                  <a:gd name="T56" fmla="*/ 221 w 318"/>
                  <a:gd name="T57" fmla="*/ 437 h 953"/>
                  <a:gd name="T58" fmla="*/ 247 w 318"/>
                  <a:gd name="T59" fmla="*/ 547 h 953"/>
                  <a:gd name="T60" fmla="*/ 220 w 318"/>
                  <a:gd name="T61" fmla="*/ 647 h 953"/>
                  <a:gd name="T62" fmla="*/ 246 w 318"/>
                  <a:gd name="T63" fmla="*/ 669 h 953"/>
                  <a:gd name="T64" fmla="*/ 176 w 318"/>
                  <a:gd name="T65" fmla="*/ 849 h 953"/>
                  <a:gd name="T66" fmla="*/ 156 w 318"/>
                  <a:gd name="T67" fmla="*/ 831 h 953"/>
                  <a:gd name="T68" fmla="*/ 86 w 318"/>
                  <a:gd name="T69" fmla="*/ 830 h 953"/>
                  <a:gd name="T70" fmla="*/ 109 w 318"/>
                  <a:gd name="T71" fmla="*/ 730 h 953"/>
                  <a:gd name="T72" fmla="*/ 83 w 318"/>
                  <a:gd name="T73" fmla="*/ 708 h 953"/>
                  <a:gd name="T74" fmla="*/ 80 w 318"/>
                  <a:gd name="T75" fmla="*/ 560 h 953"/>
                  <a:gd name="T76" fmla="*/ 105 w 318"/>
                  <a:gd name="T77" fmla="*/ 515 h 953"/>
                  <a:gd name="T78" fmla="*/ 76 w 318"/>
                  <a:gd name="T79" fmla="*/ 405 h 953"/>
                  <a:gd name="T80" fmla="*/ 101 w 318"/>
                  <a:gd name="T81" fmla="*/ 305 h 953"/>
                  <a:gd name="T82" fmla="*/ 74 w 318"/>
                  <a:gd name="T83" fmla="*/ 283 h 953"/>
                  <a:gd name="T84" fmla="*/ 70 w 318"/>
                  <a:gd name="T85" fmla="*/ 134 h 953"/>
                  <a:gd name="T86" fmla="*/ 299 w 318"/>
                  <a:gd name="T87" fmla="*/ 42 h 953"/>
                  <a:gd name="T88" fmla="*/ 297 w 318"/>
                  <a:gd name="T89" fmla="*/ 190 h 953"/>
                  <a:gd name="T90" fmla="*/ 270 w 318"/>
                  <a:gd name="T91" fmla="*/ 235 h 953"/>
                  <a:gd name="T92" fmla="*/ 296 w 318"/>
                  <a:gd name="T93" fmla="*/ 312 h 953"/>
                  <a:gd name="T94" fmla="*/ 268 w 318"/>
                  <a:gd name="T95" fmla="*/ 444 h 953"/>
                  <a:gd name="T96" fmla="*/ 294 w 318"/>
                  <a:gd name="T97" fmla="*/ 467 h 953"/>
                  <a:gd name="T98" fmla="*/ 291 w 318"/>
                  <a:gd name="T99" fmla="*/ 616 h 953"/>
                  <a:gd name="T100" fmla="*/ 266 w 318"/>
                  <a:gd name="T101" fmla="*/ 660 h 953"/>
                  <a:gd name="T102" fmla="*/ 290 w 318"/>
                  <a:gd name="T103" fmla="*/ 737 h 953"/>
                  <a:gd name="T104" fmla="*/ 66 w 318"/>
                  <a:gd name="T105" fmla="*/ 812 h 953"/>
                  <a:gd name="T106" fmla="*/ 40 w 318"/>
                  <a:gd name="T107" fmla="*/ 790 h 953"/>
                  <a:gd name="T108" fmla="*/ 34 w 318"/>
                  <a:gd name="T109" fmla="*/ 641 h 953"/>
                  <a:gd name="T110" fmla="*/ 60 w 318"/>
                  <a:gd name="T111" fmla="*/ 596 h 953"/>
                  <a:gd name="T112" fmla="*/ 31 w 318"/>
                  <a:gd name="T113" fmla="*/ 520 h 953"/>
                  <a:gd name="T114" fmla="*/ 55 w 318"/>
                  <a:gd name="T115" fmla="*/ 386 h 953"/>
                  <a:gd name="T116" fmla="*/ 26 w 318"/>
                  <a:gd name="T117" fmla="*/ 365 h 953"/>
                  <a:gd name="T118" fmla="*/ 21 w 318"/>
                  <a:gd name="T119" fmla="*/ 216 h 953"/>
                  <a:gd name="T120" fmla="*/ 49 w 318"/>
                  <a:gd name="T121" fmla="*/ 143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8" h="953">
                    <a:moveTo>
                      <a:pt x="29" y="953"/>
                    </a:moveTo>
                    <a:cubicBezTo>
                      <a:pt x="29" y="953"/>
                      <a:pt x="29" y="953"/>
                      <a:pt x="29" y="953"/>
                    </a:cubicBezTo>
                    <a:cubicBezTo>
                      <a:pt x="29" y="953"/>
                      <a:pt x="29" y="953"/>
                      <a:pt x="29" y="953"/>
                    </a:cubicBezTo>
                    <a:cubicBezTo>
                      <a:pt x="118" y="910"/>
                      <a:pt x="210" y="867"/>
                      <a:pt x="305" y="824"/>
                    </a:cubicBezTo>
                    <a:cubicBezTo>
                      <a:pt x="305" y="824"/>
                      <a:pt x="305" y="824"/>
                      <a:pt x="305" y="824"/>
                    </a:cubicBezTo>
                    <a:cubicBezTo>
                      <a:pt x="305" y="824"/>
                      <a:pt x="305" y="824"/>
                      <a:pt x="305" y="824"/>
                    </a:cubicBezTo>
                    <a:cubicBezTo>
                      <a:pt x="310" y="549"/>
                      <a:pt x="315" y="275"/>
                      <a:pt x="318" y="1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18" y="1"/>
                      <a:pt x="318" y="1"/>
                      <a:pt x="318" y="1"/>
                    </a:cubicBezTo>
                    <a:cubicBezTo>
                      <a:pt x="264" y="22"/>
                      <a:pt x="211" y="44"/>
                      <a:pt x="158" y="65"/>
                    </a:cubicBezTo>
                    <a:cubicBezTo>
                      <a:pt x="147" y="70"/>
                      <a:pt x="135" y="74"/>
                      <a:pt x="124" y="79"/>
                    </a:cubicBezTo>
                    <a:cubicBezTo>
                      <a:pt x="83" y="96"/>
                      <a:pt x="41" y="113"/>
                      <a:pt x="0" y="130"/>
                    </a:cubicBezTo>
                    <a:cubicBezTo>
                      <a:pt x="1" y="141"/>
                      <a:pt x="1" y="152"/>
                      <a:pt x="1" y="163"/>
                    </a:cubicBezTo>
                    <a:cubicBezTo>
                      <a:pt x="2" y="172"/>
                      <a:pt x="2" y="181"/>
                      <a:pt x="2" y="190"/>
                    </a:cubicBezTo>
                    <a:cubicBezTo>
                      <a:pt x="3" y="201"/>
                      <a:pt x="3" y="213"/>
                      <a:pt x="3" y="224"/>
                    </a:cubicBezTo>
                    <a:cubicBezTo>
                      <a:pt x="4" y="233"/>
                      <a:pt x="4" y="242"/>
                      <a:pt x="4" y="251"/>
                    </a:cubicBezTo>
                    <a:cubicBezTo>
                      <a:pt x="4" y="262"/>
                      <a:pt x="5" y="273"/>
                      <a:pt x="5" y="285"/>
                    </a:cubicBezTo>
                    <a:cubicBezTo>
                      <a:pt x="5" y="294"/>
                      <a:pt x="6" y="303"/>
                      <a:pt x="6" y="312"/>
                    </a:cubicBezTo>
                    <a:cubicBezTo>
                      <a:pt x="6" y="323"/>
                      <a:pt x="7" y="334"/>
                      <a:pt x="7" y="345"/>
                    </a:cubicBezTo>
                    <a:cubicBezTo>
                      <a:pt x="7" y="354"/>
                      <a:pt x="8" y="363"/>
                      <a:pt x="8" y="373"/>
                    </a:cubicBezTo>
                    <a:cubicBezTo>
                      <a:pt x="8" y="384"/>
                      <a:pt x="9" y="395"/>
                      <a:pt x="9" y="406"/>
                    </a:cubicBezTo>
                    <a:cubicBezTo>
                      <a:pt x="9" y="415"/>
                      <a:pt x="10" y="424"/>
                      <a:pt x="10" y="433"/>
                    </a:cubicBezTo>
                    <a:cubicBezTo>
                      <a:pt x="10" y="444"/>
                      <a:pt x="11" y="456"/>
                      <a:pt x="11" y="467"/>
                    </a:cubicBezTo>
                    <a:cubicBezTo>
                      <a:pt x="12" y="476"/>
                      <a:pt x="12" y="485"/>
                      <a:pt x="12" y="494"/>
                    </a:cubicBezTo>
                    <a:cubicBezTo>
                      <a:pt x="13" y="505"/>
                      <a:pt x="13" y="516"/>
                      <a:pt x="13" y="527"/>
                    </a:cubicBezTo>
                    <a:cubicBezTo>
                      <a:pt x="14" y="537"/>
                      <a:pt x="14" y="546"/>
                      <a:pt x="14" y="555"/>
                    </a:cubicBezTo>
                    <a:cubicBezTo>
                      <a:pt x="15" y="566"/>
                      <a:pt x="15" y="577"/>
                      <a:pt x="15" y="588"/>
                    </a:cubicBezTo>
                    <a:cubicBezTo>
                      <a:pt x="16" y="597"/>
                      <a:pt x="16" y="606"/>
                      <a:pt x="16" y="616"/>
                    </a:cubicBezTo>
                    <a:cubicBezTo>
                      <a:pt x="17" y="627"/>
                      <a:pt x="17" y="638"/>
                      <a:pt x="18" y="649"/>
                    </a:cubicBezTo>
                    <a:cubicBezTo>
                      <a:pt x="18" y="658"/>
                      <a:pt x="18" y="667"/>
                      <a:pt x="19" y="676"/>
                    </a:cubicBezTo>
                    <a:cubicBezTo>
                      <a:pt x="19" y="687"/>
                      <a:pt x="19" y="699"/>
                      <a:pt x="20" y="710"/>
                    </a:cubicBezTo>
                    <a:cubicBezTo>
                      <a:pt x="20" y="719"/>
                      <a:pt x="21" y="728"/>
                      <a:pt x="21" y="737"/>
                    </a:cubicBezTo>
                    <a:cubicBezTo>
                      <a:pt x="21" y="748"/>
                      <a:pt x="22" y="759"/>
                      <a:pt x="22" y="770"/>
                    </a:cubicBezTo>
                    <a:cubicBezTo>
                      <a:pt x="22" y="780"/>
                      <a:pt x="23" y="789"/>
                      <a:pt x="23" y="798"/>
                    </a:cubicBezTo>
                    <a:cubicBezTo>
                      <a:pt x="24" y="809"/>
                      <a:pt x="24" y="820"/>
                      <a:pt x="24" y="831"/>
                    </a:cubicBezTo>
                    <a:cubicBezTo>
                      <a:pt x="25" y="840"/>
                      <a:pt x="25" y="849"/>
                      <a:pt x="25" y="858"/>
                    </a:cubicBezTo>
                    <a:cubicBezTo>
                      <a:pt x="26" y="870"/>
                      <a:pt x="26" y="881"/>
                      <a:pt x="27" y="892"/>
                    </a:cubicBezTo>
                    <a:cubicBezTo>
                      <a:pt x="27" y="901"/>
                      <a:pt x="27" y="910"/>
                      <a:pt x="28" y="919"/>
                    </a:cubicBezTo>
                    <a:cubicBezTo>
                      <a:pt x="28" y="930"/>
                      <a:pt x="29" y="942"/>
                      <a:pt x="29" y="953"/>
                    </a:cubicBezTo>
                    <a:close/>
                    <a:moveTo>
                      <a:pt x="220" y="829"/>
                    </a:moveTo>
                    <a:cubicBezTo>
                      <a:pt x="220" y="820"/>
                      <a:pt x="220" y="811"/>
                      <a:pt x="220" y="802"/>
                    </a:cubicBezTo>
                    <a:cubicBezTo>
                      <a:pt x="228" y="798"/>
                      <a:pt x="237" y="794"/>
                      <a:pt x="245" y="790"/>
                    </a:cubicBezTo>
                    <a:cubicBezTo>
                      <a:pt x="245" y="799"/>
                      <a:pt x="245" y="808"/>
                      <a:pt x="245" y="817"/>
                    </a:cubicBezTo>
                    <a:cubicBezTo>
                      <a:pt x="237" y="821"/>
                      <a:pt x="228" y="825"/>
                      <a:pt x="220" y="829"/>
                    </a:cubicBezTo>
                    <a:close/>
                    <a:moveTo>
                      <a:pt x="289" y="798"/>
                    </a:moveTo>
                    <a:cubicBezTo>
                      <a:pt x="281" y="801"/>
                      <a:pt x="273" y="805"/>
                      <a:pt x="265" y="808"/>
                    </a:cubicBezTo>
                    <a:cubicBezTo>
                      <a:pt x="265" y="799"/>
                      <a:pt x="265" y="790"/>
                      <a:pt x="265" y="781"/>
                    </a:cubicBezTo>
                    <a:cubicBezTo>
                      <a:pt x="273" y="778"/>
                      <a:pt x="281" y="774"/>
                      <a:pt x="289" y="770"/>
                    </a:cubicBezTo>
                    <a:cubicBezTo>
                      <a:pt x="289" y="780"/>
                      <a:pt x="289" y="789"/>
                      <a:pt x="289" y="798"/>
                    </a:cubicBezTo>
                    <a:close/>
                    <a:moveTo>
                      <a:pt x="200" y="777"/>
                    </a:moveTo>
                    <a:cubicBezTo>
                      <a:pt x="192" y="781"/>
                      <a:pt x="183" y="785"/>
                      <a:pt x="175" y="789"/>
                    </a:cubicBezTo>
                    <a:cubicBezTo>
                      <a:pt x="175" y="780"/>
                      <a:pt x="175" y="771"/>
                      <a:pt x="175" y="762"/>
                    </a:cubicBezTo>
                    <a:cubicBezTo>
                      <a:pt x="183" y="758"/>
                      <a:pt x="192" y="754"/>
                      <a:pt x="200" y="750"/>
                    </a:cubicBezTo>
                    <a:cubicBezTo>
                      <a:pt x="200" y="759"/>
                      <a:pt x="200" y="768"/>
                      <a:pt x="200" y="777"/>
                    </a:cubicBezTo>
                    <a:close/>
                    <a:moveTo>
                      <a:pt x="199" y="204"/>
                    </a:moveTo>
                    <a:cubicBezTo>
                      <a:pt x="199" y="213"/>
                      <a:pt x="199" y="222"/>
                      <a:pt x="199" y="231"/>
                    </a:cubicBezTo>
                    <a:cubicBezTo>
                      <a:pt x="190" y="235"/>
                      <a:pt x="181" y="238"/>
                      <a:pt x="171" y="242"/>
                    </a:cubicBezTo>
                    <a:cubicBezTo>
                      <a:pt x="171" y="233"/>
                      <a:pt x="171" y="224"/>
                      <a:pt x="171" y="215"/>
                    </a:cubicBezTo>
                    <a:cubicBezTo>
                      <a:pt x="180" y="211"/>
                      <a:pt x="190" y="207"/>
                      <a:pt x="199" y="204"/>
                    </a:cubicBezTo>
                    <a:close/>
                    <a:moveTo>
                      <a:pt x="171" y="182"/>
                    </a:moveTo>
                    <a:cubicBezTo>
                      <a:pt x="171" y="172"/>
                      <a:pt x="171" y="163"/>
                      <a:pt x="171" y="154"/>
                    </a:cubicBezTo>
                    <a:cubicBezTo>
                      <a:pt x="180" y="150"/>
                      <a:pt x="189" y="147"/>
                      <a:pt x="199" y="143"/>
                    </a:cubicBezTo>
                    <a:cubicBezTo>
                      <a:pt x="199" y="152"/>
                      <a:pt x="199" y="161"/>
                      <a:pt x="199" y="170"/>
                    </a:cubicBezTo>
                    <a:cubicBezTo>
                      <a:pt x="190" y="174"/>
                      <a:pt x="180" y="178"/>
                      <a:pt x="171" y="182"/>
                    </a:cubicBezTo>
                    <a:close/>
                    <a:moveTo>
                      <a:pt x="199" y="264"/>
                    </a:moveTo>
                    <a:cubicBezTo>
                      <a:pt x="199" y="273"/>
                      <a:pt x="199" y="282"/>
                      <a:pt x="199" y="292"/>
                    </a:cubicBezTo>
                    <a:cubicBezTo>
                      <a:pt x="190" y="295"/>
                      <a:pt x="181" y="299"/>
                      <a:pt x="172" y="303"/>
                    </a:cubicBezTo>
                    <a:cubicBezTo>
                      <a:pt x="172" y="294"/>
                      <a:pt x="172" y="285"/>
                      <a:pt x="172" y="276"/>
                    </a:cubicBezTo>
                    <a:cubicBezTo>
                      <a:pt x="181" y="272"/>
                      <a:pt x="190" y="268"/>
                      <a:pt x="199" y="264"/>
                    </a:cubicBezTo>
                    <a:close/>
                    <a:moveTo>
                      <a:pt x="199" y="325"/>
                    </a:moveTo>
                    <a:cubicBezTo>
                      <a:pt x="199" y="334"/>
                      <a:pt x="199" y="343"/>
                      <a:pt x="199" y="352"/>
                    </a:cubicBezTo>
                    <a:cubicBezTo>
                      <a:pt x="190" y="356"/>
                      <a:pt x="181" y="360"/>
                      <a:pt x="172" y="364"/>
                    </a:cubicBezTo>
                    <a:cubicBezTo>
                      <a:pt x="172" y="355"/>
                      <a:pt x="172" y="346"/>
                      <a:pt x="172" y="336"/>
                    </a:cubicBezTo>
                    <a:cubicBezTo>
                      <a:pt x="181" y="333"/>
                      <a:pt x="190" y="329"/>
                      <a:pt x="199" y="325"/>
                    </a:cubicBezTo>
                    <a:close/>
                    <a:moveTo>
                      <a:pt x="199" y="386"/>
                    </a:moveTo>
                    <a:cubicBezTo>
                      <a:pt x="199" y="395"/>
                      <a:pt x="199" y="404"/>
                      <a:pt x="199" y="413"/>
                    </a:cubicBezTo>
                    <a:cubicBezTo>
                      <a:pt x="190" y="417"/>
                      <a:pt x="182" y="421"/>
                      <a:pt x="173" y="424"/>
                    </a:cubicBezTo>
                    <a:cubicBezTo>
                      <a:pt x="173" y="415"/>
                      <a:pt x="172" y="406"/>
                      <a:pt x="172" y="397"/>
                    </a:cubicBezTo>
                    <a:cubicBezTo>
                      <a:pt x="181" y="393"/>
                      <a:pt x="190" y="390"/>
                      <a:pt x="199" y="386"/>
                    </a:cubicBezTo>
                    <a:close/>
                    <a:moveTo>
                      <a:pt x="199" y="446"/>
                    </a:moveTo>
                    <a:cubicBezTo>
                      <a:pt x="200" y="456"/>
                      <a:pt x="200" y="465"/>
                      <a:pt x="200" y="474"/>
                    </a:cubicBezTo>
                    <a:cubicBezTo>
                      <a:pt x="191" y="478"/>
                      <a:pt x="182" y="481"/>
                      <a:pt x="173" y="485"/>
                    </a:cubicBezTo>
                    <a:cubicBezTo>
                      <a:pt x="173" y="476"/>
                      <a:pt x="173" y="467"/>
                      <a:pt x="173" y="458"/>
                    </a:cubicBezTo>
                    <a:cubicBezTo>
                      <a:pt x="182" y="454"/>
                      <a:pt x="191" y="450"/>
                      <a:pt x="199" y="446"/>
                    </a:cubicBezTo>
                    <a:close/>
                    <a:moveTo>
                      <a:pt x="200" y="507"/>
                    </a:moveTo>
                    <a:cubicBezTo>
                      <a:pt x="200" y="516"/>
                      <a:pt x="200" y="525"/>
                      <a:pt x="200" y="534"/>
                    </a:cubicBezTo>
                    <a:cubicBezTo>
                      <a:pt x="191" y="538"/>
                      <a:pt x="182" y="542"/>
                      <a:pt x="173" y="546"/>
                    </a:cubicBezTo>
                    <a:cubicBezTo>
                      <a:pt x="173" y="537"/>
                      <a:pt x="173" y="528"/>
                      <a:pt x="173" y="519"/>
                    </a:cubicBezTo>
                    <a:cubicBezTo>
                      <a:pt x="182" y="515"/>
                      <a:pt x="191" y="511"/>
                      <a:pt x="200" y="507"/>
                    </a:cubicBezTo>
                    <a:close/>
                    <a:moveTo>
                      <a:pt x="200" y="568"/>
                    </a:moveTo>
                    <a:cubicBezTo>
                      <a:pt x="200" y="577"/>
                      <a:pt x="200" y="586"/>
                      <a:pt x="200" y="595"/>
                    </a:cubicBezTo>
                    <a:cubicBezTo>
                      <a:pt x="191" y="599"/>
                      <a:pt x="182" y="603"/>
                      <a:pt x="174" y="607"/>
                    </a:cubicBezTo>
                    <a:cubicBezTo>
                      <a:pt x="174" y="598"/>
                      <a:pt x="174" y="589"/>
                      <a:pt x="174" y="579"/>
                    </a:cubicBezTo>
                    <a:cubicBezTo>
                      <a:pt x="182" y="576"/>
                      <a:pt x="191" y="572"/>
                      <a:pt x="200" y="568"/>
                    </a:cubicBezTo>
                    <a:close/>
                    <a:moveTo>
                      <a:pt x="200" y="629"/>
                    </a:moveTo>
                    <a:cubicBezTo>
                      <a:pt x="200" y="638"/>
                      <a:pt x="200" y="647"/>
                      <a:pt x="200" y="656"/>
                    </a:cubicBezTo>
                    <a:cubicBezTo>
                      <a:pt x="191" y="660"/>
                      <a:pt x="183" y="664"/>
                      <a:pt x="174" y="667"/>
                    </a:cubicBezTo>
                    <a:cubicBezTo>
                      <a:pt x="174" y="658"/>
                      <a:pt x="174" y="649"/>
                      <a:pt x="174" y="640"/>
                    </a:cubicBezTo>
                    <a:cubicBezTo>
                      <a:pt x="183" y="636"/>
                      <a:pt x="191" y="633"/>
                      <a:pt x="200" y="629"/>
                    </a:cubicBezTo>
                    <a:close/>
                    <a:moveTo>
                      <a:pt x="200" y="689"/>
                    </a:moveTo>
                    <a:cubicBezTo>
                      <a:pt x="200" y="699"/>
                      <a:pt x="200" y="708"/>
                      <a:pt x="200" y="717"/>
                    </a:cubicBezTo>
                    <a:cubicBezTo>
                      <a:pt x="192" y="721"/>
                      <a:pt x="183" y="724"/>
                      <a:pt x="175" y="728"/>
                    </a:cubicBezTo>
                    <a:cubicBezTo>
                      <a:pt x="175" y="719"/>
                      <a:pt x="175" y="710"/>
                      <a:pt x="174" y="701"/>
                    </a:cubicBezTo>
                    <a:cubicBezTo>
                      <a:pt x="183" y="697"/>
                      <a:pt x="191" y="693"/>
                      <a:pt x="200" y="689"/>
                    </a:cubicBezTo>
                    <a:close/>
                    <a:moveTo>
                      <a:pt x="155" y="798"/>
                    </a:moveTo>
                    <a:cubicBezTo>
                      <a:pt x="147" y="802"/>
                      <a:pt x="139" y="806"/>
                      <a:pt x="131" y="809"/>
                    </a:cubicBezTo>
                    <a:cubicBezTo>
                      <a:pt x="130" y="800"/>
                      <a:pt x="130" y="791"/>
                      <a:pt x="130" y="782"/>
                    </a:cubicBezTo>
                    <a:cubicBezTo>
                      <a:pt x="138" y="778"/>
                      <a:pt x="147" y="774"/>
                      <a:pt x="155" y="771"/>
                    </a:cubicBezTo>
                    <a:cubicBezTo>
                      <a:pt x="155" y="780"/>
                      <a:pt x="155" y="789"/>
                      <a:pt x="155" y="798"/>
                    </a:cubicBezTo>
                    <a:close/>
                    <a:moveTo>
                      <a:pt x="130" y="749"/>
                    </a:moveTo>
                    <a:cubicBezTo>
                      <a:pt x="129" y="740"/>
                      <a:pt x="129" y="730"/>
                      <a:pt x="129" y="721"/>
                    </a:cubicBezTo>
                    <a:cubicBezTo>
                      <a:pt x="138" y="718"/>
                      <a:pt x="146" y="714"/>
                      <a:pt x="155" y="710"/>
                    </a:cubicBezTo>
                    <a:cubicBezTo>
                      <a:pt x="155" y="719"/>
                      <a:pt x="155" y="728"/>
                      <a:pt x="155" y="737"/>
                    </a:cubicBezTo>
                    <a:cubicBezTo>
                      <a:pt x="146" y="741"/>
                      <a:pt x="138" y="745"/>
                      <a:pt x="130" y="749"/>
                    </a:cubicBezTo>
                    <a:close/>
                    <a:moveTo>
                      <a:pt x="129" y="688"/>
                    </a:moveTo>
                    <a:cubicBezTo>
                      <a:pt x="129" y="679"/>
                      <a:pt x="128" y="670"/>
                      <a:pt x="128" y="661"/>
                    </a:cubicBezTo>
                    <a:cubicBezTo>
                      <a:pt x="137" y="657"/>
                      <a:pt x="145" y="653"/>
                      <a:pt x="154" y="649"/>
                    </a:cubicBezTo>
                    <a:cubicBezTo>
                      <a:pt x="154" y="658"/>
                      <a:pt x="154" y="667"/>
                      <a:pt x="154" y="676"/>
                    </a:cubicBezTo>
                    <a:cubicBezTo>
                      <a:pt x="146" y="680"/>
                      <a:pt x="137" y="684"/>
                      <a:pt x="129" y="688"/>
                    </a:cubicBezTo>
                    <a:close/>
                    <a:moveTo>
                      <a:pt x="128" y="627"/>
                    </a:moveTo>
                    <a:cubicBezTo>
                      <a:pt x="128" y="618"/>
                      <a:pt x="127" y="609"/>
                      <a:pt x="127" y="600"/>
                    </a:cubicBezTo>
                    <a:cubicBezTo>
                      <a:pt x="136" y="596"/>
                      <a:pt x="145" y="592"/>
                      <a:pt x="153" y="588"/>
                    </a:cubicBezTo>
                    <a:cubicBezTo>
                      <a:pt x="153" y="598"/>
                      <a:pt x="153" y="607"/>
                      <a:pt x="153" y="616"/>
                    </a:cubicBezTo>
                    <a:cubicBezTo>
                      <a:pt x="145" y="620"/>
                      <a:pt x="136" y="623"/>
                      <a:pt x="128" y="627"/>
                    </a:cubicBezTo>
                    <a:close/>
                    <a:moveTo>
                      <a:pt x="127" y="566"/>
                    </a:moveTo>
                    <a:cubicBezTo>
                      <a:pt x="127" y="557"/>
                      <a:pt x="126" y="548"/>
                      <a:pt x="126" y="539"/>
                    </a:cubicBezTo>
                    <a:cubicBezTo>
                      <a:pt x="135" y="535"/>
                      <a:pt x="144" y="532"/>
                      <a:pt x="153" y="528"/>
                    </a:cubicBezTo>
                    <a:cubicBezTo>
                      <a:pt x="153" y="537"/>
                      <a:pt x="153" y="546"/>
                      <a:pt x="153" y="555"/>
                    </a:cubicBezTo>
                    <a:cubicBezTo>
                      <a:pt x="144" y="559"/>
                      <a:pt x="135" y="563"/>
                      <a:pt x="127" y="566"/>
                    </a:cubicBezTo>
                    <a:close/>
                    <a:moveTo>
                      <a:pt x="126" y="506"/>
                    </a:moveTo>
                    <a:cubicBezTo>
                      <a:pt x="126" y="497"/>
                      <a:pt x="126" y="488"/>
                      <a:pt x="125" y="478"/>
                    </a:cubicBezTo>
                    <a:cubicBezTo>
                      <a:pt x="134" y="475"/>
                      <a:pt x="143" y="471"/>
                      <a:pt x="152" y="467"/>
                    </a:cubicBezTo>
                    <a:cubicBezTo>
                      <a:pt x="152" y="476"/>
                      <a:pt x="152" y="485"/>
                      <a:pt x="152" y="494"/>
                    </a:cubicBezTo>
                    <a:cubicBezTo>
                      <a:pt x="143" y="498"/>
                      <a:pt x="135" y="502"/>
                      <a:pt x="126" y="506"/>
                    </a:cubicBezTo>
                    <a:close/>
                    <a:moveTo>
                      <a:pt x="125" y="445"/>
                    </a:moveTo>
                    <a:cubicBezTo>
                      <a:pt x="125" y="436"/>
                      <a:pt x="125" y="427"/>
                      <a:pt x="125" y="418"/>
                    </a:cubicBezTo>
                    <a:cubicBezTo>
                      <a:pt x="133" y="414"/>
                      <a:pt x="142" y="410"/>
                      <a:pt x="151" y="406"/>
                    </a:cubicBezTo>
                    <a:cubicBezTo>
                      <a:pt x="151" y="415"/>
                      <a:pt x="151" y="424"/>
                      <a:pt x="152" y="433"/>
                    </a:cubicBezTo>
                    <a:cubicBezTo>
                      <a:pt x="143" y="437"/>
                      <a:pt x="134" y="441"/>
                      <a:pt x="125" y="445"/>
                    </a:cubicBezTo>
                    <a:close/>
                    <a:moveTo>
                      <a:pt x="124" y="384"/>
                    </a:moveTo>
                    <a:cubicBezTo>
                      <a:pt x="124" y="375"/>
                      <a:pt x="124" y="366"/>
                      <a:pt x="124" y="357"/>
                    </a:cubicBezTo>
                    <a:cubicBezTo>
                      <a:pt x="133" y="353"/>
                      <a:pt x="142" y="349"/>
                      <a:pt x="151" y="345"/>
                    </a:cubicBezTo>
                    <a:cubicBezTo>
                      <a:pt x="151" y="355"/>
                      <a:pt x="151" y="364"/>
                      <a:pt x="151" y="373"/>
                    </a:cubicBezTo>
                    <a:cubicBezTo>
                      <a:pt x="142" y="377"/>
                      <a:pt x="133" y="380"/>
                      <a:pt x="124" y="384"/>
                    </a:cubicBezTo>
                    <a:close/>
                    <a:moveTo>
                      <a:pt x="123" y="323"/>
                    </a:moveTo>
                    <a:cubicBezTo>
                      <a:pt x="123" y="314"/>
                      <a:pt x="123" y="305"/>
                      <a:pt x="123" y="296"/>
                    </a:cubicBezTo>
                    <a:cubicBezTo>
                      <a:pt x="132" y="292"/>
                      <a:pt x="141" y="289"/>
                      <a:pt x="150" y="285"/>
                    </a:cubicBezTo>
                    <a:cubicBezTo>
                      <a:pt x="150" y="294"/>
                      <a:pt x="150" y="303"/>
                      <a:pt x="150" y="312"/>
                    </a:cubicBezTo>
                    <a:cubicBezTo>
                      <a:pt x="141" y="316"/>
                      <a:pt x="132" y="320"/>
                      <a:pt x="123" y="323"/>
                    </a:cubicBezTo>
                    <a:close/>
                    <a:moveTo>
                      <a:pt x="122" y="263"/>
                    </a:moveTo>
                    <a:cubicBezTo>
                      <a:pt x="122" y="254"/>
                      <a:pt x="122" y="245"/>
                      <a:pt x="122" y="235"/>
                    </a:cubicBezTo>
                    <a:cubicBezTo>
                      <a:pt x="131" y="232"/>
                      <a:pt x="140" y="228"/>
                      <a:pt x="150" y="224"/>
                    </a:cubicBezTo>
                    <a:cubicBezTo>
                      <a:pt x="150" y="233"/>
                      <a:pt x="150" y="242"/>
                      <a:pt x="150" y="251"/>
                    </a:cubicBezTo>
                    <a:cubicBezTo>
                      <a:pt x="141" y="255"/>
                      <a:pt x="131" y="259"/>
                      <a:pt x="122" y="263"/>
                    </a:cubicBezTo>
                    <a:close/>
                    <a:moveTo>
                      <a:pt x="121" y="202"/>
                    </a:moveTo>
                    <a:cubicBezTo>
                      <a:pt x="121" y="193"/>
                      <a:pt x="121" y="184"/>
                      <a:pt x="121" y="175"/>
                    </a:cubicBezTo>
                    <a:cubicBezTo>
                      <a:pt x="130" y="171"/>
                      <a:pt x="140" y="167"/>
                      <a:pt x="149" y="163"/>
                    </a:cubicBezTo>
                    <a:cubicBezTo>
                      <a:pt x="149" y="172"/>
                      <a:pt x="149" y="181"/>
                      <a:pt x="149" y="191"/>
                    </a:cubicBezTo>
                    <a:cubicBezTo>
                      <a:pt x="140" y="194"/>
                      <a:pt x="131" y="198"/>
                      <a:pt x="121" y="202"/>
                    </a:cubicBezTo>
                    <a:close/>
                    <a:moveTo>
                      <a:pt x="121" y="141"/>
                    </a:moveTo>
                    <a:cubicBezTo>
                      <a:pt x="121" y="132"/>
                      <a:pt x="120" y="123"/>
                      <a:pt x="120" y="114"/>
                    </a:cubicBezTo>
                    <a:cubicBezTo>
                      <a:pt x="130" y="110"/>
                      <a:pt x="139" y="106"/>
                      <a:pt x="148" y="103"/>
                    </a:cubicBezTo>
                    <a:cubicBezTo>
                      <a:pt x="148" y="112"/>
                      <a:pt x="149" y="121"/>
                      <a:pt x="149" y="130"/>
                    </a:cubicBezTo>
                    <a:cubicBezTo>
                      <a:pt x="139" y="134"/>
                      <a:pt x="130" y="137"/>
                      <a:pt x="121" y="141"/>
                    </a:cubicBezTo>
                    <a:close/>
                    <a:moveTo>
                      <a:pt x="170" y="94"/>
                    </a:moveTo>
                    <a:cubicBezTo>
                      <a:pt x="180" y="90"/>
                      <a:pt x="189" y="86"/>
                      <a:pt x="199" y="82"/>
                    </a:cubicBezTo>
                    <a:cubicBezTo>
                      <a:pt x="199" y="91"/>
                      <a:pt x="199" y="100"/>
                      <a:pt x="199" y="109"/>
                    </a:cubicBezTo>
                    <a:cubicBezTo>
                      <a:pt x="189" y="113"/>
                      <a:pt x="180" y="117"/>
                      <a:pt x="171" y="121"/>
                    </a:cubicBezTo>
                    <a:cubicBezTo>
                      <a:pt x="171" y="112"/>
                      <a:pt x="170" y="103"/>
                      <a:pt x="170" y="94"/>
                    </a:cubicBezTo>
                    <a:close/>
                    <a:moveTo>
                      <a:pt x="221" y="73"/>
                    </a:moveTo>
                    <a:cubicBezTo>
                      <a:pt x="230" y="69"/>
                      <a:pt x="240" y="65"/>
                      <a:pt x="249" y="62"/>
                    </a:cubicBezTo>
                    <a:cubicBezTo>
                      <a:pt x="249" y="71"/>
                      <a:pt x="249" y="80"/>
                      <a:pt x="249" y="89"/>
                    </a:cubicBezTo>
                    <a:cubicBezTo>
                      <a:pt x="240" y="93"/>
                      <a:pt x="230" y="96"/>
                      <a:pt x="221" y="100"/>
                    </a:cubicBezTo>
                    <a:cubicBezTo>
                      <a:pt x="221" y="91"/>
                      <a:pt x="221" y="82"/>
                      <a:pt x="221" y="73"/>
                    </a:cubicBezTo>
                    <a:close/>
                    <a:moveTo>
                      <a:pt x="249" y="122"/>
                    </a:moveTo>
                    <a:cubicBezTo>
                      <a:pt x="249" y="131"/>
                      <a:pt x="249" y="140"/>
                      <a:pt x="249" y="150"/>
                    </a:cubicBezTo>
                    <a:cubicBezTo>
                      <a:pt x="239" y="153"/>
                      <a:pt x="230" y="157"/>
                      <a:pt x="221" y="161"/>
                    </a:cubicBezTo>
                    <a:cubicBezTo>
                      <a:pt x="221" y="152"/>
                      <a:pt x="221" y="143"/>
                      <a:pt x="221" y="134"/>
                    </a:cubicBezTo>
                    <a:cubicBezTo>
                      <a:pt x="230" y="130"/>
                      <a:pt x="240" y="126"/>
                      <a:pt x="249" y="122"/>
                    </a:cubicBezTo>
                    <a:close/>
                    <a:moveTo>
                      <a:pt x="249" y="183"/>
                    </a:moveTo>
                    <a:cubicBezTo>
                      <a:pt x="249" y="192"/>
                      <a:pt x="249" y="201"/>
                      <a:pt x="249" y="210"/>
                    </a:cubicBezTo>
                    <a:cubicBezTo>
                      <a:pt x="239" y="214"/>
                      <a:pt x="230" y="218"/>
                      <a:pt x="221" y="222"/>
                    </a:cubicBezTo>
                    <a:cubicBezTo>
                      <a:pt x="221" y="213"/>
                      <a:pt x="221" y="204"/>
                      <a:pt x="221" y="195"/>
                    </a:cubicBezTo>
                    <a:cubicBezTo>
                      <a:pt x="230" y="191"/>
                      <a:pt x="239" y="187"/>
                      <a:pt x="249" y="183"/>
                    </a:cubicBezTo>
                    <a:close/>
                    <a:moveTo>
                      <a:pt x="248" y="244"/>
                    </a:moveTo>
                    <a:cubicBezTo>
                      <a:pt x="248" y="253"/>
                      <a:pt x="248" y="262"/>
                      <a:pt x="248" y="271"/>
                    </a:cubicBezTo>
                    <a:cubicBezTo>
                      <a:pt x="239" y="275"/>
                      <a:pt x="230" y="279"/>
                      <a:pt x="221" y="283"/>
                    </a:cubicBezTo>
                    <a:cubicBezTo>
                      <a:pt x="221" y="273"/>
                      <a:pt x="221" y="264"/>
                      <a:pt x="221" y="255"/>
                    </a:cubicBezTo>
                    <a:cubicBezTo>
                      <a:pt x="230" y="251"/>
                      <a:pt x="239" y="248"/>
                      <a:pt x="248" y="244"/>
                    </a:cubicBezTo>
                    <a:close/>
                    <a:moveTo>
                      <a:pt x="248" y="305"/>
                    </a:moveTo>
                    <a:cubicBezTo>
                      <a:pt x="248" y="314"/>
                      <a:pt x="248" y="323"/>
                      <a:pt x="248" y="332"/>
                    </a:cubicBezTo>
                    <a:cubicBezTo>
                      <a:pt x="239" y="336"/>
                      <a:pt x="230" y="339"/>
                      <a:pt x="221" y="343"/>
                    </a:cubicBezTo>
                    <a:cubicBezTo>
                      <a:pt x="221" y="334"/>
                      <a:pt x="221" y="325"/>
                      <a:pt x="221" y="316"/>
                    </a:cubicBezTo>
                    <a:cubicBezTo>
                      <a:pt x="230" y="312"/>
                      <a:pt x="239" y="308"/>
                      <a:pt x="248" y="305"/>
                    </a:cubicBezTo>
                    <a:close/>
                    <a:moveTo>
                      <a:pt x="248" y="365"/>
                    </a:moveTo>
                    <a:cubicBezTo>
                      <a:pt x="248" y="374"/>
                      <a:pt x="248" y="383"/>
                      <a:pt x="248" y="393"/>
                    </a:cubicBezTo>
                    <a:cubicBezTo>
                      <a:pt x="239" y="396"/>
                      <a:pt x="230" y="400"/>
                      <a:pt x="221" y="404"/>
                    </a:cubicBezTo>
                    <a:cubicBezTo>
                      <a:pt x="221" y="395"/>
                      <a:pt x="221" y="386"/>
                      <a:pt x="221" y="377"/>
                    </a:cubicBezTo>
                    <a:cubicBezTo>
                      <a:pt x="230" y="373"/>
                      <a:pt x="239" y="369"/>
                      <a:pt x="248" y="365"/>
                    </a:cubicBezTo>
                    <a:close/>
                    <a:moveTo>
                      <a:pt x="247" y="426"/>
                    </a:moveTo>
                    <a:cubicBezTo>
                      <a:pt x="247" y="435"/>
                      <a:pt x="247" y="444"/>
                      <a:pt x="247" y="453"/>
                    </a:cubicBezTo>
                    <a:cubicBezTo>
                      <a:pt x="238" y="457"/>
                      <a:pt x="229" y="461"/>
                      <a:pt x="220" y="465"/>
                    </a:cubicBezTo>
                    <a:cubicBezTo>
                      <a:pt x="220" y="456"/>
                      <a:pt x="220" y="447"/>
                      <a:pt x="221" y="437"/>
                    </a:cubicBezTo>
                    <a:cubicBezTo>
                      <a:pt x="229" y="434"/>
                      <a:pt x="238" y="430"/>
                      <a:pt x="247" y="426"/>
                    </a:cubicBezTo>
                    <a:close/>
                    <a:moveTo>
                      <a:pt x="247" y="487"/>
                    </a:moveTo>
                    <a:cubicBezTo>
                      <a:pt x="247" y="496"/>
                      <a:pt x="247" y="505"/>
                      <a:pt x="247" y="514"/>
                    </a:cubicBezTo>
                    <a:cubicBezTo>
                      <a:pt x="238" y="518"/>
                      <a:pt x="229" y="522"/>
                      <a:pt x="220" y="525"/>
                    </a:cubicBezTo>
                    <a:cubicBezTo>
                      <a:pt x="220" y="516"/>
                      <a:pt x="220" y="507"/>
                      <a:pt x="220" y="498"/>
                    </a:cubicBezTo>
                    <a:cubicBezTo>
                      <a:pt x="229" y="494"/>
                      <a:pt x="238" y="491"/>
                      <a:pt x="247" y="487"/>
                    </a:cubicBezTo>
                    <a:close/>
                    <a:moveTo>
                      <a:pt x="247" y="547"/>
                    </a:moveTo>
                    <a:cubicBezTo>
                      <a:pt x="247" y="557"/>
                      <a:pt x="247" y="566"/>
                      <a:pt x="246" y="575"/>
                    </a:cubicBezTo>
                    <a:cubicBezTo>
                      <a:pt x="238" y="579"/>
                      <a:pt x="229" y="582"/>
                      <a:pt x="220" y="586"/>
                    </a:cubicBezTo>
                    <a:cubicBezTo>
                      <a:pt x="220" y="577"/>
                      <a:pt x="220" y="568"/>
                      <a:pt x="220" y="559"/>
                    </a:cubicBezTo>
                    <a:cubicBezTo>
                      <a:pt x="229" y="555"/>
                      <a:pt x="238" y="551"/>
                      <a:pt x="247" y="547"/>
                    </a:cubicBezTo>
                    <a:close/>
                    <a:moveTo>
                      <a:pt x="246" y="608"/>
                    </a:moveTo>
                    <a:cubicBezTo>
                      <a:pt x="246" y="617"/>
                      <a:pt x="246" y="626"/>
                      <a:pt x="246" y="635"/>
                    </a:cubicBezTo>
                    <a:cubicBezTo>
                      <a:pt x="237" y="639"/>
                      <a:pt x="229" y="643"/>
                      <a:pt x="220" y="647"/>
                    </a:cubicBezTo>
                    <a:cubicBezTo>
                      <a:pt x="220" y="638"/>
                      <a:pt x="220" y="629"/>
                      <a:pt x="220" y="620"/>
                    </a:cubicBezTo>
                    <a:cubicBezTo>
                      <a:pt x="229" y="616"/>
                      <a:pt x="238" y="612"/>
                      <a:pt x="246" y="608"/>
                    </a:cubicBezTo>
                    <a:close/>
                    <a:moveTo>
                      <a:pt x="246" y="669"/>
                    </a:moveTo>
                    <a:cubicBezTo>
                      <a:pt x="246" y="678"/>
                      <a:pt x="246" y="687"/>
                      <a:pt x="246" y="696"/>
                    </a:cubicBezTo>
                    <a:cubicBezTo>
                      <a:pt x="237" y="700"/>
                      <a:pt x="229" y="704"/>
                      <a:pt x="220" y="708"/>
                    </a:cubicBezTo>
                    <a:cubicBezTo>
                      <a:pt x="220" y="699"/>
                      <a:pt x="220" y="690"/>
                      <a:pt x="220" y="680"/>
                    </a:cubicBezTo>
                    <a:cubicBezTo>
                      <a:pt x="229" y="677"/>
                      <a:pt x="237" y="673"/>
                      <a:pt x="246" y="669"/>
                    </a:cubicBezTo>
                    <a:close/>
                    <a:moveTo>
                      <a:pt x="245" y="730"/>
                    </a:moveTo>
                    <a:cubicBezTo>
                      <a:pt x="245" y="739"/>
                      <a:pt x="245" y="748"/>
                      <a:pt x="245" y="757"/>
                    </a:cubicBezTo>
                    <a:cubicBezTo>
                      <a:pt x="237" y="761"/>
                      <a:pt x="228" y="765"/>
                      <a:pt x="220" y="768"/>
                    </a:cubicBezTo>
                    <a:cubicBezTo>
                      <a:pt x="220" y="759"/>
                      <a:pt x="220" y="750"/>
                      <a:pt x="220" y="741"/>
                    </a:cubicBezTo>
                    <a:cubicBezTo>
                      <a:pt x="229" y="737"/>
                      <a:pt x="237" y="734"/>
                      <a:pt x="245" y="730"/>
                    </a:cubicBezTo>
                    <a:close/>
                    <a:moveTo>
                      <a:pt x="200" y="837"/>
                    </a:moveTo>
                    <a:cubicBezTo>
                      <a:pt x="192" y="841"/>
                      <a:pt x="184" y="845"/>
                      <a:pt x="176" y="849"/>
                    </a:cubicBezTo>
                    <a:cubicBezTo>
                      <a:pt x="175" y="840"/>
                      <a:pt x="175" y="831"/>
                      <a:pt x="175" y="822"/>
                    </a:cubicBezTo>
                    <a:cubicBezTo>
                      <a:pt x="184" y="819"/>
                      <a:pt x="192" y="815"/>
                      <a:pt x="200" y="811"/>
                    </a:cubicBezTo>
                    <a:cubicBezTo>
                      <a:pt x="200" y="820"/>
                      <a:pt x="200" y="829"/>
                      <a:pt x="200" y="837"/>
                    </a:cubicBezTo>
                    <a:close/>
                    <a:moveTo>
                      <a:pt x="156" y="858"/>
                    </a:moveTo>
                    <a:cubicBezTo>
                      <a:pt x="148" y="862"/>
                      <a:pt x="140" y="866"/>
                      <a:pt x="132" y="869"/>
                    </a:cubicBezTo>
                    <a:cubicBezTo>
                      <a:pt x="131" y="861"/>
                      <a:pt x="131" y="852"/>
                      <a:pt x="131" y="843"/>
                    </a:cubicBezTo>
                    <a:cubicBezTo>
                      <a:pt x="139" y="839"/>
                      <a:pt x="148" y="835"/>
                      <a:pt x="156" y="831"/>
                    </a:cubicBezTo>
                    <a:cubicBezTo>
                      <a:pt x="156" y="840"/>
                      <a:pt x="156" y="849"/>
                      <a:pt x="156" y="858"/>
                    </a:cubicBezTo>
                    <a:close/>
                    <a:moveTo>
                      <a:pt x="112" y="879"/>
                    </a:moveTo>
                    <a:cubicBezTo>
                      <a:pt x="104" y="882"/>
                      <a:pt x="96" y="886"/>
                      <a:pt x="88" y="890"/>
                    </a:cubicBezTo>
                    <a:cubicBezTo>
                      <a:pt x="88" y="881"/>
                      <a:pt x="88" y="872"/>
                      <a:pt x="87" y="863"/>
                    </a:cubicBezTo>
                    <a:cubicBezTo>
                      <a:pt x="95" y="860"/>
                      <a:pt x="104" y="856"/>
                      <a:pt x="112" y="852"/>
                    </a:cubicBezTo>
                    <a:cubicBezTo>
                      <a:pt x="112" y="861"/>
                      <a:pt x="112" y="870"/>
                      <a:pt x="112" y="879"/>
                    </a:cubicBezTo>
                    <a:close/>
                    <a:moveTo>
                      <a:pt x="86" y="830"/>
                    </a:moveTo>
                    <a:cubicBezTo>
                      <a:pt x="86" y="821"/>
                      <a:pt x="86" y="812"/>
                      <a:pt x="86" y="803"/>
                    </a:cubicBezTo>
                    <a:cubicBezTo>
                      <a:pt x="94" y="799"/>
                      <a:pt x="102" y="795"/>
                      <a:pt x="111" y="791"/>
                    </a:cubicBezTo>
                    <a:cubicBezTo>
                      <a:pt x="111" y="800"/>
                      <a:pt x="111" y="809"/>
                      <a:pt x="111" y="818"/>
                    </a:cubicBezTo>
                    <a:cubicBezTo>
                      <a:pt x="103" y="822"/>
                      <a:pt x="95" y="826"/>
                      <a:pt x="86" y="830"/>
                    </a:cubicBezTo>
                    <a:close/>
                    <a:moveTo>
                      <a:pt x="85" y="769"/>
                    </a:moveTo>
                    <a:cubicBezTo>
                      <a:pt x="85" y="760"/>
                      <a:pt x="84" y="751"/>
                      <a:pt x="84" y="742"/>
                    </a:cubicBezTo>
                    <a:cubicBezTo>
                      <a:pt x="93" y="738"/>
                      <a:pt x="101" y="734"/>
                      <a:pt x="109" y="730"/>
                    </a:cubicBezTo>
                    <a:cubicBezTo>
                      <a:pt x="110" y="739"/>
                      <a:pt x="110" y="749"/>
                      <a:pt x="110" y="758"/>
                    </a:cubicBezTo>
                    <a:cubicBezTo>
                      <a:pt x="102" y="761"/>
                      <a:pt x="93" y="765"/>
                      <a:pt x="85" y="769"/>
                    </a:cubicBezTo>
                    <a:close/>
                    <a:moveTo>
                      <a:pt x="83" y="708"/>
                    </a:moveTo>
                    <a:cubicBezTo>
                      <a:pt x="83" y="699"/>
                      <a:pt x="83" y="690"/>
                      <a:pt x="83" y="681"/>
                    </a:cubicBezTo>
                    <a:cubicBezTo>
                      <a:pt x="91" y="677"/>
                      <a:pt x="100" y="673"/>
                      <a:pt x="108" y="670"/>
                    </a:cubicBezTo>
                    <a:cubicBezTo>
                      <a:pt x="108" y="679"/>
                      <a:pt x="109" y="688"/>
                      <a:pt x="109" y="697"/>
                    </a:cubicBezTo>
                    <a:cubicBezTo>
                      <a:pt x="100" y="701"/>
                      <a:pt x="92" y="705"/>
                      <a:pt x="83" y="708"/>
                    </a:cubicBezTo>
                    <a:close/>
                    <a:moveTo>
                      <a:pt x="82" y="648"/>
                    </a:moveTo>
                    <a:cubicBezTo>
                      <a:pt x="82" y="639"/>
                      <a:pt x="81" y="629"/>
                      <a:pt x="81" y="620"/>
                    </a:cubicBezTo>
                    <a:cubicBezTo>
                      <a:pt x="90" y="617"/>
                      <a:pt x="98" y="613"/>
                      <a:pt x="107" y="609"/>
                    </a:cubicBezTo>
                    <a:cubicBezTo>
                      <a:pt x="107" y="618"/>
                      <a:pt x="107" y="627"/>
                      <a:pt x="108" y="636"/>
                    </a:cubicBezTo>
                    <a:cubicBezTo>
                      <a:pt x="99" y="640"/>
                      <a:pt x="90" y="644"/>
                      <a:pt x="82" y="648"/>
                    </a:cubicBezTo>
                    <a:close/>
                    <a:moveTo>
                      <a:pt x="80" y="587"/>
                    </a:moveTo>
                    <a:cubicBezTo>
                      <a:pt x="80" y="578"/>
                      <a:pt x="80" y="569"/>
                      <a:pt x="80" y="560"/>
                    </a:cubicBezTo>
                    <a:cubicBezTo>
                      <a:pt x="88" y="556"/>
                      <a:pt x="97" y="552"/>
                      <a:pt x="106" y="548"/>
                    </a:cubicBezTo>
                    <a:cubicBezTo>
                      <a:pt x="106" y="557"/>
                      <a:pt x="106" y="566"/>
                      <a:pt x="106" y="575"/>
                    </a:cubicBezTo>
                    <a:cubicBezTo>
                      <a:pt x="98" y="579"/>
                      <a:pt x="89" y="583"/>
                      <a:pt x="80" y="587"/>
                    </a:cubicBezTo>
                    <a:close/>
                    <a:moveTo>
                      <a:pt x="79" y="526"/>
                    </a:moveTo>
                    <a:cubicBezTo>
                      <a:pt x="79" y="517"/>
                      <a:pt x="79" y="508"/>
                      <a:pt x="78" y="499"/>
                    </a:cubicBezTo>
                    <a:cubicBezTo>
                      <a:pt x="87" y="495"/>
                      <a:pt x="96" y="491"/>
                      <a:pt x="105" y="487"/>
                    </a:cubicBezTo>
                    <a:cubicBezTo>
                      <a:pt x="105" y="497"/>
                      <a:pt x="105" y="506"/>
                      <a:pt x="105" y="515"/>
                    </a:cubicBezTo>
                    <a:cubicBezTo>
                      <a:pt x="96" y="519"/>
                      <a:pt x="88" y="522"/>
                      <a:pt x="79" y="526"/>
                    </a:cubicBezTo>
                    <a:close/>
                    <a:moveTo>
                      <a:pt x="78" y="465"/>
                    </a:moveTo>
                    <a:cubicBezTo>
                      <a:pt x="77" y="456"/>
                      <a:pt x="77" y="447"/>
                      <a:pt x="77" y="438"/>
                    </a:cubicBezTo>
                    <a:cubicBezTo>
                      <a:pt x="86" y="434"/>
                      <a:pt x="95" y="431"/>
                      <a:pt x="104" y="427"/>
                    </a:cubicBezTo>
                    <a:cubicBezTo>
                      <a:pt x="104" y="436"/>
                      <a:pt x="104" y="445"/>
                      <a:pt x="104" y="454"/>
                    </a:cubicBezTo>
                    <a:cubicBezTo>
                      <a:pt x="95" y="458"/>
                      <a:pt x="86" y="462"/>
                      <a:pt x="78" y="465"/>
                    </a:cubicBezTo>
                    <a:close/>
                    <a:moveTo>
                      <a:pt x="76" y="405"/>
                    </a:moveTo>
                    <a:cubicBezTo>
                      <a:pt x="76" y="396"/>
                      <a:pt x="76" y="387"/>
                      <a:pt x="76" y="377"/>
                    </a:cubicBezTo>
                    <a:cubicBezTo>
                      <a:pt x="85" y="374"/>
                      <a:pt x="94" y="370"/>
                      <a:pt x="102" y="366"/>
                    </a:cubicBezTo>
                    <a:cubicBezTo>
                      <a:pt x="103" y="375"/>
                      <a:pt x="103" y="384"/>
                      <a:pt x="103" y="393"/>
                    </a:cubicBezTo>
                    <a:cubicBezTo>
                      <a:pt x="94" y="397"/>
                      <a:pt x="85" y="401"/>
                      <a:pt x="76" y="405"/>
                    </a:cubicBezTo>
                    <a:close/>
                    <a:moveTo>
                      <a:pt x="75" y="344"/>
                    </a:moveTo>
                    <a:cubicBezTo>
                      <a:pt x="75" y="335"/>
                      <a:pt x="74" y="326"/>
                      <a:pt x="74" y="317"/>
                    </a:cubicBezTo>
                    <a:cubicBezTo>
                      <a:pt x="83" y="313"/>
                      <a:pt x="92" y="309"/>
                      <a:pt x="101" y="305"/>
                    </a:cubicBezTo>
                    <a:cubicBezTo>
                      <a:pt x="102" y="314"/>
                      <a:pt x="102" y="323"/>
                      <a:pt x="102" y="332"/>
                    </a:cubicBezTo>
                    <a:cubicBezTo>
                      <a:pt x="93" y="336"/>
                      <a:pt x="84" y="340"/>
                      <a:pt x="75" y="344"/>
                    </a:cubicBezTo>
                    <a:close/>
                    <a:moveTo>
                      <a:pt x="74" y="283"/>
                    </a:moveTo>
                    <a:cubicBezTo>
                      <a:pt x="73" y="274"/>
                      <a:pt x="73" y="265"/>
                      <a:pt x="73" y="256"/>
                    </a:cubicBezTo>
                    <a:cubicBezTo>
                      <a:pt x="82" y="252"/>
                      <a:pt x="91" y="248"/>
                      <a:pt x="100" y="244"/>
                    </a:cubicBezTo>
                    <a:cubicBezTo>
                      <a:pt x="101" y="254"/>
                      <a:pt x="101" y="263"/>
                      <a:pt x="101" y="272"/>
                    </a:cubicBezTo>
                    <a:cubicBezTo>
                      <a:pt x="92" y="276"/>
                      <a:pt x="83" y="279"/>
                      <a:pt x="74" y="283"/>
                    </a:cubicBezTo>
                    <a:close/>
                    <a:moveTo>
                      <a:pt x="72" y="222"/>
                    </a:moveTo>
                    <a:cubicBezTo>
                      <a:pt x="72" y="213"/>
                      <a:pt x="72" y="204"/>
                      <a:pt x="72" y="195"/>
                    </a:cubicBezTo>
                    <a:cubicBezTo>
                      <a:pt x="81" y="191"/>
                      <a:pt x="90" y="188"/>
                      <a:pt x="99" y="184"/>
                    </a:cubicBezTo>
                    <a:cubicBezTo>
                      <a:pt x="99" y="193"/>
                      <a:pt x="100" y="202"/>
                      <a:pt x="100" y="211"/>
                    </a:cubicBezTo>
                    <a:cubicBezTo>
                      <a:pt x="91" y="215"/>
                      <a:pt x="81" y="219"/>
                      <a:pt x="72" y="222"/>
                    </a:cubicBezTo>
                    <a:close/>
                    <a:moveTo>
                      <a:pt x="71" y="162"/>
                    </a:moveTo>
                    <a:cubicBezTo>
                      <a:pt x="71" y="153"/>
                      <a:pt x="71" y="144"/>
                      <a:pt x="70" y="134"/>
                    </a:cubicBezTo>
                    <a:cubicBezTo>
                      <a:pt x="80" y="131"/>
                      <a:pt x="89" y="127"/>
                      <a:pt x="98" y="123"/>
                    </a:cubicBezTo>
                    <a:cubicBezTo>
                      <a:pt x="98" y="132"/>
                      <a:pt x="99" y="141"/>
                      <a:pt x="99" y="150"/>
                    </a:cubicBezTo>
                    <a:cubicBezTo>
                      <a:pt x="89" y="154"/>
                      <a:pt x="80" y="158"/>
                      <a:pt x="71" y="162"/>
                    </a:cubicBezTo>
                    <a:close/>
                    <a:moveTo>
                      <a:pt x="299" y="69"/>
                    </a:moveTo>
                    <a:cubicBezTo>
                      <a:pt x="290" y="73"/>
                      <a:pt x="280" y="76"/>
                      <a:pt x="271" y="80"/>
                    </a:cubicBezTo>
                    <a:cubicBezTo>
                      <a:pt x="271" y="71"/>
                      <a:pt x="272" y="62"/>
                      <a:pt x="272" y="53"/>
                    </a:cubicBezTo>
                    <a:cubicBezTo>
                      <a:pt x="281" y="49"/>
                      <a:pt x="290" y="45"/>
                      <a:pt x="299" y="42"/>
                    </a:cubicBezTo>
                    <a:cubicBezTo>
                      <a:pt x="299" y="51"/>
                      <a:pt x="299" y="60"/>
                      <a:pt x="299" y="69"/>
                    </a:cubicBezTo>
                    <a:close/>
                    <a:moveTo>
                      <a:pt x="298" y="130"/>
                    </a:moveTo>
                    <a:cubicBezTo>
                      <a:pt x="289" y="133"/>
                      <a:pt x="280" y="137"/>
                      <a:pt x="271" y="141"/>
                    </a:cubicBezTo>
                    <a:cubicBezTo>
                      <a:pt x="271" y="131"/>
                      <a:pt x="271" y="122"/>
                      <a:pt x="271" y="113"/>
                    </a:cubicBezTo>
                    <a:cubicBezTo>
                      <a:pt x="280" y="110"/>
                      <a:pt x="289" y="106"/>
                      <a:pt x="298" y="102"/>
                    </a:cubicBezTo>
                    <a:cubicBezTo>
                      <a:pt x="298" y="111"/>
                      <a:pt x="298" y="120"/>
                      <a:pt x="298" y="130"/>
                    </a:cubicBezTo>
                    <a:close/>
                    <a:moveTo>
                      <a:pt x="297" y="190"/>
                    </a:moveTo>
                    <a:cubicBezTo>
                      <a:pt x="288" y="194"/>
                      <a:pt x="279" y="198"/>
                      <a:pt x="270" y="201"/>
                    </a:cubicBezTo>
                    <a:cubicBezTo>
                      <a:pt x="271" y="192"/>
                      <a:pt x="271" y="183"/>
                      <a:pt x="271" y="174"/>
                    </a:cubicBezTo>
                    <a:cubicBezTo>
                      <a:pt x="280" y="170"/>
                      <a:pt x="289" y="167"/>
                      <a:pt x="298" y="163"/>
                    </a:cubicBezTo>
                    <a:cubicBezTo>
                      <a:pt x="297" y="172"/>
                      <a:pt x="297" y="181"/>
                      <a:pt x="297" y="190"/>
                    </a:cubicBezTo>
                    <a:close/>
                    <a:moveTo>
                      <a:pt x="296" y="251"/>
                    </a:moveTo>
                    <a:cubicBezTo>
                      <a:pt x="288" y="255"/>
                      <a:pt x="279" y="258"/>
                      <a:pt x="270" y="262"/>
                    </a:cubicBezTo>
                    <a:cubicBezTo>
                      <a:pt x="270" y="253"/>
                      <a:pt x="270" y="244"/>
                      <a:pt x="270" y="235"/>
                    </a:cubicBezTo>
                    <a:cubicBezTo>
                      <a:pt x="279" y="231"/>
                      <a:pt x="288" y="227"/>
                      <a:pt x="297" y="224"/>
                    </a:cubicBezTo>
                    <a:cubicBezTo>
                      <a:pt x="297" y="233"/>
                      <a:pt x="297" y="242"/>
                      <a:pt x="296" y="251"/>
                    </a:cubicBezTo>
                    <a:close/>
                    <a:moveTo>
                      <a:pt x="296" y="312"/>
                    </a:moveTo>
                    <a:cubicBezTo>
                      <a:pt x="287" y="315"/>
                      <a:pt x="278" y="319"/>
                      <a:pt x="269" y="323"/>
                    </a:cubicBezTo>
                    <a:cubicBezTo>
                      <a:pt x="269" y="314"/>
                      <a:pt x="270" y="305"/>
                      <a:pt x="270" y="296"/>
                    </a:cubicBezTo>
                    <a:cubicBezTo>
                      <a:pt x="278" y="292"/>
                      <a:pt x="287" y="288"/>
                      <a:pt x="296" y="285"/>
                    </a:cubicBezTo>
                    <a:cubicBezTo>
                      <a:pt x="296" y="294"/>
                      <a:pt x="296" y="303"/>
                      <a:pt x="296" y="312"/>
                    </a:cubicBezTo>
                    <a:close/>
                    <a:moveTo>
                      <a:pt x="295" y="373"/>
                    </a:moveTo>
                    <a:cubicBezTo>
                      <a:pt x="286" y="376"/>
                      <a:pt x="277" y="380"/>
                      <a:pt x="269" y="384"/>
                    </a:cubicBezTo>
                    <a:cubicBezTo>
                      <a:pt x="269" y="374"/>
                      <a:pt x="269" y="365"/>
                      <a:pt x="269" y="356"/>
                    </a:cubicBezTo>
                    <a:cubicBezTo>
                      <a:pt x="278" y="353"/>
                      <a:pt x="286" y="349"/>
                      <a:pt x="295" y="345"/>
                    </a:cubicBezTo>
                    <a:cubicBezTo>
                      <a:pt x="295" y="354"/>
                      <a:pt x="295" y="363"/>
                      <a:pt x="295" y="373"/>
                    </a:cubicBezTo>
                    <a:close/>
                    <a:moveTo>
                      <a:pt x="294" y="433"/>
                    </a:moveTo>
                    <a:cubicBezTo>
                      <a:pt x="285" y="437"/>
                      <a:pt x="277" y="441"/>
                      <a:pt x="268" y="444"/>
                    </a:cubicBezTo>
                    <a:cubicBezTo>
                      <a:pt x="268" y="435"/>
                      <a:pt x="268" y="426"/>
                      <a:pt x="269" y="417"/>
                    </a:cubicBezTo>
                    <a:cubicBezTo>
                      <a:pt x="277" y="413"/>
                      <a:pt x="286" y="410"/>
                      <a:pt x="294" y="406"/>
                    </a:cubicBezTo>
                    <a:cubicBezTo>
                      <a:pt x="294" y="415"/>
                      <a:pt x="294" y="424"/>
                      <a:pt x="294" y="433"/>
                    </a:cubicBezTo>
                    <a:close/>
                    <a:moveTo>
                      <a:pt x="293" y="494"/>
                    </a:moveTo>
                    <a:cubicBezTo>
                      <a:pt x="285" y="498"/>
                      <a:pt x="276" y="501"/>
                      <a:pt x="268" y="505"/>
                    </a:cubicBezTo>
                    <a:cubicBezTo>
                      <a:pt x="268" y="496"/>
                      <a:pt x="268" y="487"/>
                      <a:pt x="268" y="478"/>
                    </a:cubicBezTo>
                    <a:cubicBezTo>
                      <a:pt x="276" y="474"/>
                      <a:pt x="285" y="470"/>
                      <a:pt x="294" y="467"/>
                    </a:cubicBezTo>
                    <a:cubicBezTo>
                      <a:pt x="293" y="476"/>
                      <a:pt x="293" y="485"/>
                      <a:pt x="293" y="494"/>
                    </a:cubicBezTo>
                    <a:close/>
                    <a:moveTo>
                      <a:pt x="292" y="555"/>
                    </a:moveTo>
                    <a:cubicBezTo>
                      <a:pt x="284" y="558"/>
                      <a:pt x="276" y="562"/>
                      <a:pt x="267" y="566"/>
                    </a:cubicBezTo>
                    <a:cubicBezTo>
                      <a:pt x="267" y="557"/>
                      <a:pt x="267" y="548"/>
                      <a:pt x="267" y="538"/>
                    </a:cubicBezTo>
                    <a:cubicBezTo>
                      <a:pt x="276" y="535"/>
                      <a:pt x="284" y="531"/>
                      <a:pt x="293" y="527"/>
                    </a:cubicBezTo>
                    <a:cubicBezTo>
                      <a:pt x="293" y="537"/>
                      <a:pt x="292" y="546"/>
                      <a:pt x="292" y="555"/>
                    </a:cubicBezTo>
                    <a:close/>
                    <a:moveTo>
                      <a:pt x="291" y="616"/>
                    </a:moveTo>
                    <a:cubicBezTo>
                      <a:pt x="283" y="619"/>
                      <a:pt x="275" y="623"/>
                      <a:pt x="267" y="626"/>
                    </a:cubicBezTo>
                    <a:cubicBezTo>
                      <a:pt x="267" y="617"/>
                      <a:pt x="267" y="608"/>
                      <a:pt x="267" y="599"/>
                    </a:cubicBezTo>
                    <a:cubicBezTo>
                      <a:pt x="275" y="596"/>
                      <a:pt x="284" y="592"/>
                      <a:pt x="292" y="588"/>
                    </a:cubicBezTo>
                    <a:cubicBezTo>
                      <a:pt x="292" y="597"/>
                      <a:pt x="292" y="606"/>
                      <a:pt x="291" y="616"/>
                    </a:cubicBezTo>
                    <a:close/>
                    <a:moveTo>
                      <a:pt x="291" y="676"/>
                    </a:moveTo>
                    <a:cubicBezTo>
                      <a:pt x="282" y="680"/>
                      <a:pt x="274" y="684"/>
                      <a:pt x="266" y="687"/>
                    </a:cubicBezTo>
                    <a:cubicBezTo>
                      <a:pt x="266" y="678"/>
                      <a:pt x="266" y="669"/>
                      <a:pt x="266" y="660"/>
                    </a:cubicBezTo>
                    <a:cubicBezTo>
                      <a:pt x="274" y="656"/>
                      <a:pt x="283" y="653"/>
                      <a:pt x="291" y="649"/>
                    </a:cubicBezTo>
                    <a:cubicBezTo>
                      <a:pt x="291" y="658"/>
                      <a:pt x="291" y="667"/>
                      <a:pt x="291" y="676"/>
                    </a:cubicBezTo>
                    <a:close/>
                    <a:moveTo>
                      <a:pt x="290" y="737"/>
                    </a:moveTo>
                    <a:cubicBezTo>
                      <a:pt x="282" y="741"/>
                      <a:pt x="273" y="744"/>
                      <a:pt x="265" y="748"/>
                    </a:cubicBezTo>
                    <a:cubicBezTo>
                      <a:pt x="265" y="739"/>
                      <a:pt x="265" y="730"/>
                      <a:pt x="266" y="721"/>
                    </a:cubicBezTo>
                    <a:cubicBezTo>
                      <a:pt x="274" y="717"/>
                      <a:pt x="282" y="713"/>
                      <a:pt x="290" y="710"/>
                    </a:cubicBezTo>
                    <a:cubicBezTo>
                      <a:pt x="290" y="719"/>
                      <a:pt x="290" y="728"/>
                      <a:pt x="290" y="737"/>
                    </a:cubicBezTo>
                    <a:close/>
                    <a:moveTo>
                      <a:pt x="43" y="884"/>
                    </a:moveTo>
                    <a:cubicBezTo>
                      <a:pt x="51" y="880"/>
                      <a:pt x="60" y="876"/>
                      <a:pt x="68" y="872"/>
                    </a:cubicBezTo>
                    <a:cubicBezTo>
                      <a:pt x="68" y="881"/>
                      <a:pt x="69" y="890"/>
                      <a:pt x="69" y="899"/>
                    </a:cubicBezTo>
                    <a:cubicBezTo>
                      <a:pt x="61" y="903"/>
                      <a:pt x="52" y="907"/>
                      <a:pt x="44" y="911"/>
                    </a:cubicBezTo>
                    <a:cubicBezTo>
                      <a:pt x="43" y="902"/>
                      <a:pt x="43" y="893"/>
                      <a:pt x="43" y="884"/>
                    </a:cubicBezTo>
                    <a:close/>
                    <a:moveTo>
                      <a:pt x="41" y="824"/>
                    </a:moveTo>
                    <a:cubicBezTo>
                      <a:pt x="49" y="820"/>
                      <a:pt x="58" y="816"/>
                      <a:pt x="66" y="812"/>
                    </a:cubicBezTo>
                    <a:cubicBezTo>
                      <a:pt x="67" y="821"/>
                      <a:pt x="67" y="830"/>
                      <a:pt x="67" y="839"/>
                    </a:cubicBezTo>
                    <a:cubicBezTo>
                      <a:pt x="59" y="843"/>
                      <a:pt x="50" y="847"/>
                      <a:pt x="42" y="851"/>
                    </a:cubicBezTo>
                    <a:cubicBezTo>
                      <a:pt x="41" y="842"/>
                      <a:pt x="41" y="833"/>
                      <a:pt x="41" y="824"/>
                    </a:cubicBezTo>
                    <a:close/>
                    <a:moveTo>
                      <a:pt x="39" y="763"/>
                    </a:moveTo>
                    <a:cubicBezTo>
                      <a:pt x="47" y="759"/>
                      <a:pt x="56" y="755"/>
                      <a:pt x="65" y="751"/>
                    </a:cubicBezTo>
                    <a:cubicBezTo>
                      <a:pt x="65" y="760"/>
                      <a:pt x="65" y="769"/>
                      <a:pt x="65" y="778"/>
                    </a:cubicBezTo>
                    <a:cubicBezTo>
                      <a:pt x="57" y="782"/>
                      <a:pt x="48" y="786"/>
                      <a:pt x="40" y="790"/>
                    </a:cubicBezTo>
                    <a:cubicBezTo>
                      <a:pt x="39" y="781"/>
                      <a:pt x="39" y="772"/>
                      <a:pt x="39" y="763"/>
                    </a:cubicBezTo>
                    <a:close/>
                    <a:moveTo>
                      <a:pt x="37" y="702"/>
                    </a:moveTo>
                    <a:cubicBezTo>
                      <a:pt x="45" y="698"/>
                      <a:pt x="54" y="694"/>
                      <a:pt x="63" y="690"/>
                    </a:cubicBezTo>
                    <a:cubicBezTo>
                      <a:pt x="63" y="699"/>
                      <a:pt x="63" y="708"/>
                      <a:pt x="64" y="717"/>
                    </a:cubicBezTo>
                    <a:cubicBezTo>
                      <a:pt x="55" y="721"/>
                      <a:pt x="46" y="725"/>
                      <a:pt x="37" y="729"/>
                    </a:cubicBezTo>
                    <a:cubicBezTo>
                      <a:pt x="37" y="720"/>
                      <a:pt x="37" y="711"/>
                      <a:pt x="37" y="702"/>
                    </a:cubicBezTo>
                    <a:close/>
                    <a:moveTo>
                      <a:pt x="34" y="641"/>
                    </a:moveTo>
                    <a:cubicBezTo>
                      <a:pt x="43" y="637"/>
                      <a:pt x="52" y="633"/>
                      <a:pt x="61" y="629"/>
                    </a:cubicBezTo>
                    <a:cubicBezTo>
                      <a:pt x="61" y="638"/>
                      <a:pt x="62" y="648"/>
                      <a:pt x="62" y="657"/>
                    </a:cubicBezTo>
                    <a:cubicBezTo>
                      <a:pt x="53" y="661"/>
                      <a:pt x="44" y="665"/>
                      <a:pt x="35" y="669"/>
                    </a:cubicBezTo>
                    <a:cubicBezTo>
                      <a:pt x="35" y="660"/>
                      <a:pt x="35" y="650"/>
                      <a:pt x="34" y="641"/>
                    </a:cubicBezTo>
                    <a:close/>
                    <a:moveTo>
                      <a:pt x="33" y="581"/>
                    </a:moveTo>
                    <a:cubicBezTo>
                      <a:pt x="41" y="577"/>
                      <a:pt x="50" y="573"/>
                      <a:pt x="59" y="569"/>
                    </a:cubicBezTo>
                    <a:cubicBezTo>
                      <a:pt x="60" y="578"/>
                      <a:pt x="60" y="587"/>
                      <a:pt x="60" y="596"/>
                    </a:cubicBezTo>
                    <a:cubicBezTo>
                      <a:pt x="51" y="600"/>
                      <a:pt x="42" y="604"/>
                      <a:pt x="33" y="608"/>
                    </a:cubicBezTo>
                    <a:cubicBezTo>
                      <a:pt x="33" y="599"/>
                      <a:pt x="33" y="590"/>
                      <a:pt x="33" y="581"/>
                    </a:cubicBezTo>
                    <a:close/>
                    <a:moveTo>
                      <a:pt x="31" y="520"/>
                    </a:moveTo>
                    <a:cubicBezTo>
                      <a:pt x="40" y="516"/>
                      <a:pt x="49" y="512"/>
                      <a:pt x="58" y="508"/>
                    </a:cubicBezTo>
                    <a:cubicBezTo>
                      <a:pt x="58" y="517"/>
                      <a:pt x="58" y="526"/>
                      <a:pt x="59" y="535"/>
                    </a:cubicBezTo>
                    <a:cubicBezTo>
                      <a:pt x="49" y="539"/>
                      <a:pt x="40" y="543"/>
                      <a:pt x="31" y="547"/>
                    </a:cubicBezTo>
                    <a:cubicBezTo>
                      <a:pt x="31" y="538"/>
                      <a:pt x="31" y="529"/>
                      <a:pt x="31" y="520"/>
                    </a:cubicBezTo>
                    <a:close/>
                    <a:moveTo>
                      <a:pt x="29" y="459"/>
                    </a:moveTo>
                    <a:cubicBezTo>
                      <a:pt x="38" y="455"/>
                      <a:pt x="47" y="451"/>
                      <a:pt x="56" y="447"/>
                    </a:cubicBezTo>
                    <a:cubicBezTo>
                      <a:pt x="56" y="456"/>
                      <a:pt x="57" y="465"/>
                      <a:pt x="57" y="474"/>
                    </a:cubicBezTo>
                    <a:cubicBezTo>
                      <a:pt x="48" y="478"/>
                      <a:pt x="39" y="482"/>
                      <a:pt x="30" y="486"/>
                    </a:cubicBezTo>
                    <a:cubicBezTo>
                      <a:pt x="29" y="477"/>
                      <a:pt x="29" y="468"/>
                      <a:pt x="29" y="459"/>
                    </a:cubicBezTo>
                    <a:close/>
                    <a:moveTo>
                      <a:pt x="27" y="398"/>
                    </a:moveTo>
                    <a:cubicBezTo>
                      <a:pt x="36" y="394"/>
                      <a:pt x="45" y="390"/>
                      <a:pt x="55" y="386"/>
                    </a:cubicBezTo>
                    <a:cubicBezTo>
                      <a:pt x="55" y="396"/>
                      <a:pt x="55" y="405"/>
                      <a:pt x="55" y="414"/>
                    </a:cubicBezTo>
                    <a:cubicBezTo>
                      <a:pt x="46" y="418"/>
                      <a:pt x="37" y="422"/>
                      <a:pt x="28" y="426"/>
                    </a:cubicBezTo>
                    <a:cubicBezTo>
                      <a:pt x="27" y="417"/>
                      <a:pt x="27" y="407"/>
                      <a:pt x="27" y="398"/>
                    </a:cubicBezTo>
                    <a:close/>
                    <a:moveTo>
                      <a:pt x="25" y="338"/>
                    </a:moveTo>
                    <a:cubicBezTo>
                      <a:pt x="34" y="334"/>
                      <a:pt x="44" y="330"/>
                      <a:pt x="53" y="326"/>
                    </a:cubicBezTo>
                    <a:cubicBezTo>
                      <a:pt x="53" y="335"/>
                      <a:pt x="54" y="344"/>
                      <a:pt x="54" y="353"/>
                    </a:cubicBezTo>
                    <a:cubicBezTo>
                      <a:pt x="44" y="357"/>
                      <a:pt x="35" y="361"/>
                      <a:pt x="26" y="365"/>
                    </a:cubicBezTo>
                    <a:cubicBezTo>
                      <a:pt x="25" y="356"/>
                      <a:pt x="25" y="347"/>
                      <a:pt x="25" y="338"/>
                    </a:cubicBezTo>
                    <a:close/>
                    <a:moveTo>
                      <a:pt x="23" y="277"/>
                    </a:moveTo>
                    <a:cubicBezTo>
                      <a:pt x="33" y="273"/>
                      <a:pt x="42" y="269"/>
                      <a:pt x="52" y="265"/>
                    </a:cubicBezTo>
                    <a:cubicBezTo>
                      <a:pt x="52" y="274"/>
                      <a:pt x="52" y="283"/>
                      <a:pt x="52" y="292"/>
                    </a:cubicBezTo>
                    <a:cubicBezTo>
                      <a:pt x="43" y="296"/>
                      <a:pt x="33" y="300"/>
                      <a:pt x="24" y="304"/>
                    </a:cubicBezTo>
                    <a:cubicBezTo>
                      <a:pt x="24" y="295"/>
                      <a:pt x="23" y="286"/>
                      <a:pt x="23" y="277"/>
                    </a:cubicBezTo>
                    <a:close/>
                    <a:moveTo>
                      <a:pt x="21" y="216"/>
                    </a:moveTo>
                    <a:cubicBezTo>
                      <a:pt x="31" y="212"/>
                      <a:pt x="40" y="208"/>
                      <a:pt x="50" y="204"/>
                    </a:cubicBezTo>
                    <a:cubicBezTo>
                      <a:pt x="50" y="213"/>
                      <a:pt x="50" y="222"/>
                      <a:pt x="51" y="231"/>
                    </a:cubicBezTo>
                    <a:cubicBezTo>
                      <a:pt x="41" y="235"/>
                      <a:pt x="32" y="239"/>
                      <a:pt x="22" y="243"/>
                    </a:cubicBezTo>
                    <a:cubicBezTo>
                      <a:pt x="22" y="234"/>
                      <a:pt x="22" y="225"/>
                      <a:pt x="21" y="216"/>
                    </a:cubicBezTo>
                    <a:close/>
                    <a:moveTo>
                      <a:pt x="20" y="183"/>
                    </a:moveTo>
                    <a:cubicBezTo>
                      <a:pt x="20" y="174"/>
                      <a:pt x="20" y="165"/>
                      <a:pt x="20" y="155"/>
                    </a:cubicBezTo>
                    <a:cubicBezTo>
                      <a:pt x="29" y="151"/>
                      <a:pt x="39" y="147"/>
                      <a:pt x="49" y="143"/>
                    </a:cubicBezTo>
                    <a:cubicBezTo>
                      <a:pt x="49" y="153"/>
                      <a:pt x="49" y="162"/>
                      <a:pt x="49" y="171"/>
                    </a:cubicBezTo>
                    <a:cubicBezTo>
                      <a:pt x="40" y="175"/>
                      <a:pt x="30" y="179"/>
                      <a:pt x="20" y="183"/>
                    </a:cubicBezTo>
                    <a:close/>
                  </a:path>
                </a:pathLst>
              </a:custGeom>
              <a:solidFill>
                <a:srgbClr val="61B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4" name="íSḻiḑè"/>
              <p:cNvSpPr/>
              <p:nvPr/>
            </p:nvSpPr>
            <p:spPr bwMode="auto">
              <a:xfrm>
                <a:off x="3257" y="2996"/>
                <a:ext cx="384" cy="547"/>
              </a:xfrm>
              <a:custGeom>
                <a:avLst/>
                <a:gdLst>
                  <a:gd name="T0" fmla="*/ 37 w 149"/>
                  <a:gd name="T1" fmla="*/ 162 h 212"/>
                  <a:gd name="T2" fmla="*/ 11 w 149"/>
                  <a:gd name="T3" fmla="*/ 150 h 212"/>
                  <a:gd name="T4" fmla="*/ 0 w 149"/>
                  <a:gd name="T5" fmla="*/ 0 h 212"/>
                  <a:gd name="T6" fmla="*/ 63 w 149"/>
                  <a:gd name="T7" fmla="*/ 27 h 212"/>
                  <a:gd name="T8" fmla="*/ 63 w 149"/>
                  <a:gd name="T9" fmla="*/ 27 h 212"/>
                  <a:gd name="T10" fmla="*/ 142 w 149"/>
                  <a:gd name="T11" fmla="*/ 62 h 212"/>
                  <a:gd name="T12" fmla="*/ 149 w 149"/>
                  <a:gd name="T13" fmla="*/ 212 h 212"/>
                  <a:gd name="T14" fmla="*/ 130 w 149"/>
                  <a:gd name="T15" fmla="*/ 204 h 212"/>
                  <a:gd name="T16" fmla="*/ 123 w 149"/>
                  <a:gd name="T17" fmla="*/ 200 h 212"/>
                  <a:gd name="T18" fmla="*/ 41 w 149"/>
                  <a:gd name="T19" fmla="*/ 164 h 212"/>
                  <a:gd name="T20" fmla="*/ 41 w 149"/>
                  <a:gd name="T21" fmla="*/ 163 h 212"/>
                  <a:gd name="T22" fmla="*/ 41 w 149"/>
                  <a:gd name="T23" fmla="*/ 163 h 212"/>
                  <a:gd name="T24" fmla="*/ 37 w 149"/>
                  <a:gd name="T25" fmla="*/ 16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9" h="212">
                    <a:moveTo>
                      <a:pt x="37" y="162"/>
                    </a:moveTo>
                    <a:cubicBezTo>
                      <a:pt x="28" y="158"/>
                      <a:pt x="20" y="154"/>
                      <a:pt x="11" y="150"/>
                    </a:cubicBezTo>
                    <a:cubicBezTo>
                      <a:pt x="7" y="100"/>
                      <a:pt x="4" y="50"/>
                      <a:pt x="0" y="0"/>
                    </a:cubicBezTo>
                    <a:cubicBezTo>
                      <a:pt x="21" y="9"/>
                      <a:pt x="42" y="18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89" y="39"/>
                      <a:pt x="116" y="50"/>
                      <a:pt x="142" y="62"/>
                    </a:cubicBezTo>
                    <a:cubicBezTo>
                      <a:pt x="144" y="112"/>
                      <a:pt x="147" y="162"/>
                      <a:pt x="149" y="212"/>
                    </a:cubicBezTo>
                    <a:cubicBezTo>
                      <a:pt x="142" y="209"/>
                      <a:pt x="136" y="206"/>
                      <a:pt x="130" y="204"/>
                    </a:cubicBezTo>
                    <a:cubicBezTo>
                      <a:pt x="127" y="203"/>
                      <a:pt x="125" y="201"/>
                      <a:pt x="123" y="200"/>
                    </a:cubicBezTo>
                    <a:cubicBezTo>
                      <a:pt x="96" y="188"/>
                      <a:pt x="68" y="176"/>
                      <a:pt x="41" y="164"/>
                    </a:cubicBezTo>
                    <a:cubicBezTo>
                      <a:pt x="41" y="163"/>
                      <a:pt x="41" y="163"/>
                      <a:pt x="41" y="163"/>
                    </a:cubicBezTo>
                    <a:cubicBezTo>
                      <a:pt x="41" y="163"/>
                      <a:pt x="41" y="163"/>
                      <a:pt x="41" y="163"/>
                    </a:cubicBezTo>
                    <a:cubicBezTo>
                      <a:pt x="39" y="163"/>
                      <a:pt x="38" y="162"/>
                      <a:pt x="37" y="162"/>
                    </a:cubicBezTo>
                    <a:close/>
                  </a:path>
                </a:pathLst>
              </a:custGeom>
              <a:solidFill>
                <a:srgbClr val="1B2A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5" name="íṡḷïḓe"/>
              <p:cNvSpPr/>
              <p:nvPr/>
            </p:nvSpPr>
            <p:spPr bwMode="auto">
              <a:xfrm>
                <a:off x="3255" y="756"/>
                <a:ext cx="1185" cy="505"/>
              </a:xfrm>
              <a:custGeom>
                <a:avLst/>
                <a:gdLst>
                  <a:gd name="T0" fmla="*/ 460 w 460"/>
                  <a:gd name="T1" fmla="*/ 0 h 196"/>
                  <a:gd name="T2" fmla="*/ 459 w 460"/>
                  <a:gd name="T3" fmla="*/ 24 h 196"/>
                  <a:gd name="T4" fmla="*/ 30 w 460"/>
                  <a:gd name="T5" fmla="*/ 196 h 196"/>
                  <a:gd name="T6" fmla="*/ 21 w 460"/>
                  <a:gd name="T7" fmla="*/ 193 h 196"/>
                  <a:gd name="T8" fmla="*/ 8 w 460"/>
                  <a:gd name="T9" fmla="*/ 188 h 196"/>
                  <a:gd name="T10" fmla="*/ 0 w 460"/>
                  <a:gd name="T11" fmla="*/ 185 h 196"/>
                  <a:gd name="T12" fmla="*/ 0 w 460"/>
                  <a:gd name="T13" fmla="*/ 184 h 196"/>
                  <a:gd name="T14" fmla="*/ 460 w 460"/>
                  <a:gd name="T15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0" h="196">
                    <a:moveTo>
                      <a:pt x="460" y="0"/>
                    </a:moveTo>
                    <a:cubicBezTo>
                      <a:pt x="460" y="8"/>
                      <a:pt x="460" y="16"/>
                      <a:pt x="459" y="24"/>
                    </a:cubicBezTo>
                    <a:cubicBezTo>
                      <a:pt x="313" y="82"/>
                      <a:pt x="170" y="139"/>
                      <a:pt x="30" y="196"/>
                    </a:cubicBezTo>
                    <a:cubicBezTo>
                      <a:pt x="27" y="195"/>
                      <a:pt x="24" y="194"/>
                      <a:pt x="21" y="193"/>
                    </a:cubicBezTo>
                    <a:cubicBezTo>
                      <a:pt x="17" y="191"/>
                      <a:pt x="12" y="190"/>
                      <a:pt x="8" y="188"/>
                    </a:cubicBezTo>
                    <a:cubicBezTo>
                      <a:pt x="5" y="187"/>
                      <a:pt x="2" y="186"/>
                      <a:pt x="0" y="185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49" y="123"/>
                      <a:pt x="303" y="62"/>
                      <a:pt x="460" y="0"/>
                    </a:cubicBezTo>
                    <a:close/>
                  </a:path>
                </a:pathLst>
              </a:custGeom>
              <a:solidFill>
                <a:srgbClr val="61B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6" name="iŝļiḋe"/>
              <p:cNvSpPr/>
              <p:nvPr/>
            </p:nvSpPr>
            <p:spPr bwMode="auto">
              <a:xfrm>
                <a:off x="5097" y="2597"/>
                <a:ext cx="248" cy="574"/>
              </a:xfrm>
              <a:custGeom>
                <a:avLst/>
                <a:gdLst>
                  <a:gd name="T0" fmla="*/ 13 w 96"/>
                  <a:gd name="T1" fmla="*/ 105 h 223"/>
                  <a:gd name="T2" fmla="*/ 36 w 96"/>
                  <a:gd name="T3" fmla="*/ 104 h 223"/>
                  <a:gd name="T4" fmla="*/ 48 w 96"/>
                  <a:gd name="T5" fmla="*/ 140 h 223"/>
                  <a:gd name="T6" fmla="*/ 47 w 96"/>
                  <a:gd name="T7" fmla="*/ 222 h 223"/>
                  <a:gd name="T8" fmla="*/ 68 w 96"/>
                  <a:gd name="T9" fmla="*/ 223 h 223"/>
                  <a:gd name="T10" fmla="*/ 58 w 96"/>
                  <a:gd name="T11" fmla="*/ 145 h 223"/>
                  <a:gd name="T12" fmla="*/ 73 w 96"/>
                  <a:gd name="T13" fmla="*/ 108 h 223"/>
                  <a:gd name="T14" fmla="*/ 76 w 96"/>
                  <a:gd name="T15" fmla="*/ 111 h 223"/>
                  <a:gd name="T16" fmla="*/ 88 w 96"/>
                  <a:gd name="T17" fmla="*/ 113 h 223"/>
                  <a:gd name="T18" fmla="*/ 83 w 96"/>
                  <a:gd name="T19" fmla="*/ 105 h 223"/>
                  <a:gd name="T20" fmla="*/ 95 w 96"/>
                  <a:gd name="T21" fmla="*/ 81 h 223"/>
                  <a:gd name="T22" fmla="*/ 89 w 96"/>
                  <a:gd name="T23" fmla="*/ 91 h 223"/>
                  <a:gd name="T24" fmla="*/ 89 w 96"/>
                  <a:gd name="T25" fmla="*/ 81 h 223"/>
                  <a:gd name="T26" fmla="*/ 88 w 96"/>
                  <a:gd name="T27" fmla="*/ 85 h 223"/>
                  <a:gd name="T28" fmla="*/ 76 w 96"/>
                  <a:gd name="T29" fmla="*/ 102 h 223"/>
                  <a:gd name="T30" fmla="*/ 77 w 96"/>
                  <a:gd name="T31" fmla="*/ 99 h 223"/>
                  <a:gd name="T32" fmla="*/ 61 w 96"/>
                  <a:gd name="T33" fmla="*/ 105 h 223"/>
                  <a:gd name="T34" fmla="*/ 56 w 96"/>
                  <a:gd name="T35" fmla="*/ 115 h 223"/>
                  <a:gd name="T36" fmla="*/ 55 w 96"/>
                  <a:gd name="T37" fmla="*/ 96 h 223"/>
                  <a:gd name="T38" fmla="*/ 73 w 96"/>
                  <a:gd name="T39" fmla="*/ 73 h 223"/>
                  <a:gd name="T40" fmla="*/ 61 w 96"/>
                  <a:gd name="T41" fmla="*/ 76 h 223"/>
                  <a:gd name="T42" fmla="*/ 60 w 96"/>
                  <a:gd name="T43" fmla="*/ 65 h 223"/>
                  <a:gd name="T44" fmla="*/ 56 w 96"/>
                  <a:gd name="T45" fmla="*/ 62 h 223"/>
                  <a:gd name="T46" fmla="*/ 59 w 96"/>
                  <a:gd name="T47" fmla="*/ 55 h 223"/>
                  <a:gd name="T48" fmla="*/ 74 w 96"/>
                  <a:gd name="T49" fmla="*/ 54 h 223"/>
                  <a:gd name="T50" fmla="*/ 72 w 96"/>
                  <a:gd name="T51" fmla="*/ 32 h 223"/>
                  <a:gd name="T52" fmla="*/ 66 w 96"/>
                  <a:gd name="T53" fmla="*/ 37 h 223"/>
                  <a:gd name="T54" fmla="*/ 58 w 96"/>
                  <a:gd name="T55" fmla="*/ 52 h 223"/>
                  <a:gd name="T56" fmla="*/ 60 w 96"/>
                  <a:gd name="T57" fmla="*/ 4 h 223"/>
                  <a:gd name="T58" fmla="*/ 56 w 96"/>
                  <a:gd name="T59" fmla="*/ 53 h 223"/>
                  <a:gd name="T60" fmla="*/ 52 w 96"/>
                  <a:gd name="T61" fmla="*/ 37 h 223"/>
                  <a:gd name="T62" fmla="*/ 53 w 96"/>
                  <a:gd name="T63" fmla="*/ 64 h 223"/>
                  <a:gd name="T64" fmla="*/ 43 w 96"/>
                  <a:gd name="T65" fmla="*/ 52 h 223"/>
                  <a:gd name="T66" fmla="*/ 44 w 96"/>
                  <a:gd name="T67" fmla="*/ 31 h 223"/>
                  <a:gd name="T68" fmla="*/ 41 w 96"/>
                  <a:gd name="T69" fmla="*/ 34 h 223"/>
                  <a:gd name="T70" fmla="*/ 35 w 96"/>
                  <a:gd name="T71" fmla="*/ 20 h 223"/>
                  <a:gd name="T72" fmla="*/ 31 w 96"/>
                  <a:gd name="T73" fmla="*/ 2 h 223"/>
                  <a:gd name="T74" fmla="*/ 31 w 96"/>
                  <a:gd name="T75" fmla="*/ 6 h 223"/>
                  <a:gd name="T76" fmla="*/ 37 w 96"/>
                  <a:gd name="T77" fmla="*/ 34 h 223"/>
                  <a:gd name="T78" fmla="*/ 31 w 96"/>
                  <a:gd name="T79" fmla="*/ 26 h 223"/>
                  <a:gd name="T80" fmla="*/ 42 w 96"/>
                  <a:gd name="T81" fmla="*/ 65 h 223"/>
                  <a:gd name="T82" fmla="*/ 33 w 96"/>
                  <a:gd name="T83" fmla="*/ 61 h 223"/>
                  <a:gd name="T84" fmla="*/ 29 w 96"/>
                  <a:gd name="T85" fmla="*/ 57 h 223"/>
                  <a:gd name="T86" fmla="*/ 9 w 96"/>
                  <a:gd name="T87" fmla="*/ 28 h 223"/>
                  <a:gd name="T88" fmla="*/ 12 w 96"/>
                  <a:gd name="T89" fmla="*/ 39 h 223"/>
                  <a:gd name="T90" fmla="*/ 15 w 96"/>
                  <a:gd name="T91" fmla="*/ 50 h 223"/>
                  <a:gd name="T92" fmla="*/ 26 w 96"/>
                  <a:gd name="T93" fmla="*/ 57 h 223"/>
                  <a:gd name="T94" fmla="*/ 46 w 96"/>
                  <a:gd name="T95" fmla="*/ 104 h 223"/>
                  <a:gd name="T96" fmla="*/ 21 w 96"/>
                  <a:gd name="T97" fmla="*/ 86 h 223"/>
                  <a:gd name="T98" fmla="*/ 16 w 96"/>
                  <a:gd name="T99" fmla="*/ 94 h 223"/>
                  <a:gd name="T100" fmla="*/ 20 w 96"/>
                  <a:gd name="T101" fmla="*/ 100 h 223"/>
                  <a:gd name="T102" fmla="*/ 11 w 96"/>
                  <a:gd name="T103" fmla="*/ 102 h 223"/>
                  <a:gd name="T104" fmla="*/ 11 w 96"/>
                  <a:gd name="T105" fmla="*/ 104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6" h="223">
                    <a:moveTo>
                      <a:pt x="11" y="104"/>
                    </a:moveTo>
                    <a:cubicBezTo>
                      <a:pt x="8" y="106"/>
                      <a:pt x="5" y="106"/>
                      <a:pt x="5" y="106"/>
                    </a:cubicBezTo>
                    <a:cubicBezTo>
                      <a:pt x="5" y="107"/>
                      <a:pt x="8" y="107"/>
                      <a:pt x="13" y="105"/>
                    </a:cubicBezTo>
                    <a:cubicBezTo>
                      <a:pt x="13" y="105"/>
                      <a:pt x="14" y="105"/>
                      <a:pt x="14" y="105"/>
                    </a:cubicBezTo>
                    <a:cubicBezTo>
                      <a:pt x="16" y="104"/>
                      <a:pt x="21" y="102"/>
                      <a:pt x="21" y="102"/>
                    </a:cubicBezTo>
                    <a:cubicBezTo>
                      <a:pt x="25" y="99"/>
                      <a:pt x="32" y="103"/>
                      <a:pt x="36" y="104"/>
                    </a:cubicBezTo>
                    <a:cubicBezTo>
                      <a:pt x="40" y="104"/>
                      <a:pt x="44" y="109"/>
                      <a:pt x="46" y="116"/>
                    </a:cubicBezTo>
                    <a:cubicBezTo>
                      <a:pt x="46" y="117"/>
                      <a:pt x="47" y="123"/>
                      <a:pt x="47" y="125"/>
                    </a:cubicBezTo>
                    <a:cubicBezTo>
                      <a:pt x="47" y="127"/>
                      <a:pt x="48" y="137"/>
                      <a:pt x="48" y="140"/>
                    </a:cubicBezTo>
                    <a:cubicBezTo>
                      <a:pt x="49" y="150"/>
                      <a:pt x="49" y="161"/>
                      <a:pt x="50" y="166"/>
                    </a:cubicBezTo>
                    <a:cubicBezTo>
                      <a:pt x="50" y="185"/>
                      <a:pt x="51" y="201"/>
                      <a:pt x="49" y="213"/>
                    </a:cubicBezTo>
                    <a:cubicBezTo>
                      <a:pt x="48" y="216"/>
                      <a:pt x="48" y="219"/>
                      <a:pt x="47" y="222"/>
                    </a:cubicBezTo>
                    <a:cubicBezTo>
                      <a:pt x="47" y="223"/>
                      <a:pt x="48" y="223"/>
                      <a:pt x="49" y="223"/>
                    </a:cubicBezTo>
                    <a:cubicBezTo>
                      <a:pt x="55" y="223"/>
                      <a:pt x="60" y="223"/>
                      <a:pt x="66" y="223"/>
                    </a:cubicBezTo>
                    <a:cubicBezTo>
                      <a:pt x="66" y="223"/>
                      <a:pt x="67" y="223"/>
                      <a:pt x="68" y="223"/>
                    </a:cubicBezTo>
                    <a:cubicBezTo>
                      <a:pt x="66" y="219"/>
                      <a:pt x="65" y="217"/>
                      <a:pt x="64" y="213"/>
                    </a:cubicBezTo>
                    <a:cubicBezTo>
                      <a:pt x="64" y="210"/>
                      <a:pt x="63" y="207"/>
                      <a:pt x="63" y="203"/>
                    </a:cubicBezTo>
                    <a:cubicBezTo>
                      <a:pt x="60" y="187"/>
                      <a:pt x="59" y="161"/>
                      <a:pt x="58" y="145"/>
                    </a:cubicBezTo>
                    <a:cubicBezTo>
                      <a:pt x="58" y="143"/>
                      <a:pt x="57" y="133"/>
                      <a:pt x="57" y="133"/>
                    </a:cubicBezTo>
                    <a:cubicBezTo>
                      <a:pt x="57" y="130"/>
                      <a:pt x="58" y="115"/>
                      <a:pt x="62" y="110"/>
                    </a:cubicBezTo>
                    <a:cubicBezTo>
                      <a:pt x="67" y="105"/>
                      <a:pt x="72" y="108"/>
                      <a:pt x="73" y="108"/>
                    </a:cubicBezTo>
                    <a:cubicBezTo>
                      <a:pt x="74" y="109"/>
                      <a:pt x="75" y="109"/>
                      <a:pt x="75" y="110"/>
                    </a:cubicBezTo>
                    <a:cubicBezTo>
                      <a:pt x="75" y="111"/>
                      <a:pt x="76" y="115"/>
                      <a:pt x="76" y="115"/>
                    </a:cubicBezTo>
                    <a:cubicBezTo>
                      <a:pt x="77" y="115"/>
                      <a:pt x="77" y="112"/>
                      <a:pt x="76" y="111"/>
                    </a:cubicBezTo>
                    <a:cubicBezTo>
                      <a:pt x="77" y="111"/>
                      <a:pt x="78" y="113"/>
                      <a:pt x="82" y="114"/>
                    </a:cubicBezTo>
                    <a:cubicBezTo>
                      <a:pt x="83" y="114"/>
                      <a:pt x="84" y="114"/>
                      <a:pt x="85" y="114"/>
                    </a:cubicBezTo>
                    <a:cubicBezTo>
                      <a:pt x="86" y="114"/>
                      <a:pt x="87" y="113"/>
                      <a:pt x="88" y="113"/>
                    </a:cubicBezTo>
                    <a:cubicBezTo>
                      <a:pt x="87" y="113"/>
                      <a:pt x="80" y="112"/>
                      <a:pt x="76" y="108"/>
                    </a:cubicBezTo>
                    <a:cubicBezTo>
                      <a:pt x="76" y="108"/>
                      <a:pt x="76" y="107"/>
                      <a:pt x="75" y="107"/>
                    </a:cubicBezTo>
                    <a:cubicBezTo>
                      <a:pt x="76" y="107"/>
                      <a:pt x="83" y="105"/>
                      <a:pt x="83" y="10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85" y="103"/>
                      <a:pt x="86" y="102"/>
                      <a:pt x="87" y="101"/>
                    </a:cubicBezTo>
                    <a:cubicBezTo>
                      <a:pt x="92" y="94"/>
                      <a:pt x="93" y="86"/>
                      <a:pt x="95" y="81"/>
                    </a:cubicBezTo>
                    <a:cubicBezTo>
                      <a:pt x="96" y="76"/>
                      <a:pt x="96" y="74"/>
                      <a:pt x="96" y="73"/>
                    </a:cubicBezTo>
                    <a:cubicBezTo>
                      <a:pt x="96" y="73"/>
                      <a:pt x="95" y="76"/>
                      <a:pt x="94" y="80"/>
                    </a:cubicBezTo>
                    <a:cubicBezTo>
                      <a:pt x="93" y="83"/>
                      <a:pt x="91" y="87"/>
                      <a:pt x="89" y="91"/>
                    </a:cubicBezTo>
                    <a:cubicBezTo>
                      <a:pt x="90" y="87"/>
                      <a:pt x="89" y="84"/>
                      <a:pt x="90" y="82"/>
                    </a:cubicBezTo>
                    <a:cubicBezTo>
                      <a:pt x="91" y="78"/>
                      <a:pt x="92" y="75"/>
                      <a:pt x="92" y="75"/>
                    </a:cubicBezTo>
                    <a:cubicBezTo>
                      <a:pt x="91" y="75"/>
                      <a:pt x="91" y="77"/>
                      <a:pt x="89" y="81"/>
                    </a:cubicBezTo>
                    <a:cubicBezTo>
                      <a:pt x="89" y="81"/>
                      <a:pt x="89" y="81"/>
                      <a:pt x="89" y="82"/>
                    </a:cubicBezTo>
                    <a:cubicBezTo>
                      <a:pt x="88" y="77"/>
                      <a:pt x="88" y="75"/>
                      <a:pt x="88" y="75"/>
                    </a:cubicBezTo>
                    <a:cubicBezTo>
                      <a:pt x="87" y="75"/>
                      <a:pt x="87" y="79"/>
                      <a:pt x="88" y="85"/>
                    </a:cubicBezTo>
                    <a:cubicBezTo>
                      <a:pt x="88" y="88"/>
                      <a:pt x="88" y="92"/>
                      <a:pt x="87" y="96"/>
                    </a:cubicBezTo>
                    <a:cubicBezTo>
                      <a:pt x="86" y="96"/>
                      <a:pt x="86" y="97"/>
                      <a:pt x="86" y="97"/>
                    </a:cubicBezTo>
                    <a:cubicBezTo>
                      <a:pt x="83" y="101"/>
                      <a:pt x="80" y="102"/>
                      <a:pt x="76" y="102"/>
                    </a:cubicBezTo>
                    <a:cubicBezTo>
                      <a:pt x="77" y="102"/>
                      <a:pt x="77" y="101"/>
                      <a:pt x="77" y="100"/>
                    </a:cubicBezTo>
                    <a:cubicBezTo>
                      <a:pt x="81" y="94"/>
                      <a:pt x="81" y="89"/>
                      <a:pt x="81" y="89"/>
                    </a:cubicBezTo>
                    <a:cubicBezTo>
                      <a:pt x="81" y="88"/>
                      <a:pt x="80" y="93"/>
                      <a:pt x="77" y="99"/>
                    </a:cubicBezTo>
                    <a:cubicBezTo>
                      <a:pt x="75" y="101"/>
                      <a:pt x="73" y="102"/>
                      <a:pt x="70" y="102"/>
                    </a:cubicBezTo>
                    <a:cubicBezTo>
                      <a:pt x="69" y="102"/>
                      <a:pt x="68" y="102"/>
                      <a:pt x="67" y="102"/>
                    </a:cubicBezTo>
                    <a:cubicBezTo>
                      <a:pt x="65" y="102"/>
                      <a:pt x="63" y="103"/>
                      <a:pt x="61" y="105"/>
                    </a:cubicBezTo>
                    <a:cubicBezTo>
                      <a:pt x="60" y="106"/>
                      <a:pt x="59" y="107"/>
                      <a:pt x="58" y="109"/>
                    </a:cubicBezTo>
                    <a:cubicBezTo>
                      <a:pt x="57" y="110"/>
                      <a:pt x="57" y="112"/>
                      <a:pt x="56" y="114"/>
                    </a:cubicBezTo>
                    <a:cubicBezTo>
                      <a:pt x="56" y="114"/>
                      <a:pt x="56" y="114"/>
                      <a:pt x="56" y="115"/>
                    </a:cubicBezTo>
                    <a:cubicBezTo>
                      <a:pt x="56" y="112"/>
                      <a:pt x="56" y="112"/>
                      <a:pt x="56" y="110"/>
                    </a:cubicBezTo>
                    <a:cubicBezTo>
                      <a:pt x="56" y="108"/>
                      <a:pt x="55" y="106"/>
                      <a:pt x="55" y="105"/>
                    </a:cubicBezTo>
                    <a:cubicBezTo>
                      <a:pt x="55" y="101"/>
                      <a:pt x="55" y="98"/>
                      <a:pt x="55" y="96"/>
                    </a:cubicBezTo>
                    <a:cubicBezTo>
                      <a:pt x="55" y="94"/>
                      <a:pt x="55" y="92"/>
                      <a:pt x="55" y="90"/>
                    </a:cubicBezTo>
                    <a:cubicBezTo>
                      <a:pt x="57" y="83"/>
                      <a:pt x="60" y="79"/>
                      <a:pt x="63" y="78"/>
                    </a:cubicBezTo>
                    <a:cubicBezTo>
                      <a:pt x="69" y="75"/>
                      <a:pt x="73" y="73"/>
                      <a:pt x="73" y="73"/>
                    </a:cubicBezTo>
                    <a:cubicBezTo>
                      <a:pt x="73" y="72"/>
                      <a:pt x="69" y="73"/>
                      <a:pt x="63" y="75"/>
                    </a:cubicBezTo>
                    <a:cubicBezTo>
                      <a:pt x="66" y="72"/>
                      <a:pt x="66" y="68"/>
                      <a:pt x="66" y="68"/>
                    </a:cubicBezTo>
                    <a:cubicBezTo>
                      <a:pt x="66" y="68"/>
                      <a:pt x="64" y="72"/>
                      <a:pt x="61" y="76"/>
                    </a:cubicBezTo>
                    <a:cubicBezTo>
                      <a:pt x="59" y="78"/>
                      <a:pt x="56" y="81"/>
                      <a:pt x="55" y="85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6" y="73"/>
                      <a:pt x="60" y="66"/>
                      <a:pt x="60" y="65"/>
                    </a:cubicBezTo>
                    <a:cubicBezTo>
                      <a:pt x="60" y="65"/>
                      <a:pt x="57" y="69"/>
                      <a:pt x="55" y="76"/>
                    </a:cubicBezTo>
                    <a:cubicBezTo>
                      <a:pt x="55" y="75"/>
                      <a:pt x="55" y="73"/>
                      <a:pt x="55" y="72"/>
                    </a:cubicBezTo>
                    <a:cubicBezTo>
                      <a:pt x="55" y="69"/>
                      <a:pt x="56" y="65"/>
                      <a:pt x="56" y="62"/>
                    </a:cubicBezTo>
                    <a:cubicBezTo>
                      <a:pt x="56" y="61"/>
                      <a:pt x="56" y="61"/>
                      <a:pt x="56" y="60"/>
                    </a:cubicBezTo>
                    <a:cubicBezTo>
                      <a:pt x="57" y="59"/>
                      <a:pt x="57" y="58"/>
                      <a:pt x="57" y="58"/>
                    </a:cubicBezTo>
                    <a:cubicBezTo>
                      <a:pt x="58" y="57"/>
                      <a:pt x="58" y="56"/>
                      <a:pt x="59" y="55"/>
                    </a:cubicBezTo>
                    <a:cubicBezTo>
                      <a:pt x="60" y="54"/>
                      <a:pt x="61" y="53"/>
                      <a:pt x="62" y="52"/>
                    </a:cubicBezTo>
                    <a:cubicBezTo>
                      <a:pt x="63" y="52"/>
                      <a:pt x="64" y="52"/>
                      <a:pt x="65" y="52"/>
                    </a:cubicBezTo>
                    <a:cubicBezTo>
                      <a:pt x="70" y="54"/>
                      <a:pt x="74" y="55"/>
                      <a:pt x="74" y="54"/>
                    </a:cubicBezTo>
                    <a:cubicBezTo>
                      <a:pt x="74" y="54"/>
                      <a:pt x="71" y="52"/>
                      <a:pt x="65" y="50"/>
                    </a:cubicBezTo>
                    <a:cubicBezTo>
                      <a:pt x="67" y="49"/>
                      <a:pt x="68" y="47"/>
                      <a:pt x="68" y="45"/>
                    </a:cubicBezTo>
                    <a:cubicBezTo>
                      <a:pt x="72" y="38"/>
                      <a:pt x="72" y="32"/>
                      <a:pt x="72" y="32"/>
                    </a:cubicBezTo>
                    <a:cubicBezTo>
                      <a:pt x="72" y="32"/>
                      <a:pt x="71" y="37"/>
                      <a:pt x="67" y="44"/>
                    </a:cubicBezTo>
                    <a:cubicBezTo>
                      <a:pt x="67" y="44"/>
                      <a:pt x="67" y="45"/>
                      <a:pt x="66" y="45"/>
                    </a:cubicBezTo>
                    <a:cubicBezTo>
                      <a:pt x="68" y="40"/>
                      <a:pt x="66" y="36"/>
                      <a:pt x="66" y="37"/>
                    </a:cubicBezTo>
                    <a:cubicBezTo>
                      <a:pt x="66" y="36"/>
                      <a:pt x="67" y="42"/>
                      <a:pt x="64" y="47"/>
                    </a:cubicBezTo>
                    <a:cubicBezTo>
                      <a:pt x="63" y="49"/>
                      <a:pt x="61" y="50"/>
                      <a:pt x="58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62" y="33"/>
                      <a:pt x="62" y="20"/>
                      <a:pt x="62" y="20"/>
                    </a:cubicBezTo>
                    <a:cubicBezTo>
                      <a:pt x="62" y="20"/>
                      <a:pt x="61" y="22"/>
                      <a:pt x="60" y="27"/>
                    </a:cubicBezTo>
                    <a:cubicBezTo>
                      <a:pt x="58" y="12"/>
                      <a:pt x="60" y="4"/>
                      <a:pt x="60" y="4"/>
                    </a:cubicBezTo>
                    <a:cubicBezTo>
                      <a:pt x="60" y="3"/>
                      <a:pt x="57" y="13"/>
                      <a:pt x="60" y="28"/>
                    </a:cubicBezTo>
                    <a:cubicBezTo>
                      <a:pt x="60" y="30"/>
                      <a:pt x="59" y="32"/>
                      <a:pt x="59" y="34"/>
                    </a:cubicBezTo>
                    <a:cubicBezTo>
                      <a:pt x="58" y="39"/>
                      <a:pt x="57" y="46"/>
                      <a:pt x="56" y="53"/>
                    </a:cubicBezTo>
                    <a:cubicBezTo>
                      <a:pt x="56" y="47"/>
                      <a:pt x="55" y="41"/>
                      <a:pt x="53" y="37"/>
                    </a:cubicBezTo>
                    <a:cubicBezTo>
                      <a:pt x="51" y="25"/>
                      <a:pt x="52" y="18"/>
                      <a:pt x="52" y="18"/>
                    </a:cubicBezTo>
                    <a:cubicBezTo>
                      <a:pt x="52" y="18"/>
                      <a:pt x="50" y="25"/>
                      <a:pt x="52" y="37"/>
                    </a:cubicBezTo>
                    <a:cubicBezTo>
                      <a:pt x="54" y="43"/>
                      <a:pt x="54" y="50"/>
                      <a:pt x="54" y="58"/>
                    </a:cubicBezTo>
                    <a:cubicBezTo>
                      <a:pt x="54" y="58"/>
                      <a:pt x="54" y="59"/>
                      <a:pt x="54" y="60"/>
                    </a:cubicBezTo>
                    <a:cubicBezTo>
                      <a:pt x="53" y="61"/>
                      <a:pt x="53" y="63"/>
                      <a:pt x="53" y="64"/>
                    </a:cubicBezTo>
                    <a:cubicBezTo>
                      <a:pt x="51" y="74"/>
                      <a:pt x="50" y="87"/>
                      <a:pt x="50" y="100"/>
                    </a:cubicBezTo>
                    <a:cubicBezTo>
                      <a:pt x="49" y="86"/>
                      <a:pt x="47" y="74"/>
                      <a:pt x="45" y="64"/>
                    </a:cubicBezTo>
                    <a:cubicBezTo>
                      <a:pt x="44" y="59"/>
                      <a:pt x="44" y="55"/>
                      <a:pt x="43" y="52"/>
                    </a:cubicBezTo>
                    <a:cubicBezTo>
                      <a:pt x="42" y="43"/>
                      <a:pt x="42" y="36"/>
                      <a:pt x="45" y="32"/>
                    </a:cubicBezTo>
                    <a:cubicBezTo>
                      <a:pt x="47" y="26"/>
                      <a:pt x="46" y="20"/>
                      <a:pt x="46" y="21"/>
                    </a:cubicBezTo>
                    <a:cubicBezTo>
                      <a:pt x="45" y="21"/>
                      <a:pt x="46" y="25"/>
                      <a:pt x="44" y="31"/>
                    </a:cubicBezTo>
                    <a:cubicBezTo>
                      <a:pt x="43" y="31"/>
                      <a:pt x="43" y="32"/>
                      <a:pt x="43" y="33"/>
                    </a:cubicBezTo>
                    <a:cubicBezTo>
                      <a:pt x="43" y="28"/>
                      <a:pt x="42" y="24"/>
                      <a:pt x="42" y="24"/>
                    </a:cubicBezTo>
                    <a:cubicBezTo>
                      <a:pt x="42" y="25"/>
                      <a:pt x="42" y="28"/>
                      <a:pt x="41" y="34"/>
                    </a:cubicBezTo>
                    <a:cubicBezTo>
                      <a:pt x="41" y="36"/>
                      <a:pt x="41" y="39"/>
                      <a:pt x="41" y="42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38" y="33"/>
                      <a:pt x="36" y="26"/>
                      <a:pt x="35" y="20"/>
                    </a:cubicBezTo>
                    <a:cubicBezTo>
                      <a:pt x="34" y="17"/>
                      <a:pt x="34" y="14"/>
                      <a:pt x="33" y="12"/>
                    </a:cubicBezTo>
                    <a:cubicBezTo>
                      <a:pt x="33" y="9"/>
                      <a:pt x="32" y="7"/>
                      <a:pt x="32" y="6"/>
                    </a:cubicBezTo>
                    <a:cubicBezTo>
                      <a:pt x="32" y="4"/>
                      <a:pt x="31" y="3"/>
                      <a:pt x="31" y="2"/>
                    </a:cubicBezTo>
                    <a:cubicBezTo>
                      <a:pt x="31" y="1"/>
                      <a:pt x="31" y="1"/>
                      <a:pt x="31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3"/>
                      <a:pt x="31" y="4"/>
                      <a:pt x="31" y="6"/>
                    </a:cubicBezTo>
                    <a:cubicBezTo>
                      <a:pt x="32" y="8"/>
                      <a:pt x="32" y="10"/>
                      <a:pt x="32" y="12"/>
                    </a:cubicBezTo>
                    <a:cubicBezTo>
                      <a:pt x="33" y="15"/>
                      <a:pt x="33" y="17"/>
                      <a:pt x="34" y="21"/>
                    </a:cubicBezTo>
                    <a:cubicBezTo>
                      <a:pt x="35" y="25"/>
                      <a:pt x="36" y="29"/>
                      <a:pt x="37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3" y="29"/>
                      <a:pt x="31" y="26"/>
                      <a:pt x="31" y="26"/>
                    </a:cubicBezTo>
                    <a:cubicBezTo>
                      <a:pt x="31" y="26"/>
                      <a:pt x="32" y="30"/>
                      <a:pt x="36" y="35"/>
                    </a:cubicBezTo>
                    <a:cubicBezTo>
                      <a:pt x="36" y="36"/>
                      <a:pt x="37" y="37"/>
                      <a:pt x="38" y="39"/>
                    </a:cubicBezTo>
                    <a:cubicBezTo>
                      <a:pt x="39" y="46"/>
                      <a:pt x="40" y="54"/>
                      <a:pt x="42" y="65"/>
                    </a:cubicBezTo>
                    <a:cubicBezTo>
                      <a:pt x="43" y="71"/>
                      <a:pt x="44" y="78"/>
                      <a:pt x="44" y="86"/>
                    </a:cubicBezTo>
                    <a:cubicBezTo>
                      <a:pt x="42" y="78"/>
                      <a:pt x="38" y="70"/>
                      <a:pt x="35" y="64"/>
                    </a:cubicBezTo>
                    <a:cubicBezTo>
                      <a:pt x="34" y="63"/>
                      <a:pt x="34" y="62"/>
                      <a:pt x="33" y="61"/>
                    </a:cubicBezTo>
                    <a:cubicBezTo>
                      <a:pt x="32" y="60"/>
                      <a:pt x="32" y="59"/>
                      <a:pt x="31" y="59"/>
                    </a:cubicBezTo>
                    <a:cubicBezTo>
                      <a:pt x="27" y="49"/>
                      <a:pt x="26" y="42"/>
                      <a:pt x="25" y="42"/>
                    </a:cubicBezTo>
                    <a:cubicBezTo>
                      <a:pt x="25" y="42"/>
                      <a:pt x="26" y="48"/>
                      <a:pt x="29" y="57"/>
                    </a:cubicBezTo>
                    <a:cubicBezTo>
                      <a:pt x="24" y="52"/>
                      <a:pt x="20" y="50"/>
                      <a:pt x="17" y="45"/>
                    </a:cubicBezTo>
                    <a:cubicBezTo>
                      <a:pt x="15" y="42"/>
                      <a:pt x="13" y="39"/>
                      <a:pt x="12" y="36"/>
                    </a:cubicBezTo>
                    <a:cubicBezTo>
                      <a:pt x="11" y="33"/>
                      <a:pt x="10" y="31"/>
                      <a:pt x="9" y="28"/>
                    </a:cubicBezTo>
                    <a:cubicBezTo>
                      <a:pt x="9" y="27"/>
                      <a:pt x="8" y="20"/>
                      <a:pt x="8" y="19"/>
                    </a:cubicBezTo>
                    <a:cubicBezTo>
                      <a:pt x="8" y="19"/>
                      <a:pt x="7" y="23"/>
                      <a:pt x="10" y="32"/>
                    </a:cubicBezTo>
                    <a:cubicBezTo>
                      <a:pt x="10" y="34"/>
                      <a:pt x="11" y="36"/>
                      <a:pt x="12" y="39"/>
                    </a:cubicBezTo>
                    <a:cubicBezTo>
                      <a:pt x="13" y="41"/>
                      <a:pt x="14" y="44"/>
                      <a:pt x="16" y="46"/>
                    </a:cubicBezTo>
                    <a:cubicBezTo>
                      <a:pt x="17" y="49"/>
                      <a:pt x="19" y="51"/>
                      <a:pt x="21" y="53"/>
                    </a:cubicBezTo>
                    <a:cubicBezTo>
                      <a:pt x="19" y="52"/>
                      <a:pt x="16" y="52"/>
                      <a:pt x="15" y="50"/>
                    </a:cubicBezTo>
                    <a:cubicBezTo>
                      <a:pt x="12" y="48"/>
                      <a:pt x="11" y="47"/>
                      <a:pt x="11" y="47"/>
                    </a:cubicBezTo>
                    <a:cubicBezTo>
                      <a:pt x="11" y="47"/>
                      <a:pt x="12" y="49"/>
                      <a:pt x="14" y="51"/>
                    </a:cubicBezTo>
                    <a:cubicBezTo>
                      <a:pt x="17" y="54"/>
                      <a:pt x="21" y="54"/>
                      <a:pt x="26" y="57"/>
                    </a:cubicBezTo>
                    <a:cubicBezTo>
                      <a:pt x="29" y="59"/>
                      <a:pt x="32" y="64"/>
                      <a:pt x="36" y="70"/>
                    </a:cubicBezTo>
                    <a:cubicBezTo>
                      <a:pt x="37" y="73"/>
                      <a:pt x="39" y="76"/>
                      <a:pt x="40" y="80"/>
                    </a:cubicBezTo>
                    <a:cubicBezTo>
                      <a:pt x="43" y="87"/>
                      <a:pt x="45" y="95"/>
                      <a:pt x="46" y="104"/>
                    </a:cubicBezTo>
                    <a:cubicBezTo>
                      <a:pt x="44" y="102"/>
                      <a:pt x="42" y="100"/>
                      <a:pt x="40" y="99"/>
                    </a:cubicBezTo>
                    <a:cubicBezTo>
                      <a:pt x="35" y="94"/>
                      <a:pt x="30" y="93"/>
                      <a:pt x="27" y="92"/>
                    </a:cubicBezTo>
                    <a:cubicBezTo>
                      <a:pt x="22" y="90"/>
                      <a:pt x="21" y="86"/>
                      <a:pt x="21" y="86"/>
                    </a:cubicBezTo>
                    <a:cubicBezTo>
                      <a:pt x="20" y="86"/>
                      <a:pt x="22" y="91"/>
                      <a:pt x="26" y="94"/>
                    </a:cubicBezTo>
                    <a:cubicBezTo>
                      <a:pt x="29" y="95"/>
                      <a:pt x="31" y="96"/>
                      <a:pt x="34" y="98"/>
                    </a:cubicBezTo>
                    <a:cubicBezTo>
                      <a:pt x="27" y="97"/>
                      <a:pt x="21" y="96"/>
                      <a:pt x="16" y="94"/>
                    </a:cubicBezTo>
                    <a:cubicBezTo>
                      <a:pt x="5" y="88"/>
                      <a:pt x="1" y="74"/>
                      <a:pt x="1" y="76"/>
                    </a:cubicBezTo>
                    <a:cubicBezTo>
                      <a:pt x="0" y="75"/>
                      <a:pt x="3" y="90"/>
                      <a:pt x="15" y="98"/>
                    </a:cubicBezTo>
                    <a:cubicBezTo>
                      <a:pt x="17" y="98"/>
                      <a:pt x="18" y="99"/>
                      <a:pt x="20" y="100"/>
                    </a:cubicBezTo>
                    <a:cubicBezTo>
                      <a:pt x="19" y="100"/>
                      <a:pt x="19" y="100"/>
                      <a:pt x="19" y="100"/>
                    </a:cubicBezTo>
                    <a:cubicBezTo>
                      <a:pt x="18" y="100"/>
                      <a:pt x="17" y="101"/>
                      <a:pt x="15" y="102"/>
                    </a:cubicBezTo>
                    <a:cubicBezTo>
                      <a:pt x="14" y="103"/>
                      <a:pt x="12" y="102"/>
                      <a:pt x="11" y="102"/>
                    </a:cubicBezTo>
                    <a:cubicBezTo>
                      <a:pt x="8" y="101"/>
                      <a:pt x="7" y="99"/>
                      <a:pt x="7" y="99"/>
                    </a:cubicBezTo>
                    <a:cubicBezTo>
                      <a:pt x="7" y="99"/>
                      <a:pt x="8" y="102"/>
                      <a:pt x="10" y="104"/>
                    </a:cubicBezTo>
                    <a:lnTo>
                      <a:pt x="11" y="104"/>
                    </a:lnTo>
                    <a:close/>
                  </a:path>
                </a:pathLst>
              </a:custGeom>
              <a:solidFill>
                <a:srgbClr val="1C1E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7" name="îś1iḍé"/>
              <p:cNvSpPr/>
              <p:nvPr/>
            </p:nvSpPr>
            <p:spPr bwMode="auto">
              <a:xfrm>
                <a:off x="5115" y="26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C1E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8" name="íSľïdè"/>
              <p:cNvSpPr/>
              <p:nvPr/>
            </p:nvSpPr>
            <p:spPr bwMode="auto">
              <a:xfrm>
                <a:off x="5221" y="29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9" name="iṥ1îḍé"/>
              <p:cNvSpPr/>
              <p:nvPr/>
            </p:nvSpPr>
            <p:spPr bwMode="auto">
              <a:xfrm>
                <a:off x="5040" y="2514"/>
                <a:ext cx="366" cy="438"/>
              </a:xfrm>
              <a:custGeom>
                <a:avLst/>
                <a:gdLst>
                  <a:gd name="T0" fmla="*/ 7 w 142"/>
                  <a:gd name="T1" fmla="*/ 136 h 170"/>
                  <a:gd name="T2" fmla="*/ 17 w 142"/>
                  <a:gd name="T3" fmla="*/ 150 h 170"/>
                  <a:gd name="T4" fmla="*/ 26 w 142"/>
                  <a:gd name="T5" fmla="*/ 155 h 170"/>
                  <a:gd name="T6" fmla="*/ 33 w 142"/>
                  <a:gd name="T7" fmla="*/ 162 h 170"/>
                  <a:gd name="T8" fmla="*/ 45 w 142"/>
                  <a:gd name="T9" fmla="*/ 160 h 170"/>
                  <a:gd name="T10" fmla="*/ 52 w 142"/>
                  <a:gd name="T11" fmla="*/ 161 h 170"/>
                  <a:gd name="T12" fmla="*/ 59 w 142"/>
                  <a:gd name="T13" fmla="*/ 166 h 170"/>
                  <a:gd name="T14" fmla="*/ 65 w 142"/>
                  <a:gd name="T15" fmla="*/ 165 h 170"/>
                  <a:gd name="T16" fmla="*/ 80 w 142"/>
                  <a:gd name="T17" fmla="*/ 166 h 170"/>
                  <a:gd name="T18" fmla="*/ 100 w 142"/>
                  <a:gd name="T19" fmla="*/ 166 h 170"/>
                  <a:gd name="T20" fmla="*/ 117 w 142"/>
                  <a:gd name="T21" fmla="*/ 160 h 170"/>
                  <a:gd name="T22" fmla="*/ 131 w 142"/>
                  <a:gd name="T23" fmla="*/ 153 h 170"/>
                  <a:gd name="T24" fmla="*/ 137 w 142"/>
                  <a:gd name="T25" fmla="*/ 139 h 170"/>
                  <a:gd name="T26" fmla="*/ 140 w 142"/>
                  <a:gd name="T27" fmla="*/ 125 h 170"/>
                  <a:gd name="T28" fmla="*/ 137 w 142"/>
                  <a:gd name="T29" fmla="*/ 111 h 170"/>
                  <a:gd name="T30" fmla="*/ 133 w 142"/>
                  <a:gd name="T31" fmla="*/ 109 h 170"/>
                  <a:gd name="T32" fmla="*/ 133 w 142"/>
                  <a:gd name="T33" fmla="*/ 105 h 170"/>
                  <a:gd name="T34" fmla="*/ 130 w 142"/>
                  <a:gd name="T35" fmla="*/ 88 h 170"/>
                  <a:gd name="T36" fmla="*/ 128 w 142"/>
                  <a:gd name="T37" fmla="*/ 79 h 170"/>
                  <a:gd name="T38" fmla="*/ 125 w 142"/>
                  <a:gd name="T39" fmla="*/ 70 h 170"/>
                  <a:gd name="T40" fmla="*/ 114 w 142"/>
                  <a:gd name="T41" fmla="*/ 50 h 170"/>
                  <a:gd name="T42" fmla="*/ 110 w 142"/>
                  <a:gd name="T43" fmla="*/ 35 h 170"/>
                  <a:gd name="T44" fmla="*/ 99 w 142"/>
                  <a:gd name="T45" fmla="*/ 19 h 170"/>
                  <a:gd name="T46" fmla="*/ 89 w 142"/>
                  <a:gd name="T47" fmla="*/ 12 h 170"/>
                  <a:gd name="T48" fmla="*/ 78 w 142"/>
                  <a:gd name="T49" fmla="*/ 7 h 170"/>
                  <a:gd name="T50" fmla="*/ 68 w 142"/>
                  <a:gd name="T51" fmla="*/ 10 h 170"/>
                  <a:gd name="T52" fmla="*/ 61 w 142"/>
                  <a:gd name="T53" fmla="*/ 3 h 170"/>
                  <a:gd name="T54" fmla="*/ 51 w 142"/>
                  <a:gd name="T55" fmla="*/ 6 h 170"/>
                  <a:gd name="T56" fmla="*/ 39 w 142"/>
                  <a:gd name="T57" fmla="*/ 14 h 170"/>
                  <a:gd name="T58" fmla="*/ 30 w 142"/>
                  <a:gd name="T59" fmla="*/ 29 h 170"/>
                  <a:gd name="T60" fmla="*/ 26 w 142"/>
                  <a:gd name="T61" fmla="*/ 41 h 170"/>
                  <a:gd name="T62" fmla="*/ 19 w 142"/>
                  <a:gd name="T63" fmla="*/ 53 h 170"/>
                  <a:gd name="T64" fmla="*/ 15 w 142"/>
                  <a:gd name="T65" fmla="*/ 62 h 170"/>
                  <a:gd name="T66" fmla="*/ 12 w 142"/>
                  <a:gd name="T67" fmla="*/ 78 h 170"/>
                  <a:gd name="T68" fmla="*/ 8 w 142"/>
                  <a:gd name="T69" fmla="*/ 93 h 170"/>
                  <a:gd name="T70" fmla="*/ 8 w 142"/>
                  <a:gd name="T71" fmla="*/ 101 h 170"/>
                  <a:gd name="T72" fmla="*/ 6 w 142"/>
                  <a:gd name="T73" fmla="*/ 107 h 170"/>
                  <a:gd name="T74" fmla="*/ 9 w 142"/>
                  <a:gd name="T75" fmla="*/ 113 h 170"/>
                  <a:gd name="T76" fmla="*/ 3 w 142"/>
                  <a:gd name="T77" fmla="*/ 122 h 170"/>
                  <a:gd name="T78" fmla="*/ 9 w 142"/>
                  <a:gd name="T79" fmla="*/ 111 h 170"/>
                  <a:gd name="T80" fmla="*/ 29 w 142"/>
                  <a:gd name="T81" fmla="*/ 35 h 170"/>
                  <a:gd name="T82" fmla="*/ 123 w 142"/>
                  <a:gd name="T83" fmla="*/ 69 h 170"/>
                  <a:gd name="T84" fmla="*/ 131 w 142"/>
                  <a:gd name="T85" fmla="*/ 96 h 170"/>
                  <a:gd name="T86" fmla="*/ 137 w 142"/>
                  <a:gd name="T87" fmla="*/ 134 h 170"/>
                  <a:gd name="T88" fmla="*/ 134 w 142"/>
                  <a:gd name="T89" fmla="*/ 128 h 170"/>
                  <a:gd name="T90" fmla="*/ 133 w 142"/>
                  <a:gd name="T91" fmla="*/ 145 h 170"/>
                  <a:gd name="T92" fmla="*/ 124 w 142"/>
                  <a:gd name="T93" fmla="*/ 75 h 170"/>
                  <a:gd name="T94" fmla="*/ 113 w 142"/>
                  <a:gd name="T95" fmla="*/ 44 h 170"/>
                  <a:gd name="T96" fmla="*/ 115 w 142"/>
                  <a:gd name="T97" fmla="*/ 159 h 170"/>
                  <a:gd name="T98" fmla="*/ 102 w 142"/>
                  <a:gd name="T99" fmla="*/ 34 h 170"/>
                  <a:gd name="T100" fmla="*/ 90 w 142"/>
                  <a:gd name="T101" fmla="*/ 14 h 170"/>
                  <a:gd name="T102" fmla="*/ 85 w 142"/>
                  <a:gd name="T103" fmla="*/ 11 h 170"/>
                  <a:gd name="T104" fmla="*/ 84 w 142"/>
                  <a:gd name="T105" fmla="*/ 163 h 170"/>
                  <a:gd name="T106" fmla="*/ 61 w 142"/>
                  <a:gd name="T107" fmla="*/ 5 h 170"/>
                  <a:gd name="T108" fmla="*/ 61 w 142"/>
                  <a:gd name="T109" fmla="*/ 165 h 170"/>
                  <a:gd name="T110" fmla="*/ 49 w 142"/>
                  <a:gd name="T111" fmla="*/ 9 h 170"/>
                  <a:gd name="T112" fmla="*/ 40 w 142"/>
                  <a:gd name="T113" fmla="*/ 19 h 170"/>
                  <a:gd name="T114" fmla="*/ 37 w 142"/>
                  <a:gd name="T115" fmla="*/ 158 h 170"/>
                  <a:gd name="T116" fmla="*/ 32 w 142"/>
                  <a:gd name="T117" fmla="*/ 159 h 170"/>
                  <a:gd name="T118" fmla="*/ 26 w 142"/>
                  <a:gd name="T119" fmla="*/ 153 h 170"/>
                  <a:gd name="T120" fmla="*/ 19 w 142"/>
                  <a:gd name="T121" fmla="*/ 64 h 170"/>
                  <a:gd name="T122" fmla="*/ 10 w 142"/>
                  <a:gd name="T123" fmla="*/ 137 h 170"/>
                  <a:gd name="T124" fmla="*/ 8 w 142"/>
                  <a:gd name="T125" fmla="*/ 13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2" h="170">
                    <a:moveTo>
                      <a:pt x="1" y="126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2" y="125"/>
                      <a:pt x="2" y="126"/>
                      <a:pt x="2" y="126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6"/>
                      <a:pt x="2" y="127"/>
                      <a:pt x="2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1" y="127"/>
                      <a:pt x="1" y="126"/>
                      <a:pt x="1" y="127"/>
                    </a:cubicBezTo>
                    <a:cubicBezTo>
                      <a:pt x="1" y="127"/>
                      <a:pt x="1" y="127"/>
                      <a:pt x="1" y="127"/>
                    </a:cubicBezTo>
                    <a:cubicBezTo>
                      <a:pt x="1" y="126"/>
                      <a:pt x="2" y="127"/>
                      <a:pt x="2" y="127"/>
                    </a:cubicBezTo>
                    <a:cubicBezTo>
                      <a:pt x="3" y="127"/>
                      <a:pt x="2" y="127"/>
                      <a:pt x="2" y="127"/>
                    </a:cubicBezTo>
                    <a:cubicBezTo>
                      <a:pt x="2" y="127"/>
                      <a:pt x="2" y="128"/>
                      <a:pt x="3" y="127"/>
                    </a:cubicBezTo>
                    <a:cubicBezTo>
                      <a:pt x="3" y="126"/>
                      <a:pt x="2" y="128"/>
                      <a:pt x="3" y="127"/>
                    </a:cubicBezTo>
                    <a:cubicBezTo>
                      <a:pt x="3" y="127"/>
                      <a:pt x="2" y="127"/>
                      <a:pt x="3" y="128"/>
                    </a:cubicBezTo>
                    <a:cubicBezTo>
                      <a:pt x="3" y="128"/>
                      <a:pt x="3" y="128"/>
                      <a:pt x="2" y="128"/>
                    </a:cubicBezTo>
                    <a:cubicBezTo>
                      <a:pt x="4" y="129"/>
                      <a:pt x="2" y="128"/>
                      <a:pt x="3" y="129"/>
                    </a:cubicBezTo>
                    <a:cubicBezTo>
                      <a:pt x="3" y="129"/>
                      <a:pt x="3" y="129"/>
                      <a:pt x="3" y="128"/>
                    </a:cubicBezTo>
                    <a:cubicBezTo>
                      <a:pt x="3" y="129"/>
                      <a:pt x="3" y="128"/>
                      <a:pt x="3" y="128"/>
                    </a:cubicBezTo>
                    <a:cubicBezTo>
                      <a:pt x="3" y="128"/>
                      <a:pt x="4" y="129"/>
                      <a:pt x="3" y="128"/>
                    </a:cubicBezTo>
                    <a:cubicBezTo>
                      <a:pt x="4" y="129"/>
                      <a:pt x="3" y="127"/>
                      <a:pt x="3" y="129"/>
                    </a:cubicBezTo>
                    <a:cubicBezTo>
                      <a:pt x="4" y="128"/>
                      <a:pt x="3" y="130"/>
                      <a:pt x="3" y="129"/>
                    </a:cubicBezTo>
                    <a:cubicBezTo>
                      <a:pt x="3" y="128"/>
                      <a:pt x="4" y="128"/>
                      <a:pt x="4" y="128"/>
                    </a:cubicBezTo>
                    <a:cubicBezTo>
                      <a:pt x="4" y="129"/>
                      <a:pt x="4" y="130"/>
                      <a:pt x="4" y="129"/>
                    </a:cubicBezTo>
                    <a:cubicBezTo>
                      <a:pt x="4" y="129"/>
                      <a:pt x="4" y="127"/>
                      <a:pt x="4" y="128"/>
                    </a:cubicBezTo>
                    <a:cubicBezTo>
                      <a:pt x="4" y="129"/>
                      <a:pt x="5" y="129"/>
                      <a:pt x="5" y="128"/>
                    </a:cubicBezTo>
                    <a:cubicBezTo>
                      <a:pt x="4" y="129"/>
                      <a:pt x="5" y="129"/>
                      <a:pt x="5" y="129"/>
                    </a:cubicBezTo>
                    <a:cubicBezTo>
                      <a:pt x="6" y="130"/>
                      <a:pt x="6" y="129"/>
                      <a:pt x="5" y="130"/>
                    </a:cubicBezTo>
                    <a:cubicBezTo>
                      <a:pt x="6" y="130"/>
                      <a:pt x="5" y="129"/>
                      <a:pt x="6" y="129"/>
                    </a:cubicBezTo>
                    <a:cubicBezTo>
                      <a:pt x="7" y="130"/>
                      <a:pt x="5" y="130"/>
                      <a:pt x="5" y="13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5" y="131"/>
                      <a:pt x="5" y="131"/>
                      <a:pt x="5" y="131"/>
                    </a:cubicBezTo>
                    <a:cubicBezTo>
                      <a:pt x="5" y="130"/>
                      <a:pt x="5" y="131"/>
                      <a:pt x="5" y="129"/>
                    </a:cubicBezTo>
                    <a:cubicBezTo>
                      <a:pt x="4" y="129"/>
                      <a:pt x="4" y="131"/>
                      <a:pt x="4" y="130"/>
                    </a:cubicBezTo>
                    <a:cubicBezTo>
                      <a:pt x="3" y="129"/>
                      <a:pt x="4" y="131"/>
                      <a:pt x="4" y="130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5" y="131"/>
                      <a:pt x="4" y="131"/>
                      <a:pt x="4" y="132"/>
                    </a:cubicBezTo>
                    <a:cubicBezTo>
                      <a:pt x="5" y="131"/>
                      <a:pt x="4" y="132"/>
                      <a:pt x="4" y="132"/>
                    </a:cubicBezTo>
                    <a:cubicBezTo>
                      <a:pt x="3" y="132"/>
                      <a:pt x="4" y="131"/>
                      <a:pt x="4" y="132"/>
                    </a:cubicBezTo>
                    <a:cubicBezTo>
                      <a:pt x="4" y="133"/>
                      <a:pt x="5" y="132"/>
                      <a:pt x="5" y="132"/>
                    </a:cubicBezTo>
                    <a:cubicBezTo>
                      <a:pt x="6" y="132"/>
                      <a:pt x="4" y="133"/>
                      <a:pt x="5" y="133"/>
                    </a:cubicBezTo>
                    <a:cubicBezTo>
                      <a:pt x="6" y="130"/>
                      <a:pt x="6" y="132"/>
                      <a:pt x="6" y="133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6" y="132"/>
                      <a:pt x="7" y="133"/>
                      <a:pt x="7" y="134"/>
                    </a:cubicBezTo>
                    <a:cubicBezTo>
                      <a:pt x="7" y="134"/>
                      <a:pt x="7" y="133"/>
                      <a:pt x="8" y="133"/>
                    </a:cubicBezTo>
                    <a:cubicBezTo>
                      <a:pt x="8" y="135"/>
                      <a:pt x="7" y="133"/>
                      <a:pt x="7" y="133"/>
                    </a:cubicBezTo>
                    <a:cubicBezTo>
                      <a:pt x="8" y="133"/>
                      <a:pt x="7" y="133"/>
                      <a:pt x="7" y="133"/>
                    </a:cubicBezTo>
                    <a:cubicBezTo>
                      <a:pt x="7" y="134"/>
                      <a:pt x="7" y="132"/>
                      <a:pt x="7" y="133"/>
                    </a:cubicBezTo>
                    <a:cubicBezTo>
                      <a:pt x="7" y="134"/>
                      <a:pt x="7" y="131"/>
                      <a:pt x="7" y="134"/>
                    </a:cubicBezTo>
                    <a:cubicBezTo>
                      <a:pt x="7" y="135"/>
                      <a:pt x="7" y="135"/>
                      <a:pt x="7" y="134"/>
                    </a:cubicBezTo>
                    <a:cubicBezTo>
                      <a:pt x="8" y="135"/>
                      <a:pt x="8" y="134"/>
                      <a:pt x="8" y="134"/>
                    </a:cubicBezTo>
                    <a:cubicBezTo>
                      <a:pt x="7" y="134"/>
                      <a:pt x="7" y="134"/>
                      <a:pt x="7" y="135"/>
                    </a:cubicBezTo>
                    <a:cubicBezTo>
                      <a:pt x="8" y="135"/>
                      <a:pt x="7" y="135"/>
                      <a:pt x="7" y="135"/>
                    </a:cubicBezTo>
                    <a:cubicBezTo>
                      <a:pt x="7" y="136"/>
                      <a:pt x="8" y="136"/>
                      <a:pt x="8" y="135"/>
                    </a:cubicBezTo>
                    <a:cubicBezTo>
                      <a:pt x="7" y="135"/>
                      <a:pt x="7" y="136"/>
                      <a:pt x="8" y="135"/>
                    </a:cubicBezTo>
                    <a:cubicBezTo>
                      <a:pt x="8" y="136"/>
                      <a:pt x="7" y="136"/>
                      <a:pt x="7" y="136"/>
                    </a:cubicBezTo>
                    <a:cubicBezTo>
                      <a:pt x="8" y="136"/>
                      <a:pt x="7" y="136"/>
                      <a:pt x="7" y="136"/>
                    </a:cubicBezTo>
                    <a:cubicBezTo>
                      <a:pt x="7" y="137"/>
                      <a:pt x="6" y="137"/>
                      <a:pt x="6" y="137"/>
                    </a:cubicBezTo>
                    <a:cubicBezTo>
                      <a:pt x="6" y="137"/>
                      <a:pt x="6" y="136"/>
                      <a:pt x="6" y="136"/>
                    </a:cubicBezTo>
                    <a:cubicBezTo>
                      <a:pt x="7" y="136"/>
                      <a:pt x="6" y="137"/>
                      <a:pt x="6" y="136"/>
                    </a:cubicBezTo>
                    <a:cubicBezTo>
                      <a:pt x="6" y="136"/>
                      <a:pt x="5" y="137"/>
                      <a:pt x="5" y="137"/>
                    </a:cubicBezTo>
                    <a:cubicBezTo>
                      <a:pt x="5" y="138"/>
                      <a:pt x="4" y="137"/>
                      <a:pt x="5" y="138"/>
                    </a:cubicBezTo>
                    <a:cubicBezTo>
                      <a:pt x="5" y="139"/>
                      <a:pt x="5" y="138"/>
                      <a:pt x="5" y="139"/>
                    </a:cubicBezTo>
                    <a:cubicBezTo>
                      <a:pt x="6" y="140"/>
                      <a:pt x="5" y="138"/>
                      <a:pt x="7" y="139"/>
                    </a:cubicBezTo>
                    <a:cubicBezTo>
                      <a:pt x="6" y="139"/>
                      <a:pt x="7" y="140"/>
                      <a:pt x="7" y="140"/>
                    </a:cubicBezTo>
                    <a:cubicBezTo>
                      <a:pt x="7" y="138"/>
                      <a:pt x="7" y="140"/>
                      <a:pt x="8" y="140"/>
                    </a:cubicBezTo>
                    <a:cubicBezTo>
                      <a:pt x="8" y="141"/>
                      <a:pt x="7" y="140"/>
                      <a:pt x="8" y="141"/>
                    </a:cubicBezTo>
                    <a:cubicBezTo>
                      <a:pt x="8" y="141"/>
                      <a:pt x="8" y="140"/>
                      <a:pt x="8" y="141"/>
                    </a:cubicBezTo>
                    <a:cubicBezTo>
                      <a:pt x="8" y="141"/>
                      <a:pt x="8" y="142"/>
                      <a:pt x="8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8" y="143"/>
                      <a:pt x="8" y="142"/>
                      <a:pt x="8" y="142"/>
                    </a:cubicBezTo>
                    <a:cubicBezTo>
                      <a:pt x="9" y="142"/>
                      <a:pt x="9" y="141"/>
                      <a:pt x="9" y="142"/>
                    </a:cubicBezTo>
                    <a:cubicBezTo>
                      <a:pt x="9" y="142"/>
                      <a:pt x="10" y="141"/>
                      <a:pt x="10" y="141"/>
                    </a:cubicBezTo>
                    <a:cubicBezTo>
                      <a:pt x="10" y="140"/>
                      <a:pt x="11" y="141"/>
                      <a:pt x="11" y="142"/>
                    </a:cubicBezTo>
                    <a:cubicBezTo>
                      <a:pt x="11" y="143"/>
                      <a:pt x="11" y="141"/>
                      <a:pt x="12" y="141"/>
                    </a:cubicBezTo>
                    <a:cubicBezTo>
                      <a:pt x="12" y="141"/>
                      <a:pt x="11" y="140"/>
                      <a:pt x="12" y="141"/>
                    </a:cubicBezTo>
                    <a:cubicBezTo>
                      <a:pt x="12" y="142"/>
                      <a:pt x="12" y="141"/>
                      <a:pt x="12" y="141"/>
                    </a:cubicBezTo>
                    <a:cubicBezTo>
                      <a:pt x="12" y="142"/>
                      <a:pt x="13" y="143"/>
                      <a:pt x="13" y="142"/>
                    </a:cubicBezTo>
                    <a:cubicBezTo>
                      <a:pt x="13" y="142"/>
                      <a:pt x="13" y="143"/>
                      <a:pt x="12" y="143"/>
                    </a:cubicBezTo>
                    <a:cubicBezTo>
                      <a:pt x="12" y="143"/>
                      <a:pt x="12" y="142"/>
                      <a:pt x="13" y="142"/>
                    </a:cubicBezTo>
                    <a:cubicBezTo>
                      <a:pt x="14" y="144"/>
                      <a:pt x="14" y="143"/>
                      <a:pt x="13" y="143"/>
                    </a:cubicBezTo>
                    <a:cubicBezTo>
                      <a:pt x="13" y="143"/>
                      <a:pt x="13" y="144"/>
                      <a:pt x="13" y="143"/>
                    </a:cubicBezTo>
                    <a:cubicBezTo>
                      <a:pt x="14" y="144"/>
                      <a:pt x="12" y="142"/>
                      <a:pt x="13" y="143"/>
                    </a:cubicBezTo>
                    <a:cubicBezTo>
                      <a:pt x="13" y="143"/>
                      <a:pt x="13" y="144"/>
                      <a:pt x="13" y="143"/>
                    </a:cubicBezTo>
                    <a:cubicBezTo>
                      <a:pt x="13" y="144"/>
                      <a:pt x="12" y="143"/>
                      <a:pt x="13" y="143"/>
                    </a:cubicBezTo>
                    <a:cubicBezTo>
                      <a:pt x="13" y="144"/>
                      <a:pt x="13" y="143"/>
                      <a:pt x="13" y="144"/>
                    </a:cubicBezTo>
                    <a:cubicBezTo>
                      <a:pt x="13" y="145"/>
                      <a:pt x="14" y="145"/>
                      <a:pt x="13" y="145"/>
                    </a:cubicBezTo>
                    <a:cubicBezTo>
                      <a:pt x="13" y="146"/>
                      <a:pt x="13" y="145"/>
                      <a:pt x="14" y="145"/>
                    </a:cubicBezTo>
                    <a:cubicBezTo>
                      <a:pt x="14" y="145"/>
                      <a:pt x="14" y="146"/>
                      <a:pt x="14" y="145"/>
                    </a:cubicBezTo>
                    <a:cubicBezTo>
                      <a:pt x="14" y="145"/>
                      <a:pt x="14" y="145"/>
                      <a:pt x="14" y="145"/>
                    </a:cubicBezTo>
                    <a:cubicBezTo>
                      <a:pt x="14" y="147"/>
                      <a:pt x="15" y="146"/>
                      <a:pt x="14" y="146"/>
                    </a:cubicBezTo>
                    <a:cubicBezTo>
                      <a:pt x="14" y="145"/>
                      <a:pt x="14" y="146"/>
                      <a:pt x="14" y="146"/>
                    </a:cubicBezTo>
                    <a:cubicBezTo>
                      <a:pt x="14" y="145"/>
                      <a:pt x="14" y="146"/>
                      <a:pt x="14" y="146"/>
                    </a:cubicBezTo>
                    <a:cubicBezTo>
                      <a:pt x="13" y="147"/>
                      <a:pt x="13" y="146"/>
                      <a:pt x="13" y="146"/>
                    </a:cubicBezTo>
                    <a:cubicBezTo>
                      <a:pt x="14" y="147"/>
                      <a:pt x="14" y="146"/>
                      <a:pt x="15" y="146"/>
                    </a:cubicBezTo>
                    <a:cubicBezTo>
                      <a:pt x="14" y="146"/>
                      <a:pt x="15" y="146"/>
                      <a:pt x="15" y="147"/>
                    </a:cubicBezTo>
                    <a:cubicBezTo>
                      <a:pt x="14" y="147"/>
                      <a:pt x="15" y="147"/>
                      <a:pt x="15" y="147"/>
                    </a:cubicBezTo>
                    <a:cubicBezTo>
                      <a:pt x="15" y="148"/>
                      <a:pt x="13" y="148"/>
                      <a:pt x="14" y="148"/>
                    </a:cubicBezTo>
                    <a:cubicBezTo>
                      <a:pt x="14" y="146"/>
                      <a:pt x="15" y="146"/>
                      <a:pt x="15" y="148"/>
                    </a:cubicBezTo>
                    <a:cubicBezTo>
                      <a:pt x="15" y="147"/>
                      <a:pt x="14" y="147"/>
                      <a:pt x="15" y="148"/>
                    </a:cubicBezTo>
                    <a:cubicBezTo>
                      <a:pt x="14" y="148"/>
                      <a:pt x="14" y="148"/>
                      <a:pt x="14" y="148"/>
                    </a:cubicBezTo>
                    <a:cubicBezTo>
                      <a:pt x="13" y="149"/>
                      <a:pt x="14" y="148"/>
                      <a:pt x="14" y="150"/>
                    </a:cubicBezTo>
                    <a:cubicBezTo>
                      <a:pt x="15" y="150"/>
                      <a:pt x="16" y="149"/>
                      <a:pt x="15" y="149"/>
                    </a:cubicBezTo>
                    <a:cubicBezTo>
                      <a:pt x="15" y="150"/>
                      <a:pt x="15" y="151"/>
                      <a:pt x="15" y="150"/>
                    </a:cubicBezTo>
                    <a:cubicBezTo>
                      <a:pt x="15" y="150"/>
                      <a:pt x="15" y="148"/>
                      <a:pt x="16" y="150"/>
                    </a:cubicBezTo>
                    <a:cubicBezTo>
                      <a:pt x="16" y="150"/>
                      <a:pt x="16" y="150"/>
                      <a:pt x="16" y="150"/>
                    </a:cubicBezTo>
                    <a:cubicBezTo>
                      <a:pt x="16" y="151"/>
                      <a:pt x="16" y="152"/>
                      <a:pt x="16" y="150"/>
                    </a:cubicBezTo>
                    <a:cubicBezTo>
                      <a:pt x="16" y="152"/>
                      <a:pt x="16" y="149"/>
                      <a:pt x="16" y="151"/>
                    </a:cubicBezTo>
                    <a:cubicBezTo>
                      <a:pt x="16" y="151"/>
                      <a:pt x="17" y="149"/>
                      <a:pt x="17" y="151"/>
                    </a:cubicBezTo>
                    <a:cubicBezTo>
                      <a:pt x="17" y="151"/>
                      <a:pt x="17" y="150"/>
                      <a:pt x="17" y="150"/>
                    </a:cubicBezTo>
                    <a:cubicBezTo>
                      <a:pt x="18" y="150"/>
                      <a:pt x="17" y="151"/>
                      <a:pt x="18" y="151"/>
                    </a:cubicBezTo>
                    <a:cubicBezTo>
                      <a:pt x="18" y="151"/>
                      <a:pt x="18" y="151"/>
                      <a:pt x="18" y="151"/>
                    </a:cubicBezTo>
                    <a:cubicBezTo>
                      <a:pt x="19" y="151"/>
                      <a:pt x="18" y="151"/>
                      <a:pt x="19" y="151"/>
                    </a:cubicBezTo>
                    <a:cubicBezTo>
                      <a:pt x="19" y="151"/>
                      <a:pt x="19" y="151"/>
                      <a:pt x="19" y="151"/>
                    </a:cubicBezTo>
                    <a:cubicBezTo>
                      <a:pt x="19" y="150"/>
                      <a:pt x="18" y="151"/>
                      <a:pt x="18" y="151"/>
                    </a:cubicBezTo>
                    <a:cubicBezTo>
                      <a:pt x="18" y="150"/>
                      <a:pt x="18" y="152"/>
                      <a:pt x="18" y="152"/>
                    </a:cubicBezTo>
                    <a:cubicBezTo>
                      <a:pt x="18" y="152"/>
                      <a:pt x="18" y="151"/>
                      <a:pt x="19" y="152"/>
                    </a:cubicBezTo>
                    <a:cubicBezTo>
                      <a:pt x="19" y="152"/>
                      <a:pt x="18" y="153"/>
                      <a:pt x="18" y="152"/>
                    </a:cubicBezTo>
                    <a:cubicBezTo>
                      <a:pt x="19" y="152"/>
                      <a:pt x="19" y="153"/>
                      <a:pt x="19" y="153"/>
                    </a:cubicBezTo>
                    <a:cubicBezTo>
                      <a:pt x="20" y="153"/>
                      <a:pt x="19" y="154"/>
                      <a:pt x="20" y="153"/>
                    </a:cubicBezTo>
                    <a:cubicBezTo>
                      <a:pt x="20" y="153"/>
                      <a:pt x="21" y="152"/>
                      <a:pt x="20" y="152"/>
                    </a:cubicBezTo>
                    <a:cubicBezTo>
                      <a:pt x="21" y="151"/>
                      <a:pt x="20" y="153"/>
                      <a:pt x="21" y="153"/>
                    </a:cubicBezTo>
                    <a:cubicBezTo>
                      <a:pt x="21" y="152"/>
                      <a:pt x="21" y="153"/>
                      <a:pt x="22" y="152"/>
                    </a:cubicBezTo>
                    <a:cubicBezTo>
                      <a:pt x="21" y="153"/>
                      <a:pt x="22" y="153"/>
                      <a:pt x="22" y="153"/>
                    </a:cubicBezTo>
                    <a:cubicBezTo>
                      <a:pt x="23" y="154"/>
                      <a:pt x="22" y="153"/>
                      <a:pt x="22" y="153"/>
                    </a:cubicBezTo>
                    <a:cubicBezTo>
                      <a:pt x="22" y="153"/>
                      <a:pt x="23" y="153"/>
                      <a:pt x="23" y="153"/>
                    </a:cubicBezTo>
                    <a:cubicBezTo>
                      <a:pt x="23" y="153"/>
                      <a:pt x="23" y="154"/>
                      <a:pt x="23" y="153"/>
                    </a:cubicBezTo>
                    <a:cubicBezTo>
                      <a:pt x="23" y="153"/>
                      <a:pt x="23" y="154"/>
                      <a:pt x="23" y="153"/>
                    </a:cubicBezTo>
                    <a:cubicBezTo>
                      <a:pt x="23" y="153"/>
                      <a:pt x="23" y="152"/>
                      <a:pt x="23" y="153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3" y="154"/>
                      <a:pt x="23" y="153"/>
                      <a:pt x="23" y="153"/>
                    </a:cubicBezTo>
                    <a:cubicBezTo>
                      <a:pt x="23" y="153"/>
                      <a:pt x="24" y="153"/>
                      <a:pt x="23" y="153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4" y="153"/>
                      <a:pt x="23" y="154"/>
                      <a:pt x="23" y="153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2" y="153"/>
                      <a:pt x="23" y="153"/>
                      <a:pt x="23" y="154"/>
                    </a:cubicBezTo>
                    <a:cubicBezTo>
                      <a:pt x="24" y="154"/>
                      <a:pt x="24" y="153"/>
                      <a:pt x="24" y="154"/>
                    </a:cubicBezTo>
                    <a:cubicBezTo>
                      <a:pt x="24" y="154"/>
                      <a:pt x="24" y="155"/>
                      <a:pt x="24" y="155"/>
                    </a:cubicBezTo>
                    <a:cubicBezTo>
                      <a:pt x="25" y="155"/>
                      <a:pt x="25" y="156"/>
                      <a:pt x="24" y="154"/>
                    </a:cubicBezTo>
                    <a:cubicBezTo>
                      <a:pt x="24" y="154"/>
                      <a:pt x="25" y="155"/>
                      <a:pt x="25" y="154"/>
                    </a:cubicBezTo>
                    <a:cubicBezTo>
                      <a:pt x="24" y="153"/>
                      <a:pt x="25" y="155"/>
                      <a:pt x="24" y="154"/>
                    </a:cubicBezTo>
                    <a:cubicBezTo>
                      <a:pt x="24" y="154"/>
                      <a:pt x="25" y="154"/>
                      <a:pt x="24" y="154"/>
                    </a:cubicBezTo>
                    <a:cubicBezTo>
                      <a:pt x="24" y="154"/>
                      <a:pt x="25" y="154"/>
                      <a:pt x="24" y="153"/>
                    </a:cubicBezTo>
                    <a:cubicBezTo>
                      <a:pt x="25" y="154"/>
                      <a:pt x="25" y="153"/>
                      <a:pt x="24" y="153"/>
                    </a:cubicBezTo>
                    <a:cubicBezTo>
                      <a:pt x="24" y="154"/>
                      <a:pt x="25" y="154"/>
                      <a:pt x="25" y="153"/>
                    </a:cubicBezTo>
                    <a:cubicBezTo>
                      <a:pt x="25" y="153"/>
                      <a:pt x="24" y="154"/>
                      <a:pt x="25" y="153"/>
                    </a:cubicBezTo>
                    <a:cubicBezTo>
                      <a:pt x="25" y="153"/>
                      <a:pt x="24" y="152"/>
                      <a:pt x="25" y="153"/>
                    </a:cubicBezTo>
                    <a:cubicBezTo>
                      <a:pt x="25" y="154"/>
                      <a:pt x="25" y="153"/>
                      <a:pt x="25" y="153"/>
                    </a:cubicBezTo>
                    <a:cubicBezTo>
                      <a:pt x="25" y="154"/>
                      <a:pt x="25" y="154"/>
                      <a:pt x="25" y="154"/>
                    </a:cubicBezTo>
                    <a:cubicBezTo>
                      <a:pt x="25" y="153"/>
                      <a:pt x="25" y="153"/>
                      <a:pt x="25" y="154"/>
                    </a:cubicBezTo>
                    <a:cubicBezTo>
                      <a:pt x="25" y="154"/>
                      <a:pt x="25" y="155"/>
                      <a:pt x="25" y="154"/>
                    </a:cubicBezTo>
                    <a:cubicBezTo>
                      <a:pt x="25" y="154"/>
                      <a:pt x="26" y="154"/>
                      <a:pt x="25" y="154"/>
                    </a:cubicBezTo>
                    <a:cubicBezTo>
                      <a:pt x="25" y="154"/>
                      <a:pt x="25" y="154"/>
                      <a:pt x="25" y="154"/>
                    </a:cubicBezTo>
                    <a:cubicBezTo>
                      <a:pt x="25" y="154"/>
                      <a:pt x="25" y="154"/>
                      <a:pt x="25" y="154"/>
                    </a:cubicBezTo>
                    <a:cubicBezTo>
                      <a:pt x="26" y="153"/>
                      <a:pt x="26" y="154"/>
                      <a:pt x="26" y="154"/>
                    </a:cubicBezTo>
                    <a:cubicBezTo>
                      <a:pt x="26" y="154"/>
                      <a:pt x="26" y="154"/>
                      <a:pt x="26" y="154"/>
                    </a:cubicBezTo>
                    <a:cubicBezTo>
                      <a:pt x="25" y="154"/>
                      <a:pt x="26" y="155"/>
                      <a:pt x="25" y="154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6" y="154"/>
                      <a:pt x="25" y="155"/>
                      <a:pt x="25" y="155"/>
                    </a:cubicBezTo>
                    <a:cubicBezTo>
                      <a:pt x="25" y="154"/>
                      <a:pt x="25" y="155"/>
                      <a:pt x="25" y="155"/>
                    </a:cubicBezTo>
                    <a:cubicBezTo>
                      <a:pt x="25" y="155"/>
                      <a:pt x="26" y="155"/>
                      <a:pt x="26" y="155"/>
                    </a:cubicBezTo>
                    <a:cubicBezTo>
                      <a:pt x="25" y="155"/>
                      <a:pt x="26" y="155"/>
                      <a:pt x="26" y="155"/>
                    </a:cubicBezTo>
                    <a:cubicBezTo>
                      <a:pt x="25" y="156"/>
                      <a:pt x="26" y="155"/>
                      <a:pt x="26" y="155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6" y="155"/>
                      <a:pt x="27" y="155"/>
                      <a:pt x="27" y="156"/>
                    </a:cubicBezTo>
                    <a:cubicBezTo>
                      <a:pt x="27" y="156"/>
                      <a:pt x="27" y="155"/>
                      <a:pt x="27" y="156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7" y="155"/>
                      <a:pt x="27" y="156"/>
                      <a:pt x="27" y="156"/>
                    </a:cubicBezTo>
                    <a:cubicBezTo>
                      <a:pt x="27" y="156"/>
                      <a:pt x="27" y="156"/>
                      <a:pt x="27" y="157"/>
                    </a:cubicBezTo>
                    <a:cubicBezTo>
                      <a:pt x="27" y="156"/>
                      <a:pt x="27" y="157"/>
                      <a:pt x="27" y="157"/>
                    </a:cubicBezTo>
                    <a:cubicBezTo>
                      <a:pt x="27" y="156"/>
                      <a:pt x="27" y="157"/>
                      <a:pt x="28" y="157"/>
                    </a:cubicBezTo>
                    <a:cubicBezTo>
                      <a:pt x="28" y="157"/>
                      <a:pt x="28" y="157"/>
                      <a:pt x="28" y="157"/>
                    </a:cubicBezTo>
                    <a:cubicBezTo>
                      <a:pt x="28" y="157"/>
                      <a:pt x="28" y="156"/>
                      <a:pt x="28" y="157"/>
                    </a:cubicBezTo>
                    <a:cubicBezTo>
                      <a:pt x="28" y="157"/>
                      <a:pt x="28" y="158"/>
                      <a:pt x="28" y="158"/>
                    </a:cubicBezTo>
                    <a:cubicBezTo>
                      <a:pt x="28" y="158"/>
                      <a:pt x="27" y="158"/>
                      <a:pt x="27" y="158"/>
                    </a:cubicBezTo>
                    <a:cubicBezTo>
                      <a:pt x="27" y="159"/>
                      <a:pt x="27" y="158"/>
                      <a:pt x="28" y="158"/>
                    </a:cubicBezTo>
                    <a:cubicBezTo>
                      <a:pt x="28" y="159"/>
                      <a:pt x="27" y="159"/>
                      <a:pt x="27" y="159"/>
                    </a:cubicBezTo>
                    <a:cubicBezTo>
                      <a:pt x="28" y="159"/>
                      <a:pt x="28" y="158"/>
                      <a:pt x="28" y="159"/>
                    </a:cubicBezTo>
                    <a:cubicBezTo>
                      <a:pt x="29" y="158"/>
                      <a:pt x="29" y="158"/>
                      <a:pt x="29" y="158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60"/>
                      <a:pt x="29" y="159"/>
                      <a:pt x="29" y="160"/>
                    </a:cubicBezTo>
                    <a:cubicBezTo>
                      <a:pt x="29" y="160"/>
                      <a:pt x="29" y="159"/>
                      <a:pt x="29" y="160"/>
                    </a:cubicBezTo>
                    <a:cubicBezTo>
                      <a:pt x="29" y="160"/>
                      <a:pt x="28" y="160"/>
                      <a:pt x="28" y="161"/>
                    </a:cubicBezTo>
                    <a:cubicBezTo>
                      <a:pt x="28" y="160"/>
                      <a:pt x="28" y="161"/>
                      <a:pt x="28" y="161"/>
                    </a:cubicBezTo>
                    <a:cubicBezTo>
                      <a:pt x="28" y="160"/>
                      <a:pt x="28" y="162"/>
                      <a:pt x="28" y="162"/>
                    </a:cubicBezTo>
                    <a:cubicBezTo>
                      <a:pt x="28" y="161"/>
                      <a:pt x="27" y="161"/>
                      <a:pt x="27" y="162"/>
                    </a:cubicBezTo>
                    <a:cubicBezTo>
                      <a:pt x="27" y="161"/>
                      <a:pt x="27" y="162"/>
                      <a:pt x="27" y="161"/>
                    </a:cubicBezTo>
                    <a:cubicBezTo>
                      <a:pt x="27" y="161"/>
                      <a:pt x="27" y="161"/>
                      <a:pt x="27" y="161"/>
                    </a:cubicBezTo>
                    <a:cubicBezTo>
                      <a:pt x="26" y="160"/>
                      <a:pt x="26" y="162"/>
                      <a:pt x="26" y="162"/>
                    </a:cubicBezTo>
                    <a:cubicBezTo>
                      <a:pt x="27" y="162"/>
                      <a:pt x="26" y="161"/>
                      <a:pt x="26" y="162"/>
                    </a:cubicBezTo>
                    <a:cubicBezTo>
                      <a:pt x="27" y="161"/>
                      <a:pt x="26" y="162"/>
                      <a:pt x="27" y="162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63"/>
                      <a:pt x="27" y="163"/>
                      <a:pt x="26" y="163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27" y="163"/>
                      <a:pt x="26" y="163"/>
                      <a:pt x="27" y="163"/>
                    </a:cubicBezTo>
                    <a:cubicBezTo>
                      <a:pt x="27" y="163"/>
                      <a:pt x="27" y="163"/>
                      <a:pt x="27" y="163"/>
                    </a:cubicBezTo>
                    <a:cubicBezTo>
                      <a:pt x="27" y="163"/>
                      <a:pt x="27" y="164"/>
                      <a:pt x="28" y="163"/>
                    </a:cubicBezTo>
                    <a:cubicBezTo>
                      <a:pt x="27" y="163"/>
                      <a:pt x="27" y="164"/>
                      <a:pt x="28" y="164"/>
                    </a:cubicBezTo>
                    <a:cubicBezTo>
                      <a:pt x="28" y="163"/>
                      <a:pt x="28" y="163"/>
                      <a:pt x="28" y="163"/>
                    </a:cubicBezTo>
                    <a:cubicBezTo>
                      <a:pt x="29" y="163"/>
                      <a:pt x="29" y="164"/>
                      <a:pt x="29" y="163"/>
                    </a:cubicBezTo>
                    <a:cubicBezTo>
                      <a:pt x="29" y="163"/>
                      <a:pt x="29" y="163"/>
                      <a:pt x="29" y="163"/>
                    </a:cubicBezTo>
                    <a:cubicBezTo>
                      <a:pt x="30" y="165"/>
                      <a:pt x="29" y="163"/>
                      <a:pt x="30" y="162"/>
                    </a:cubicBezTo>
                    <a:cubicBezTo>
                      <a:pt x="30" y="162"/>
                      <a:pt x="30" y="163"/>
                      <a:pt x="30" y="163"/>
                    </a:cubicBezTo>
                    <a:cubicBezTo>
                      <a:pt x="30" y="163"/>
                      <a:pt x="30" y="161"/>
                      <a:pt x="30" y="162"/>
                    </a:cubicBezTo>
                    <a:cubicBezTo>
                      <a:pt x="30" y="161"/>
                      <a:pt x="30" y="162"/>
                      <a:pt x="31" y="162"/>
                    </a:cubicBezTo>
                    <a:cubicBezTo>
                      <a:pt x="31" y="162"/>
                      <a:pt x="30" y="162"/>
                      <a:pt x="31" y="162"/>
                    </a:cubicBezTo>
                    <a:cubicBezTo>
                      <a:pt x="31" y="162"/>
                      <a:pt x="31" y="161"/>
                      <a:pt x="31" y="161"/>
                    </a:cubicBezTo>
                    <a:cubicBezTo>
                      <a:pt x="31" y="162"/>
                      <a:pt x="32" y="162"/>
                      <a:pt x="32" y="162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32" y="162"/>
                      <a:pt x="32" y="161"/>
                      <a:pt x="32" y="163"/>
                    </a:cubicBezTo>
                    <a:cubicBezTo>
                      <a:pt x="32" y="163"/>
                      <a:pt x="32" y="161"/>
                      <a:pt x="33" y="162"/>
                    </a:cubicBezTo>
                    <a:cubicBezTo>
                      <a:pt x="33" y="162"/>
                      <a:pt x="33" y="163"/>
                      <a:pt x="33" y="162"/>
                    </a:cubicBezTo>
                    <a:cubicBezTo>
                      <a:pt x="33" y="162"/>
                      <a:pt x="33" y="162"/>
                      <a:pt x="33" y="162"/>
                    </a:cubicBezTo>
                    <a:cubicBezTo>
                      <a:pt x="34" y="161"/>
                      <a:pt x="34" y="162"/>
                      <a:pt x="34" y="161"/>
                    </a:cubicBezTo>
                    <a:cubicBezTo>
                      <a:pt x="34" y="160"/>
                      <a:pt x="34" y="161"/>
                      <a:pt x="34" y="161"/>
                    </a:cubicBezTo>
                    <a:cubicBezTo>
                      <a:pt x="35" y="162"/>
                      <a:pt x="35" y="160"/>
                      <a:pt x="34" y="160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35" y="161"/>
                      <a:pt x="35" y="160"/>
                      <a:pt x="35" y="161"/>
                    </a:cubicBezTo>
                    <a:cubicBezTo>
                      <a:pt x="35" y="161"/>
                      <a:pt x="35" y="161"/>
                      <a:pt x="35" y="160"/>
                    </a:cubicBezTo>
                    <a:cubicBezTo>
                      <a:pt x="35" y="159"/>
                      <a:pt x="36" y="160"/>
                      <a:pt x="36" y="160"/>
                    </a:cubicBezTo>
                    <a:cubicBezTo>
                      <a:pt x="36" y="160"/>
                      <a:pt x="36" y="160"/>
                      <a:pt x="36" y="161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6" y="160"/>
                      <a:pt x="36" y="160"/>
                      <a:pt x="36" y="160"/>
                    </a:cubicBezTo>
                    <a:cubicBezTo>
                      <a:pt x="36" y="159"/>
                      <a:pt x="36" y="161"/>
                      <a:pt x="37" y="160"/>
                    </a:cubicBezTo>
                    <a:cubicBezTo>
                      <a:pt x="37" y="160"/>
                      <a:pt x="37" y="161"/>
                      <a:pt x="37" y="161"/>
                    </a:cubicBezTo>
                    <a:cubicBezTo>
                      <a:pt x="37" y="161"/>
                      <a:pt x="38" y="162"/>
                      <a:pt x="38" y="161"/>
                    </a:cubicBezTo>
                    <a:cubicBezTo>
                      <a:pt x="38" y="160"/>
                      <a:pt x="38" y="160"/>
                      <a:pt x="38" y="159"/>
                    </a:cubicBezTo>
                    <a:cubicBezTo>
                      <a:pt x="37" y="158"/>
                      <a:pt x="37" y="159"/>
                      <a:pt x="37" y="159"/>
                    </a:cubicBezTo>
                    <a:cubicBezTo>
                      <a:pt x="37" y="160"/>
                      <a:pt x="37" y="159"/>
                      <a:pt x="37" y="159"/>
                    </a:cubicBezTo>
                    <a:cubicBezTo>
                      <a:pt x="38" y="159"/>
                      <a:pt x="38" y="160"/>
                      <a:pt x="37" y="159"/>
                    </a:cubicBezTo>
                    <a:cubicBezTo>
                      <a:pt x="38" y="159"/>
                      <a:pt x="38" y="158"/>
                      <a:pt x="38" y="159"/>
                    </a:cubicBezTo>
                    <a:cubicBezTo>
                      <a:pt x="38" y="159"/>
                      <a:pt x="38" y="159"/>
                      <a:pt x="38" y="159"/>
                    </a:cubicBezTo>
                    <a:cubicBezTo>
                      <a:pt x="38" y="158"/>
                      <a:pt x="38" y="160"/>
                      <a:pt x="38" y="159"/>
                    </a:cubicBezTo>
                    <a:cubicBezTo>
                      <a:pt x="39" y="160"/>
                      <a:pt x="39" y="159"/>
                      <a:pt x="39" y="159"/>
                    </a:cubicBezTo>
                    <a:cubicBezTo>
                      <a:pt x="39" y="159"/>
                      <a:pt x="39" y="160"/>
                      <a:pt x="39" y="160"/>
                    </a:cubicBezTo>
                    <a:cubicBezTo>
                      <a:pt x="39" y="159"/>
                      <a:pt x="39" y="161"/>
                      <a:pt x="38" y="160"/>
                    </a:cubicBezTo>
                    <a:cubicBezTo>
                      <a:pt x="39" y="161"/>
                      <a:pt x="39" y="161"/>
                      <a:pt x="39" y="161"/>
                    </a:cubicBezTo>
                    <a:cubicBezTo>
                      <a:pt x="39" y="161"/>
                      <a:pt x="39" y="161"/>
                      <a:pt x="39" y="161"/>
                    </a:cubicBezTo>
                    <a:cubicBezTo>
                      <a:pt x="39" y="162"/>
                      <a:pt x="38" y="160"/>
                      <a:pt x="38" y="162"/>
                    </a:cubicBezTo>
                    <a:cubicBezTo>
                      <a:pt x="39" y="161"/>
                      <a:pt x="39" y="161"/>
                      <a:pt x="39" y="161"/>
                    </a:cubicBezTo>
                    <a:cubicBezTo>
                      <a:pt x="39" y="162"/>
                      <a:pt x="39" y="162"/>
                      <a:pt x="40" y="161"/>
                    </a:cubicBezTo>
                    <a:cubicBezTo>
                      <a:pt x="39" y="161"/>
                      <a:pt x="39" y="160"/>
                      <a:pt x="39" y="161"/>
                    </a:cubicBezTo>
                    <a:cubicBezTo>
                      <a:pt x="39" y="161"/>
                      <a:pt x="39" y="161"/>
                      <a:pt x="39" y="162"/>
                    </a:cubicBezTo>
                    <a:cubicBezTo>
                      <a:pt x="39" y="162"/>
                      <a:pt x="39" y="162"/>
                      <a:pt x="40" y="162"/>
                    </a:cubicBezTo>
                    <a:cubicBezTo>
                      <a:pt x="40" y="162"/>
                      <a:pt x="39" y="161"/>
                      <a:pt x="40" y="162"/>
                    </a:cubicBezTo>
                    <a:cubicBezTo>
                      <a:pt x="40" y="162"/>
                      <a:pt x="40" y="163"/>
                      <a:pt x="40" y="163"/>
                    </a:cubicBezTo>
                    <a:cubicBezTo>
                      <a:pt x="40" y="164"/>
                      <a:pt x="40" y="164"/>
                      <a:pt x="40" y="164"/>
                    </a:cubicBezTo>
                    <a:cubicBezTo>
                      <a:pt x="40" y="164"/>
                      <a:pt x="40" y="163"/>
                      <a:pt x="41" y="163"/>
                    </a:cubicBezTo>
                    <a:cubicBezTo>
                      <a:pt x="41" y="163"/>
                      <a:pt x="41" y="163"/>
                      <a:pt x="41" y="163"/>
                    </a:cubicBezTo>
                    <a:cubicBezTo>
                      <a:pt x="41" y="164"/>
                      <a:pt x="41" y="164"/>
                      <a:pt x="42" y="164"/>
                    </a:cubicBezTo>
                    <a:cubicBezTo>
                      <a:pt x="42" y="164"/>
                      <a:pt x="43" y="164"/>
                      <a:pt x="42" y="164"/>
                    </a:cubicBezTo>
                    <a:cubicBezTo>
                      <a:pt x="42" y="163"/>
                      <a:pt x="41" y="163"/>
                      <a:pt x="42" y="163"/>
                    </a:cubicBezTo>
                    <a:cubicBezTo>
                      <a:pt x="41" y="163"/>
                      <a:pt x="42" y="163"/>
                      <a:pt x="42" y="162"/>
                    </a:cubicBezTo>
                    <a:cubicBezTo>
                      <a:pt x="42" y="162"/>
                      <a:pt x="42" y="163"/>
                      <a:pt x="41" y="163"/>
                    </a:cubicBezTo>
                    <a:cubicBezTo>
                      <a:pt x="41" y="162"/>
                      <a:pt x="41" y="161"/>
                      <a:pt x="41" y="162"/>
                    </a:cubicBezTo>
                    <a:cubicBezTo>
                      <a:pt x="41" y="162"/>
                      <a:pt x="41" y="161"/>
                      <a:pt x="41" y="162"/>
                    </a:cubicBezTo>
                    <a:cubicBezTo>
                      <a:pt x="41" y="161"/>
                      <a:pt x="41" y="161"/>
                      <a:pt x="42" y="161"/>
                    </a:cubicBezTo>
                    <a:cubicBezTo>
                      <a:pt x="42" y="160"/>
                      <a:pt x="42" y="161"/>
                      <a:pt x="43" y="161"/>
                    </a:cubicBezTo>
                    <a:cubicBezTo>
                      <a:pt x="43" y="162"/>
                      <a:pt x="42" y="161"/>
                      <a:pt x="42" y="161"/>
                    </a:cubicBezTo>
                    <a:cubicBezTo>
                      <a:pt x="42" y="161"/>
                      <a:pt x="42" y="162"/>
                      <a:pt x="43" y="161"/>
                    </a:cubicBezTo>
                    <a:cubicBezTo>
                      <a:pt x="43" y="161"/>
                      <a:pt x="43" y="161"/>
                      <a:pt x="43" y="161"/>
                    </a:cubicBezTo>
                    <a:cubicBezTo>
                      <a:pt x="43" y="161"/>
                      <a:pt x="43" y="160"/>
                      <a:pt x="43" y="161"/>
                    </a:cubicBezTo>
                    <a:cubicBezTo>
                      <a:pt x="43" y="160"/>
                      <a:pt x="43" y="160"/>
                      <a:pt x="43" y="160"/>
                    </a:cubicBezTo>
                    <a:cubicBezTo>
                      <a:pt x="43" y="160"/>
                      <a:pt x="43" y="160"/>
                      <a:pt x="43" y="160"/>
                    </a:cubicBezTo>
                    <a:cubicBezTo>
                      <a:pt x="44" y="158"/>
                      <a:pt x="44" y="158"/>
                      <a:pt x="44" y="159"/>
                    </a:cubicBezTo>
                    <a:cubicBezTo>
                      <a:pt x="44" y="160"/>
                      <a:pt x="44" y="160"/>
                      <a:pt x="45" y="160"/>
                    </a:cubicBezTo>
                    <a:cubicBezTo>
                      <a:pt x="44" y="161"/>
                      <a:pt x="44" y="159"/>
                      <a:pt x="44" y="160"/>
                    </a:cubicBezTo>
                    <a:cubicBezTo>
                      <a:pt x="45" y="160"/>
                      <a:pt x="43" y="159"/>
                      <a:pt x="43" y="160"/>
                    </a:cubicBezTo>
                    <a:cubicBezTo>
                      <a:pt x="44" y="161"/>
                      <a:pt x="44" y="160"/>
                      <a:pt x="44" y="161"/>
                    </a:cubicBezTo>
                    <a:cubicBezTo>
                      <a:pt x="45" y="162"/>
                      <a:pt x="45" y="162"/>
                      <a:pt x="45" y="162"/>
                    </a:cubicBezTo>
                    <a:cubicBezTo>
                      <a:pt x="45" y="162"/>
                      <a:pt x="45" y="161"/>
                      <a:pt x="45" y="162"/>
                    </a:cubicBezTo>
                    <a:cubicBezTo>
                      <a:pt x="45" y="161"/>
                      <a:pt x="45" y="162"/>
                      <a:pt x="45" y="162"/>
                    </a:cubicBezTo>
                    <a:cubicBezTo>
                      <a:pt x="45" y="162"/>
                      <a:pt x="45" y="163"/>
                      <a:pt x="46" y="164"/>
                    </a:cubicBezTo>
                    <a:cubicBezTo>
                      <a:pt x="46" y="164"/>
                      <a:pt x="46" y="163"/>
                      <a:pt x="46" y="163"/>
                    </a:cubicBezTo>
                    <a:cubicBezTo>
                      <a:pt x="46" y="164"/>
                      <a:pt x="46" y="164"/>
                      <a:pt x="47" y="163"/>
                    </a:cubicBezTo>
                    <a:cubicBezTo>
                      <a:pt x="47" y="164"/>
                      <a:pt x="47" y="163"/>
                      <a:pt x="48" y="164"/>
                    </a:cubicBezTo>
                    <a:cubicBezTo>
                      <a:pt x="48" y="163"/>
                      <a:pt x="48" y="163"/>
                      <a:pt x="48" y="163"/>
                    </a:cubicBezTo>
                    <a:cubicBezTo>
                      <a:pt x="48" y="163"/>
                      <a:pt x="48" y="163"/>
                      <a:pt x="48" y="163"/>
                    </a:cubicBezTo>
                    <a:cubicBezTo>
                      <a:pt x="49" y="163"/>
                      <a:pt x="49" y="162"/>
                      <a:pt x="49" y="162"/>
                    </a:cubicBezTo>
                    <a:cubicBezTo>
                      <a:pt x="48" y="162"/>
                      <a:pt x="49" y="161"/>
                      <a:pt x="49" y="161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8" y="161"/>
                      <a:pt x="49" y="161"/>
                      <a:pt x="48" y="161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8" y="160"/>
                      <a:pt x="48" y="160"/>
                      <a:pt x="48" y="160"/>
                    </a:cubicBezTo>
                    <a:cubicBezTo>
                      <a:pt x="47" y="160"/>
                      <a:pt x="47" y="160"/>
                      <a:pt x="47" y="160"/>
                    </a:cubicBezTo>
                    <a:cubicBezTo>
                      <a:pt x="47" y="159"/>
                      <a:pt x="47" y="161"/>
                      <a:pt x="47" y="160"/>
                    </a:cubicBezTo>
                    <a:cubicBezTo>
                      <a:pt x="47" y="160"/>
                      <a:pt x="48" y="160"/>
                      <a:pt x="47" y="160"/>
                    </a:cubicBezTo>
                    <a:cubicBezTo>
                      <a:pt x="47" y="159"/>
                      <a:pt x="47" y="160"/>
                      <a:pt x="47" y="160"/>
                    </a:cubicBezTo>
                    <a:cubicBezTo>
                      <a:pt x="48" y="160"/>
                      <a:pt x="48" y="160"/>
                      <a:pt x="48" y="160"/>
                    </a:cubicBezTo>
                    <a:cubicBezTo>
                      <a:pt x="48" y="159"/>
                      <a:pt x="47" y="159"/>
                      <a:pt x="48" y="160"/>
                    </a:cubicBezTo>
                    <a:cubicBezTo>
                      <a:pt x="48" y="160"/>
                      <a:pt x="48" y="160"/>
                      <a:pt x="48" y="160"/>
                    </a:cubicBezTo>
                    <a:cubicBezTo>
                      <a:pt x="48" y="159"/>
                      <a:pt x="48" y="160"/>
                      <a:pt x="48" y="160"/>
                    </a:cubicBezTo>
                    <a:cubicBezTo>
                      <a:pt x="48" y="160"/>
                      <a:pt x="49" y="161"/>
                      <a:pt x="48" y="161"/>
                    </a:cubicBezTo>
                    <a:cubicBezTo>
                      <a:pt x="48" y="160"/>
                      <a:pt x="49" y="160"/>
                      <a:pt x="49" y="160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59"/>
                      <a:pt x="49" y="159"/>
                      <a:pt x="49" y="160"/>
                    </a:cubicBezTo>
                    <a:cubicBezTo>
                      <a:pt x="49" y="160"/>
                      <a:pt x="50" y="161"/>
                      <a:pt x="50" y="161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49" y="162"/>
                      <a:pt x="50" y="163"/>
                      <a:pt x="50" y="162"/>
                    </a:cubicBezTo>
                    <a:cubicBezTo>
                      <a:pt x="50" y="162"/>
                      <a:pt x="50" y="162"/>
                      <a:pt x="50" y="162"/>
                    </a:cubicBezTo>
                    <a:cubicBezTo>
                      <a:pt x="50" y="162"/>
                      <a:pt x="50" y="162"/>
                      <a:pt x="50" y="162"/>
                    </a:cubicBezTo>
                    <a:cubicBezTo>
                      <a:pt x="50" y="163"/>
                      <a:pt x="50" y="162"/>
                      <a:pt x="50" y="162"/>
                    </a:cubicBezTo>
                    <a:cubicBezTo>
                      <a:pt x="50" y="163"/>
                      <a:pt x="50" y="162"/>
                      <a:pt x="50" y="162"/>
                    </a:cubicBezTo>
                    <a:cubicBezTo>
                      <a:pt x="50" y="162"/>
                      <a:pt x="50" y="162"/>
                      <a:pt x="50" y="162"/>
                    </a:cubicBezTo>
                    <a:cubicBezTo>
                      <a:pt x="50" y="162"/>
                      <a:pt x="50" y="162"/>
                      <a:pt x="50" y="162"/>
                    </a:cubicBezTo>
                    <a:cubicBezTo>
                      <a:pt x="50" y="162"/>
                      <a:pt x="50" y="162"/>
                      <a:pt x="50" y="162"/>
                    </a:cubicBezTo>
                    <a:cubicBezTo>
                      <a:pt x="50" y="163"/>
                      <a:pt x="50" y="163"/>
                      <a:pt x="50" y="162"/>
                    </a:cubicBezTo>
                    <a:cubicBezTo>
                      <a:pt x="50" y="162"/>
                      <a:pt x="50" y="162"/>
                      <a:pt x="50" y="162"/>
                    </a:cubicBezTo>
                    <a:cubicBezTo>
                      <a:pt x="51" y="162"/>
                      <a:pt x="51" y="162"/>
                      <a:pt x="51" y="162"/>
                    </a:cubicBezTo>
                    <a:cubicBezTo>
                      <a:pt x="50" y="162"/>
                      <a:pt x="51" y="162"/>
                      <a:pt x="51" y="162"/>
                    </a:cubicBezTo>
                    <a:cubicBezTo>
                      <a:pt x="51" y="162"/>
                      <a:pt x="51" y="161"/>
                      <a:pt x="51" y="162"/>
                    </a:cubicBezTo>
                    <a:cubicBezTo>
                      <a:pt x="51" y="163"/>
                      <a:pt x="51" y="162"/>
                      <a:pt x="51" y="162"/>
                    </a:cubicBezTo>
                    <a:cubicBezTo>
                      <a:pt x="51" y="162"/>
                      <a:pt x="52" y="161"/>
                      <a:pt x="52" y="162"/>
                    </a:cubicBezTo>
                    <a:cubicBezTo>
                      <a:pt x="52" y="163"/>
                      <a:pt x="52" y="163"/>
                      <a:pt x="52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2" y="163"/>
                      <a:pt x="51" y="163"/>
                      <a:pt x="52" y="162"/>
                    </a:cubicBezTo>
                    <a:cubicBezTo>
                      <a:pt x="52" y="161"/>
                      <a:pt x="52" y="162"/>
                      <a:pt x="52" y="161"/>
                    </a:cubicBezTo>
                    <a:cubicBezTo>
                      <a:pt x="51" y="161"/>
                      <a:pt x="52" y="161"/>
                      <a:pt x="52" y="161"/>
                    </a:cubicBezTo>
                    <a:cubicBezTo>
                      <a:pt x="52" y="161"/>
                      <a:pt x="52" y="161"/>
                      <a:pt x="52" y="161"/>
                    </a:cubicBezTo>
                    <a:cubicBezTo>
                      <a:pt x="52" y="161"/>
                      <a:pt x="52" y="160"/>
                      <a:pt x="52" y="161"/>
                    </a:cubicBezTo>
                    <a:cubicBezTo>
                      <a:pt x="52" y="160"/>
                      <a:pt x="53" y="161"/>
                      <a:pt x="53" y="161"/>
                    </a:cubicBezTo>
                    <a:cubicBezTo>
                      <a:pt x="52" y="161"/>
                      <a:pt x="53" y="161"/>
                      <a:pt x="53" y="161"/>
                    </a:cubicBezTo>
                    <a:cubicBezTo>
                      <a:pt x="53" y="162"/>
                      <a:pt x="53" y="163"/>
                      <a:pt x="53" y="161"/>
                    </a:cubicBezTo>
                    <a:cubicBezTo>
                      <a:pt x="53" y="161"/>
                      <a:pt x="53" y="161"/>
                      <a:pt x="53" y="161"/>
                    </a:cubicBezTo>
                    <a:cubicBezTo>
                      <a:pt x="53" y="161"/>
                      <a:pt x="53" y="161"/>
                      <a:pt x="53" y="162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2"/>
                      <a:pt x="52" y="162"/>
                      <a:pt x="53" y="163"/>
                    </a:cubicBezTo>
                    <a:cubicBezTo>
                      <a:pt x="53" y="162"/>
                      <a:pt x="52" y="163"/>
                      <a:pt x="52" y="163"/>
                    </a:cubicBezTo>
                    <a:cubicBezTo>
                      <a:pt x="52" y="163"/>
                      <a:pt x="52" y="164"/>
                      <a:pt x="52" y="164"/>
                    </a:cubicBezTo>
                    <a:cubicBezTo>
                      <a:pt x="52" y="164"/>
                      <a:pt x="51" y="164"/>
                      <a:pt x="51" y="164"/>
                    </a:cubicBezTo>
                    <a:cubicBezTo>
                      <a:pt x="51" y="163"/>
                      <a:pt x="52" y="163"/>
                      <a:pt x="52" y="163"/>
                    </a:cubicBezTo>
                    <a:cubicBezTo>
                      <a:pt x="52" y="163"/>
                      <a:pt x="51" y="162"/>
                      <a:pt x="51" y="163"/>
                    </a:cubicBezTo>
                    <a:cubicBezTo>
                      <a:pt x="51" y="163"/>
                      <a:pt x="51" y="164"/>
                      <a:pt x="51" y="164"/>
                    </a:cubicBezTo>
                    <a:cubicBezTo>
                      <a:pt x="51" y="164"/>
                      <a:pt x="51" y="164"/>
                      <a:pt x="51" y="164"/>
                    </a:cubicBezTo>
                    <a:cubicBezTo>
                      <a:pt x="51" y="164"/>
                      <a:pt x="51" y="165"/>
                      <a:pt x="51" y="164"/>
                    </a:cubicBezTo>
                    <a:cubicBezTo>
                      <a:pt x="51" y="164"/>
                      <a:pt x="51" y="164"/>
                      <a:pt x="51" y="165"/>
                    </a:cubicBezTo>
                    <a:cubicBezTo>
                      <a:pt x="50" y="166"/>
                      <a:pt x="51" y="165"/>
                      <a:pt x="51" y="165"/>
                    </a:cubicBezTo>
                    <a:cubicBezTo>
                      <a:pt x="51" y="165"/>
                      <a:pt x="51" y="165"/>
                      <a:pt x="51" y="165"/>
                    </a:cubicBezTo>
                    <a:cubicBezTo>
                      <a:pt x="51" y="165"/>
                      <a:pt x="51" y="165"/>
                      <a:pt x="51" y="165"/>
                    </a:cubicBezTo>
                    <a:cubicBezTo>
                      <a:pt x="51" y="165"/>
                      <a:pt x="51" y="165"/>
                      <a:pt x="51" y="165"/>
                    </a:cubicBezTo>
                    <a:cubicBezTo>
                      <a:pt x="52" y="165"/>
                      <a:pt x="51" y="165"/>
                      <a:pt x="52" y="165"/>
                    </a:cubicBezTo>
                    <a:cubicBezTo>
                      <a:pt x="52" y="165"/>
                      <a:pt x="52" y="167"/>
                      <a:pt x="52" y="166"/>
                    </a:cubicBezTo>
                    <a:cubicBezTo>
                      <a:pt x="52" y="165"/>
                      <a:pt x="52" y="165"/>
                      <a:pt x="53" y="165"/>
                    </a:cubicBezTo>
                    <a:cubicBezTo>
                      <a:pt x="53" y="165"/>
                      <a:pt x="53" y="166"/>
                      <a:pt x="53" y="165"/>
                    </a:cubicBezTo>
                    <a:cubicBezTo>
                      <a:pt x="53" y="165"/>
                      <a:pt x="53" y="165"/>
                      <a:pt x="54" y="165"/>
                    </a:cubicBezTo>
                    <a:cubicBezTo>
                      <a:pt x="54" y="164"/>
                      <a:pt x="54" y="164"/>
                      <a:pt x="54" y="164"/>
                    </a:cubicBezTo>
                    <a:cubicBezTo>
                      <a:pt x="55" y="164"/>
                      <a:pt x="54" y="165"/>
                      <a:pt x="54" y="165"/>
                    </a:cubicBezTo>
                    <a:cubicBezTo>
                      <a:pt x="54" y="165"/>
                      <a:pt x="55" y="165"/>
                      <a:pt x="55" y="164"/>
                    </a:cubicBezTo>
                    <a:cubicBezTo>
                      <a:pt x="55" y="164"/>
                      <a:pt x="55" y="162"/>
                      <a:pt x="55" y="164"/>
                    </a:cubicBezTo>
                    <a:cubicBezTo>
                      <a:pt x="55" y="164"/>
                      <a:pt x="55" y="164"/>
                      <a:pt x="55" y="164"/>
                    </a:cubicBezTo>
                    <a:cubicBezTo>
                      <a:pt x="55" y="164"/>
                      <a:pt x="55" y="164"/>
                      <a:pt x="55" y="164"/>
                    </a:cubicBezTo>
                    <a:cubicBezTo>
                      <a:pt x="55" y="163"/>
                      <a:pt x="55" y="164"/>
                      <a:pt x="55" y="164"/>
                    </a:cubicBezTo>
                    <a:cubicBezTo>
                      <a:pt x="55" y="164"/>
                      <a:pt x="56" y="164"/>
                      <a:pt x="56" y="163"/>
                    </a:cubicBezTo>
                    <a:cubicBezTo>
                      <a:pt x="55" y="164"/>
                      <a:pt x="56" y="164"/>
                      <a:pt x="56" y="164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6" y="163"/>
                      <a:pt x="56" y="164"/>
                      <a:pt x="56" y="163"/>
                    </a:cubicBezTo>
                    <a:cubicBezTo>
                      <a:pt x="56" y="163"/>
                      <a:pt x="56" y="164"/>
                      <a:pt x="56" y="164"/>
                    </a:cubicBezTo>
                    <a:cubicBezTo>
                      <a:pt x="56" y="164"/>
                      <a:pt x="56" y="164"/>
                      <a:pt x="56" y="163"/>
                    </a:cubicBezTo>
                    <a:cubicBezTo>
                      <a:pt x="56" y="164"/>
                      <a:pt x="56" y="164"/>
                      <a:pt x="56" y="164"/>
                    </a:cubicBezTo>
                    <a:cubicBezTo>
                      <a:pt x="57" y="164"/>
                      <a:pt x="57" y="163"/>
                      <a:pt x="57" y="164"/>
                    </a:cubicBezTo>
                    <a:cubicBezTo>
                      <a:pt x="57" y="164"/>
                      <a:pt x="56" y="165"/>
                      <a:pt x="57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7" y="163"/>
                      <a:pt x="57" y="164"/>
                      <a:pt x="57" y="164"/>
                    </a:cubicBezTo>
                    <a:cubicBezTo>
                      <a:pt x="57" y="164"/>
                      <a:pt x="57" y="165"/>
                      <a:pt x="57" y="164"/>
                    </a:cubicBezTo>
                    <a:cubicBezTo>
                      <a:pt x="58" y="164"/>
                      <a:pt x="57" y="164"/>
                      <a:pt x="57" y="164"/>
                    </a:cubicBezTo>
                    <a:cubicBezTo>
                      <a:pt x="57" y="164"/>
                      <a:pt x="58" y="163"/>
                      <a:pt x="57" y="164"/>
                    </a:cubicBezTo>
                    <a:cubicBezTo>
                      <a:pt x="58" y="165"/>
                      <a:pt x="58" y="165"/>
                      <a:pt x="58" y="165"/>
                    </a:cubicBezTo>
                    <a:cubicBezTo>
                      <a:pt x="59" y="165"/>
                      <a:pt x="58" y="165"/>
                      <a:pt x="58" y="165"/>
                    </a:cubicBezTo>
                    <a:cubicBezTo>
                      <a:pt x="58" y="165"/>
                      <a:pt x="59" y="165"/>
                      <a:pt x="58" y="166"/>
                    </a:cubicBezTo>
                    <a:cubicBezTo>
                      <a:pt x="59" y="166"/>
                      <a:pt x="59" y="166"/>
                      <a:pt x="59" y="166"/>
                    </a:cubicBezTo>
                    <a:cubicBezTo>
                      <a:pt x="59" y="167"/>
                      <a:pt x="59" y="166"/>
                      <a:pt x="59" y="166"/>
                    </a:cubicBezTo>
                    <a:cubicBezTo>
                      <a:pt x="59" y="167"/>
                      <a:pt x="60" y="167"/>
                      <a:pt x="58" y="166"/>
                    </a:cubicBezTo>
                    <a:cubicBezTo>
                      <a:pt x="58" y="167"/>
                      <a:pt x="58" y="168"/>
                      <a:pt x="58" y="167"/>
                    </a:cubicBezTo>
                    <a:cubicBezTo>
                      <a:pt x="59" y="167"/>
                      <a:pt x="58" y="167"/>
                      <a:pt x="59" y="167"/>
                    </a:cubicBezTo>
                    <a:cubicBezTo>
                      <a:pt x="59" y="167"/>
                      <a:pt x="59" y="167"/>
                      <a:pt x="59" y="167"/>
                    </a:cubicBezTo>
                    <a:cubicBezTo>
                      <a:pt x="58" y="168"/>
                      <a:pt x="58" y="168"/>
                      <a:pt x="58" y="168"/>
                    </a:cubicBezTo>
                    <a:cubicBezTo>
                      <a:pt x="59" y="168"/>
                      <a:pt x="59" y="168"/>
                      <a:pt x="59" y="168"/>
                    </a:cubicBezTo>
                    <a:cubicBezTo>
                      <a:pt x="59" y="167"/>
                      <a:pt x="59" y="168"/>
                      <a:pt x="59" y="168"/>
                    </a:cubicBezTo>
                    <a:cubicBezTo>
                      <a:pt x="60" y="167"/>
                      <a:pt x="60" y="168"/>
                      <a:pt x="60" y="168"/>
                    </a:cubicBezTo>
                    <a:cubicBezTo>
                      <a:pt x="60" y="167"/>
                      <a:pt x="59" y="167"/>
                      <a:pt x="60" y="167"/>
                    </a:cubicBezTo>
                    <a:cubicBezTo>
                      <a:pt x="60" y="168"/>
                      <a:pt x="60" y="167"/>
                      <a:pt x="60" y="167"/>
                    </a:cubicBezTo>
                    <a:cubicBezTo>
                      <a:pt x="60" y="166"/>
                      <a:pt x="60" y="168"/>
                      <a:pt x="60" y="167"/>
                    </a:cubicBezTo>
                    <a:cubicBezTo>
                      <a:pt x="60" y="166"/>
                      <a:pt x="60" y="168"/>
                      <a:pt x="60" y="167"/>
                    </a:cubicBezTo>
                    <a:cubicBezTo>
                      <a:pt x="60" y="167"/>
                      <a:pt x="60" y="167"/>
                      <a:pt x="60" y="167"/>
                    </a:cubicBezTo>
                    <a:cubicBezTo>
                      <a:pt x="60" y="167"/>
                      <a:pt x="61" y="166"/>
                      <a:pt x="61" y="167"/>
                    </a:cubicBezTo>
                    <a:cubicBezTo>
                      <a:pt x="60" y="167"/>
                      <a:pt x="60" y="167"/>
                      <a:pt x="60" y="167"/>
                    </a:cubicBezTo>
                    <a:cubicBezTo>
                      <a:pt x="60" y="167"/>
                      <a:pt x="59" y="166"/>
                      <a:pt x="60" y="167"/>
                    </a:cubicBezTo>
                    <a:cubicBezTo>
                      <a:pt x="60" y="167"/>
                      <a:pt x="60" y="166"/>
                      <a:pt x="60" y="166"/>
                    </a:cubicBezTo>
                    <a:cubicBezTo>
                      <a:pt x="60" y="167"/>
                      <a:pt x="60" y="166"/>
                      <a:pt x="60" y="166"/>
                    </a:cubicBezTo>
                    <a:cubicBezTo>
                      <a:pt x="60" y="167"/>
                      <a:pt x="60" y="166"/>
                      <a:pt x="60" y="166"/>
                    </a:cubicBezTo>
                    <a:cubicBezTo>
                      <a:pt x="61" y="166"/>
                      <a:pt x="61" y="166"/>
                      <a:pt x="60" y="166"/>
                    </a:cubicBezTo>
                    <a:cubicBezTo>
                      <a:pt x="61" y="166"/>
                      <a:pt x="61" y="165"/>
                      <a:pt x="60" y="166"/>
                    </a:cubicBezTo>
                    <a:cubicBezTo>
                      <a:pt x="61" y="166"/>
                      <a:pt x="60" y="165"/>
                      <a:pt x="60" y="166"/>
                    </a:cubicBezTo>
                    <a:cubicBezTo>
                      <a:pt x="60" y="166"/>
                      <a:pt x="59" y="166"/>
                      <a:pt x="60" y="165"/>
                    </a:cubicBezTo>
                    <a:cubicBezTo>
                      <a:pt x="60" y="165"/>
                      <a:pt x="60" y="165"/>
                      <a:pt x="61" y="165"/>
                    </a:cubicBezTo>
                    <a:cubicBezTo>
                      <a:pt x="61" y="165"/>
                      <a:pt x="60" y="166"/>
                      <a:pt x="61" y="166"/>
                    </a:cubicBezTo>
                    <a:cubicBezTo>
                      <a:pt x="60" y="166"/>
                      <a:pt x="61" y="165"/>
                      <a:pt x="61" y="165"/>
                    </a:cubicBezTo>
                    <a:cubicBezTo>
                      <a:pt x="61" y="166"/>
                      <a:pt x="61" y="165"/>
                      <a:pt x="61" y="165"/>
                    </a:cubicBezTo>
                    <a:cubicBezTo>
                      <a:pt x="62" y="165"/>
                      <a:pt x="62" y="165"/>
                      <a:pt x="61" y="166"/>
                    </a:cubicBezTo>
                    <a:cubicBezTo>
                      <a:pt x="61" y="166"/>
                      <a:pt x="61" y="167"/>
                      <a:pt x="62" y="166"/>
                    </a:cubicBezTo>
                    <a:cubicBezTo>
                      <a:pt x="62" y="167"/>
                      <a:pt x="62" y="167"/>
                      <a:pt x="62" y="167"/>
                    </a:cubicBezTo>
                    <a:cubicBezTo>
                      <a:pt x="62" y="166"/>
                      <a:pt x="62" y="167"/>
                      <a:pt x="62" y="167"/>
                    </a:cubicBezTo>
                    <a:cubicBezTo>
                      <a:pt x="62" y="168"/>
                      <a:pt x="62" y="167"/>
                      <a:pt x="62" y="167"/>
                    </a:cubicBezTo>
                    <a:cubicBezTo>
                      <a:pt x="61" y="168"/>
                      <a:pt x="62" y="167"/>
                      <a:pt x="62" y="167"/>
                    </a:cubicBezTo>
                    <a:cubicBezTo>
                      <a:pt x="62" y="166"/>
                      <a:pt x="63" y="167"/>
                      <a:pt x="62" y="168"/>
                    </a:cubicBezTo>
                    <a:cubicBezTo>
                      <a:pt x="63" y="166"/>
                      <a:pt x="63" y="167"/>
                      <a:pt x="63" y="167"/>
                    </a:cubicBezTo>
                    <a:cubicBezTo>
                      <a:pt x="63" y="166"/>
                      <a:pt x="63" y="167"/>
                      <a:pt x="63" y="167"/>
                    </a:cubicBezTo>
                    <a:cubicBezTo>
                      <a:pt x="64" y="166"/>
                      <a:pt x="64" y="167"/>
                      <a:pt x="64" y="167"/>
                    </a:cubicBezTo>
                    <a:cubicBezTo>
                      <a:pt x="63" y="167"/>
                      <a:pt x="64" y="166"/>
                      <a:pt x="64" y="167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64" y="167"/>
                      <a:pt x="63" y="167"/>
                      <a:pt x="64" y="166"/>
                    </a:cubicBezTo>
                    <a:cubicBezTo>
                      <a:pt x="63" y="167"/>
                      <a:pt x="64" y="167"/>
                      <a:pt x="64" y="166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64" y="165"/>
                      <a:pt x="64" y="166"/>
                      <a:pt x="65" y="166"/>
                    </a:cubicBezTo>
                    <a:cubicBezTo>
                      <a:pt x="66" y="166"/>
                      <a:pt x="64" y="165"/>
                      <a:pt x="65" y="166"/>
                    </a:cubicBezTo>
                    <a:cubicBezTo>
                      <a:pt x="65" y="165"/>
                      <a:pt x="65" y="167"/>
                      <a:pt x="65" y="166"/>
                    </a:cubicBezTo>
                    <a:cubicBezTo>
                      <a:pt x="65" y="166"/>
                      <a:pt x="65" y="166"/>
                      <a:pt x="65" y="166"/>
                    </a:cubicBezTo>
                    <a:cubicBezTo>
                      <a:pt x="65" y="166"/>
                      <a:pt x="65" y="166"/>
                      <a:pt x="65" y="166"/>
                    </a:cubicBezTo>
                    <a:cubicBezTo>
                      <a:pt x="65" y="165"/>
                      <a:pt x="65" y="166"/>
                      <a:pt x="65" y="165"/>
                    </a:cubicBezTo>
                    <a:cubicBezTo>
                      <a:pt x="64" y="164"/>
                      <a:pt x="65" y="166"/>
                      <a:pt x="65" y="166"/>
                    </a:cubicBezTo>
                    <a:cubicBezTo>
                      <a:pt x="65" y="165"/>
                      <a:pt x="65" y="165"/>
                      <a:pt x="65" y="165"/>
                    </a:cubicBezTo>
                    <a:cubicBezTo>
                      <a:pt x="65" y="165"/>
                      <a:pt x="65" y="165"/>
                      <a:pt x="65" y="165"/>
                    </a:cubicBezTo>
                    <a:cubicBezTo>
                      <a:pt x="66" y="165"/>
                      <a:pt x="66" y="165"/>
                      <a:pt x="65" y="165"/>
                    </a:cubicBezTo>
                    <a:cubicBezTo>
                      <a:pt x="65" y="165"/>
                      <a:pt x="65" y="165"/>
                      <a:pt x="65" y="165"/>
                    </a:cubicBezTo>
                    <a:cubicBezTo>
                      <a:pt x="65" y="164"/>
                      <a:pt x="65" y="166"/>
                      <a:pt x="66" y="166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67" y="165"/>
                      <a:pt x="66" y="165"/>
                      <a:pt x="66" y="165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7" y="165"/>
                      <a:pt x="67" y="164"/>
                      <a:pt x="67" y="164"/>
                    </a:cubicBezTo>
                    <a:cubicBezTo>
                      <a:pt x="67" y="165"/>
                      <a:pt x="66" y="164"/>
                      <a:pt x="67" y="165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67" y="165"/>
                      <a:pt x="67" y="165"/>
                      <a:pt x="68" y="165"/>
                    </a:cubicBezTo>
                    <a:cubicBezTo>
                      <a:pt x="68" y="165"/>
                      <a:pt x="69" y="165"/>
                      <a:pt x="68" y="166"/>
                    </a:cubicBezTo>
                    <a:cubicBezTo>
                      <a:pt x="68" y="165"/>
                      <a:pt x="69" y="166"/>
                      <a:pt x="69" y="166"/>
                    </a:cubicBezTo>
                    <a:cubicBezTo>
                      <a:pt x="69" y="166"/>
                      <a:pt x="69" y="165"/>
                      <a:pt x="69" y="166"/>
                    </a:cubicBezTo>
                    <a:cubicBezTo>
                      <a:pt x="70" y="165"/>
                      <a:pt x="69" y="166"/>
                      <a:pt x="69" y="166"/>
                    </a:cubicBezTo>
                    <a:cubicBezTo>
                      <a:pt x="69" y="167"/>
                      <a:pt x="69" y="167"/>
                      <a:pt x="69" y="166"/>
                    </a:cubicBezTo>
                    <a:cubicBezTo>
                      <a:pt x="69" y="166"/>
                      <a:pt x="70" y="166"/>
                      <a:pt x="69" y="166"/>
                    </a:cubicBezTo>
                    <a:cubicBezTo>
                      <a:pt x="69" y="166"/>
                      <a:pt x="69" y="167"/>
                      <a:pt x="69" y="166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69" y="165"/>
                      <a:pt x="69" y="166"/>
                      <a:pt x="69" y="166"/>
                    </a:cubicBezTo>
                    <a:cubicBezTo>
                      <a:pt x="69" y="167"/>
                      <a:pt x="70" y="166"/>
                      <a:pt x="69" y="166"/>
                    </a:cubicBezTo>
                    <a:cubicBezTo>
                      <a:pt x="69" y="167"/>
                      <a:pt x="69" y="166"/>
                      <a:pt x="69" y="167"/>
                    </a:cubicBezTo>
                    <a:cubicBezTo>
                      <a:pt x="69" y="167"/>
                      <a:pt x="70" y="167"/>
                      <a:pt x="70" y="167"/>
                    </a:cubicBezTo>
                    <a:cubicBezTo>
                      <a:pt x="70" y="166"/>
                      <a:pt x="70" y="168"/>
                      <a:pt x="70" y="167"/>
                    </a:cubicBezTo>
                    <a:cubicBezTo>
                      <a:pt x="70" y="167"/>
                      <a:pt x="70" y="167"/>
                      <a:pt x="71" y="167"/>
                    </a:cubicBezTo>
                    <a:cubicBezTo>
                      <a:pt x="71" y="166"/>
                      <a:pt x="70" y="167"/>
                      <a:pt x="71" y="167"/>
                    </a:cubicBezTo>
                    <a:cubicBezTo>
                      <a:pt x="71" y="166"/>
                      <a:pt x="72" y="167"/>
                      <a:pt x="72" y="167"/>
                    </a:cubicBezTo>
                    <a:cubicBezTo>
                      <a:pt x="72" y="167"/>
                      <a:pt x="72" y="168"/>
                      <a:pt x="72" y="168"/>
                    </a:cubicBezTo>
                    <a:cubicBezTo>
                      <a:pt x="72" y="168"/>
                      <a:pt x="72" y="167"/>
                      <a:pt x="72" y="169"/>
                    </a:cubicBezTo>
                    <a:cubicBezTo>
                      <a:pt x="71" y="169"/>
                      <a:pt x="73" y="168"/>
                      <a:pt x="73" y="169"/>
                    </a:cubicBezTo>
                    <a:cubicBezTo>
                      <a:pt x="73" y="169"/>
                      <a:pt x="73" y="168"/>
                      <a:pt x="73" y="168"/>
                    </a:cubicBezTo>
                    <a:cubicBezTo>
                      <a:pt x="73" y="167"/>
                      <a:pt x="73" y="168"/>
                      <a:pt x="73" y="168"/>
                    </a:cubicBezTo>
                    <a:cubicBezTo>
                      <a:pt x="74" y="168"/>
                      <a:pt x="73" y="167"/>
                      <a:pt x="73" y="167"/>
                    </a:cubicBezTo>
                    <a:cubicBezTo>
                      <a:pt x="73" y="167"/>
                      <a:pt x="73" y="167"/>
                      <a:pt x="73" y="167"/>
                    </a:cubicBezTo>
                    <a:cubicBezTo>
                      <a:pt x="73" y="167"/>
                      <a:pt x="74" y="167"/>
                      <a:pt x="73" y="166"/>
                    </a:cubicBezTo>
                    <a:cubicBezTo>
                      <a:pt x="72" y="167"/>
                      <a:pt x="73" y="166"/>
                      <a:pt x="73" y="166"/>
                    </a:cubicBezTo>
                    <a:cubicBezTo>
                      <a:pt x="73" y="167"/>
                      <a:pt x="73" y="166"/>
                      <a:pt x="74" y="166"/>
                    </a:cubicBezTo>
                    <a:cubicBezTo>
                      <a:pt x="73" y="165"/>
                      <a:pt x="73" y="165"/>
                      <a:pt x="73" y="165"/>
                    </a:cubicBezTo>
                    <a:cubicBezTo>
                      <a:pt x="74" y="165"/>
                      <a:pt x="73" y="165"/>
                      <a:pt x="73" y="165"/>
                    </a:cubicBezTo>
                    <a:cubicBezTo>
                      <a:pt x="73" y="164"/>
                      <a:pt x="73" y="164"/>
                      <a:pt x="73" y="164"/>
                    </a:cubicBezTo>
                    <a:cubicBezTo>
                      <a:pt x="73" y="164"/>
                      <a:pt x="73" y="164"/>
                      <a:pt x="73" y="164"/>
                    </a:cubicBezTo>
                    <a:cubicBezTo>
                      <a:pt x="73" y="164"/>
                      <a:pt x="73" y="164"/>
                      <a:pt x="73" y="164"/>
                    </a:cubicBezTo>
                    <a:cubicBezTo>
                      <a:pt x="73" y="164"/>
                      <a:pt x="73" y="164"/>
                      <a:pt x="73" y="164"/>
                    </a:cubicBezTo>
                    <a:cubicBezTo>
                      <a:pt x="74" y="165"/>
                      <a:pt x="73" y="164"/>
                      <a:pt x="73" y="163"/>
                    </a:cubicBezTo>
                    <a:cubicBezTo>
                      <a:pt x="74" y="165"/>
                      <a:pt x="73" y="163"/>
                      <a:pt x="74" y="164"/>
                    </a:cubicBezTo>
                    <a:cubicBezTo>
                      <a:pt x="75" y="165"/>
                      <a:pt x="75" y="163"/>
                      <a:pt x="75" y="164"/>
                    </a:cubicBezTo>
                    <a:cubicBezTo>
                      <a:pt x="75" y="165"/>
                      <a:pt x="76" y="165"/>
                      <a:pt x="76" y="165"/>
                    </a:cubicBezTo>
                    <a:cubicBezTo>
                      <a:pt x="76" y="164"/>
                      <a:pt x="76" y="164"/>
                      <a:pt x="76" y="166"/>
                    </a:cubicBezTo>
                    <a:cubicBezTo>
                      <a:pt x="77" y="167"/>
                      <a:pt x="76" y="165"/>
                      <a:pt x="76" y="166"/>
                    </a:cubicBezTo>
                    <a:cubicBezTo>
                      <a:pt x="76" y="166"/>
                      <a:pt x="77" y="166"/>
                      <a:pt x="77" y="166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78" y="166"/>
                      <a:pt x="77" y="168"/>
                      <a:pt x="78" y="166"/>
                    </a:cubicBezTo>
                    <a:cubicBezTo>
                      <a:pt x="77" y="166"/>
                      <a:pt x="78" y="166"/>
                      <a:pt x="77" y="166"/>
                    </a:cubicBezTo>
                    <a:cubicBezTo>
                      <a:pt x="78" y="166"/>
                      <a:pt x="78" y="166"/>
                      <a:pt x="78" y="165"/>
                    </a:cubicBezTo>
                    <a:cubicBezTo>
                      <a:pt x="79" y="166"/>
                      <a:pt x="78" y="166"/>
                      <a:pt x="79" y="166"/>
                    </a:cubicBezTo>
                    <a:cubicBezTo>
                      <a:pt x="79" y="167"/>
                      <a:pt x="79" y="166"/>
                      <a:pt x="79" y="167"/>
                    </a:cubicBezTo>
                    <a:cubicBezTo>
                      <a:pt x="79" y="167"/>
                      <a:pt x="79" y="166"/>
                      <a:pt x="80" y="166"/>
                    </a:cubicBezTo>
                    <a:cubicBezTo>
                      <a:pt x="80" y="166"/>
                      <a:pt x="79" y="167"/>
                      <a:pt x="80" y="167"/>
                    </a:cubicBezTo>
                    <a:cubicBezTo>
                      <a:pt x="80" y="167"/>
                      <a:pt x="80" y="165"/>
                      <a:pt x="80" y="165"/>
                    </a:cubicBezTo>
                    <a:cubicBezTo>
                      <a:pt x="81" y="164"/>
                      <a:pt x="81" y="166"/>
                      <a:pt x="81" y="166"/>
                    </a:cubicBezTo>
                    <a:cubicBezTo>
                      <a:pt x="82" y="165"/>
                      <a:pt x="81" y="165"/>
                      <a:pt x="80" y="164"/>
                    </a:cubicBezTo>
                    <a:cubicBezTo>
                      <a:pt x="81" y="165"/>
                      <a:pt x="80" y="163"/>
                      <a:pt x="81" y="164"/>
                    </a:cubicBezTo>
                    <a:cubicBezTo>
                      <a:pt x="81" y="164"/>
                      <a:pt x="80" y="163"/>
                      <a:pt x="79" y="163"/>
                    </a:cubicBezTo>
                    <a:cubicBezTo>
                      <a:pt x="79" y="163"/>
                      <a:pt x="81" y="162"/>
                      <a:pt x="81" y="162"/>
                    </a:cubicBezTo>
                    <a:cubicBezTo>
                      <a:pt x="81" y="162"/>
                      <a:pt x="81" y="162"/>
                      <a:pt x="81" y="163"/>
                    </a:cubicBezTo>
                    <a:cubicBezTo>
                      <a:pt x="82" y="162"/>
                      <a:pt x="82" y="162"/>
                      <a:pt x="83" y="163"/>
                    </a:cubicBezTo>
                    <a:cubicBezTo>
                      <a:pt x="83" y="162"/>
                      <a:pt x="84" y="163"/>
                      <a:pt x="83" y="162"/>
                    </a:cubicBezTo>
                    <a:cubicBezTo>
                      <a:pt x="83" y="162"/>
                      <a:pt x="83" y="161"/>
                      <a:pt x="83" y="163"/>
                    </a:cubicBezTo>
                    <a:cubicBezTo>
                      <a:pt x="83" y="163"/>
                      <a:pt x="83" y="162"/>
                      <a:pt x="84" y="162"/>
                    </a:cubicBezTo>
                    <a:cubicBezTo>
                      <a:pt x="84" y="162"/>
                      <a:pt x="83" y="164"/>
                      <a:pt x="83" y="164"/>
                    </a:cubicBezTo>
                    <a:cubicBezTo>
                      <a:pt x="83" y="164"/>
                      <a:pt x="83" y="163"/>
                      <a:pt x="84" y="164"/>
                    </a:cubicBezTo>
                    <a:cubicBezTo>
                      <a:pt x="84" y="162"/>
                      <a:pt x="83" y="165"/>
                      <a:pt x="83" y="165"/>
                    </a:cubicBezTo>
                    <a:cubicBezTo>
                      <a:pt x="82" y="165"/>
                      <a:pt x="83" y="166"/>
                      <a:pt x="84" y="166"/>
                    </a:cubicBezTo>
                    <a:cubicBezTo>
                      <a:pt x="84" y="166"/>
                      <a:pt x="85" y="166"/>
                      <a:pt x="84" y="165"/>
                    </a:cubicBezTo>
                    <a:cubicBezTo>
                      <a:pt x="84" y="166"/>
                      <a:pt x="83" y="166"/>
                      <a:pt x="84" y="165"/>
                    </a:cubicBezTo>
                    <a:cubicBezTo>
                      <a:pt x="85" y="166"/>
                      <a:pt x="85" y="166"/>
                      <a:pt x="85" y="166"/>
                    </a:cubicBezTo>
                    <a:cubicBezTo>
                      <a:pt x="85" y="167"/>
                      <a:pt x="85" y="168"/>
                      <a:pt x="85" y="168"/>
                    </a:cubicBezTo>
                    <a:cubicBezTo>
                      <a:pt x="84" y="167"/>
                      <a:pt x="86" y="167"/>
                      <a:pt x="86" y="168"/>
                    </a:cubicBezTo>
                    <a:cubicBezTo>
                      <a:pt x="86" y="169"/>
                      <a:pt x="86" y="168"/>
                      <a:pt x="87" y="168"/>
                    </a:cubicBezTo>
                    <a:cubicBezTo>
                      <a:pt x="87" y="168"/>
                      <a:pt x="87" y="169"/>
                      <a:pt x="87" y="168"/>
                    </a:cubicBezTo>
                    <a:cubicBezTo>
                      <a:pt x="87" y="168"/>
                      <a:pt x="87" y="168"/>
                      <a:pt x="87" y="168"/>
                    </a:cubicBezTo>
                    <a:cubicBezTo>
                      <a:pt x="87" y="169"/>
                      <a:pt x="86" y="170"/>
                      <a:pt x="87" y="169"/>
                    </a:cubicBezTo>
                    <a:cubicBezTo>
                      <a:pt x="86" y="169"/>
                      <a:pt x="86" y="170"/>
                      <a:pt x="87" y="169"/>
                    </a:cubicBezTo>
                    <a:cubicBezTo>
                      <a:pt x="87" y="169"/>
                      <a:pt x="87" y="170"/>
                      <a:pt x="87" y="169"/>
                    </a:cubicBezTo>
                    <a:cubicBezTo>
                      <a:pt x="87" y="170"/>
                      <a:pt x="88" y="169"/>
                      <a:pt x="88" y="169"/>
                    </a:cubicBezTo>
                    <a:cubicBezTo>
                      <a:pt x="88" y="168"/>
                      <a:pt x="89" y="170"/>
                      <a:pt x="88" y="169"/>
                    </a:cubicBezTo>
                    <a:cubicBezTo>
                      <a:pt x="88" y="170"/>
                      <a:pt x="88" y="170"/>
                      <a:pt x="88" y="169"/>
                    </a:cubicBezTo>
                    <a:cubicBezTo>
                      <a:pt x="88" y="170"/>
                      <a:pt x="89" y="170"/>
                      <a:pt x="88" y="169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70"/>
                      <a:pt x="90" y="169"/>
                      <a:pt x="90" y="170"/>
                    </a:cubicBezTo>
                    <a:cubicBezTo>
                      <a:pt x="90" y="170"/>
                      <a:pt x="89" y="170"/>
                      <a:pt x="90" y="170"/>
                    </a:cubicBezTo>
                    <a:cubicBezTo>
                      <a:pt x="90" y="169"/>
                      <a:pt x="90" y="169"/>
                      <a:pt x="90" y="170"/>
                    </a:cubicBezTo>
                    <a:cubicBezTo>
                      <a:pt x="91" y="169"/>
                      <a:pt x="91" y="170"/>
                      <a:pt x="92" y="170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3" y="169"/>
                      <a:pt x="94" y="170"/>
                      <a:pt x="93" y="169"/>
                    </a:cubicBezTo>
                    <a:cubicBezTo>
                      <a:pt x="94" y="168"/>
                      <a:pt x="94" y="170"/>
                      <a:pt x="94" y="169"/>
                    </a:cubicBezTo>
                    <a:cubicBezTo>
                      <a:pt x="95" y="169"/>
                      <a:pt x="95" y="169"/>
                      <a:pt x="95" y="169"/>
                    </a:cubicBezTo>
                    <a:cubicBezTo>
                      <a:pt x="94" y="169"/>
                      <a:pt x="95" y="167"/>
                      <a:pt x="95" y="168"/>
                    </a:cubicBezTo>
                    <a:cubicBezTo>
                      <a:pt x="95" y="168"/>
                      <a:pt x="95" y="168"/>
                      <a:pt x="95" y="168"/>
                    </a:cubicBezTo>
                    <a:cubicBezTo>
                      <a:pt x="95" y="168"/>
                      <a:pt x="96" y="167"/>
                      <a:pt x="95" y="168"/>
                    </a:cubicBezTo>
                    <a:cubicBezTo>
                      <a:pt x="96" y="168"/>
                      <a:pt x="95" y="168"/>
                      <a:pt x="95" y="168"/>
                    </a:cubicBezTo>
                    <a:cubicBezTo>
                      <a:pt x="96" y="167"/>
                      <a:pt x="96" y="169"/>
                      <a:pt x="96" y="169"/>
                    </a:cubicBezTo>
                    <a:cubicBezTo>
                      <a:pt x="96" y="168"/>
                      <a:pt x="97" y="168"/>
                      <a:pt x="98" y="169"/>
                    </a:cubicBezTo>
                    <a:cubicBezTo>
                      <a:pt x="99" y="170"/>
                      <a:pt x="99" y="170"/>
                      <a:pt x="99" y="170"/>
                    </a:cubicBezTo>
                    <a:cubicBezTo>
                      <a:pt x="99" y="170"/>
                      <a:pt x="99" y="167"/>
                      <a:pt x="99" y="167"/>
                    </a:cubicBezTo>
                    <a:cubicBezTo>
                      <a:pt x="99" y="166"/>
                      <a:pt x="99" y="168"/>
                      <a:pt x="99" y="167"/>
                    </a:cubicBezTo>
                    <a:cubicBezTo>
                      <a:pt x="100" y="167"/>
                      <a:pt x="99" y="168"/>
                      <a:pt x="99" y="168"/>
                    </a:cubicBezTo>
                    <a:cubicBezTo>
                      <a:pt x="99" y="168"/>
                      <a:pt x="100" y="168"/>
                      <a:pt x="100" y="168"/>
                    </a:cubicBezTo>
                    <a:cubicBezTo>
                      <a:pt x="100" y="168"/>
                      <a:pt x="101" y="168"/>
                      <a:pt x="100" y="167"/>
                    </a:cubicBezTo>
                    <a:cubicBezTo>
                      <a:pt x="100" y="167"/>
                      <a:pt x="100" y="168"/>
                      <a:pt x="100" y="167"/>
                    </a:cubicBezTo>
                    <a:cubicBezTo>
                      <a:pt x="100" y="166"/>
                      <a:pt x="101" y="167"/>
                      <a:pt x="100" y="166"/>
                    </a:cubicBezTo>
                    <a:cubicBezTo>
                      <a:pt x="100" y="166"/>
                      <a:pt x="99" y="165"/>
                      <a:pt x="99" y="165"/>
                    </a:cubicBezTo>
                    <a:cubicBezTo>
                      <a:pt x="99" y="165"/>
                      <a:pt x="99" y="164"/>
                      <a:pt x="99" y="164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00" y="164"/>
                      <a:pt x="100" y="166"/>
                      <a:pt x="100" y="164"/>
                    </a:cubicBezTo>
                    <a:cubicBezTo>
                      <a:pt x="100" y="164"/>
                      <a:pt x="101" y="164"/>
                      <a:pt x="101" y="164"/>
                    </a:cubicBezTo>
                    <a:cubicBezTo>
                      <a:pt x="101" y="163"/>
                      <a:pt x="102" y="163"/>
                      <a:pt x="101" y="163"/>
                    </a:cubicBezTo>
                    <a:cubicBezTo>
                      <a:pt x="101" y="164"/>
                      <a:pt x="101" y="164"/>
                      <a:pt x="101" y="163"/>
                    </a:cubicBezTo>
                    <a:cubicBezTo>
                      <a:pt x="102" y="163"/>
                      <a:pt x="101" y="162"/>
                      <a:pt x="102" y="162"/>
                    </a:cubicBezTo>
                    <a:cubicBezTo>
                      <a:pt x="102" y="162"/>
                      <a:pt x="102" y="162"/>
                      <a:pt x="103" y="163"/>
                    </a:cubicBezTo>
                    <a:cubicBezTo>
                      <a:pt x="103" y="161"/>
                      <a:pt x="102" y="163"/>
                      <a:pt x="103" y="162"/>
                    </a:cubicBezTo>
                    <a:cubicBezTo>
                      <a:pt x="103" y="163"/>
                      <a:pt x="103" y="163"/>
                      <a:pt x="103" y="163"/>
                    </a:cubicBezTo>
                    <a:cubicBezTo>
                      <a:pt x="103" y="162"/>
                      <a:pt x="104" y="163"/>
                      <a:pt x="103" y="162"/>
                    </a:cubicBezTo>
                    <a:cubicBezTo>
                      <a:pt x="104" y="162"/>
                      <a:pt x="104" y="162"/>
                      <a:pt x="104" y="162"/>
                    </a:cubicBezTo>
                    <a:cubicBezTo>
                      <a:pt x="105" y="162"/>
                      <a:pt x="104" y="161"/>
                      <a:pt x="104" y="161"/>
                    </a:cubicBezTo>
                    <a:cubicBezTo>
                      <a:pt x="104" y="161"/>
                      <a:pt x="104" y="160"/>
                      <a:pt x="104" y="161"/>
                    </a:cubicBezTo>
                    <a:cubicBezTo>
                      <a:pt x="104" y="161"/>
                      <a:pt x="104" y="162"/>
                      <a:pt x="104" y="160"/>
                    </a:cubicBezTo>
                    <a:cubicBezTo>
                      <a:pt x="105" y="160"/>
                      <a:pt x="104" y="160"/>
                      <a:pt x="104" y="160"/>
                    </a:cubicBezTo>
                    <a:cubicBezTo>
                      <a:pt x="104" y="160"/>
                      <a:pt x="104" y="160"/>
                      <a:pt x="104" y="161"/>
                    </a:cubicBezTo>
                    <a:cubicBezTo>
                      <a:pt x="105" y="161"/>
                      <a:pt x="105" y="159"/>
                      <a:pt x="105" y="161"/>
                    </a:cubicBezTo>
                    <a:cubicBezTo>
                      <a:pt x="105" y="162"/>
                      <a:pt x="104" y="160"/>
                      <a:pt x="105" y="160"/>
                    </a:cubicBezTo>
                    <a:cubicBezTo>
                      <a:pt x="105" y="161"/>
                      <a:pt x="105" y="159"/>
                      <a:pt x="105" y="160"/>
                    </a:cubicBezTo>
                    <a:cubicBezTo>
                      <a:pt x="105" y="160"/>
                      <a:pt x="106" y="160"/>
                      <a:pt x="105" y="160"/>
                    </a:cubicBezTo>
                    <a:cubicBezTo>
                      <a:pt x="106" y="161"/>
                      <a:pt x="106" y="160"/>
                      <a:pt x="106" y="160"/>
                    </a:cubicBezTo>
                    <a:cubicBezTo>
                      <a:pt x="106" y="160"/>
                      <a:pt x="106" y="160"/>
                      <a:pt x="106" y="160"/>
                    </a:cubicBezTo>
                    <a:cubicBezTo>
                      <a:pt x="106" y="161"/>
                      <a:pt x="107" y="159"/>
                      <a:pt x="106" y="160"/>
                    </a:cubicBezTo>
                    <a:cubicBezTo>
                      <a:pt x="107" y="161"/>
                      <a:pt x="108" y="160"/>
                      <a:pt x="108" y="160"/>
                    </a:cubicBezTo>
                    <a:cubicBezTo>
                      <a:pt x="108" y="160"/>
                      <a:pt x="108" y="159"/>
                      <a:pt x="109" y="160"/>
                    </a:cubicBezTo>
                    <a:cubicBezTo>
                      <a:pt x="109" y="161"/>
                      <a:pt x="109" y="161"/>
                      <a:pt x="109" y="161"/>
                    </a:cubicBezTo>
                    <a:cubicBezTo>
                      <a:pt x="109" y="161"/>
                      <a:pt x="110" y="162"/>
                      <a:pt x="110" y="161"/>
                    </a:cubicBezTo>
                    <a:cubicBezTo>
                      <a:pt x="109" y="162"/>
                      <a:pt x="109" y="161"/>
                      <a:pt x="110" y="161"/>
                    </a:cubicBezTo>
                    <a:cubicBezTo>
                      <a:pt x="110" y="160"/>
                      <a:pt x="110" y="160"/>
                      <a:pt x="109" y="160"/>
                    </a:cubicBezTo>
                    <a:cubicBezTo>
                      <a:pt x="110" y="161"/>
                      <a:pt x="110" y="161"/>
                      <a:pt x="110" y="160"/>
                    </a:cubicBezTo>
                    <a:cubicBezTo>
                      <a:pt x="110" y="160"/>
                      <a:pt x="110" y="159"/>
                      <a:pt x="110" y="160"/>
                    </a:cubicBezTo>
                    <a:cubicBezTo>
                      <a:pt x="111" y="159"/>
                      <a:pt x="111" y="160"/>
                      <a:pt x="111" y="159"/>
                    </a:cubicBezTo>
                    <a:cubicBezTo>
                      <a:pt x="110" y="158"/>
                      <a:pt x="111" y="158"/>
                      <a:pt x="111" y="159"/>
                    </a:cubicBezTo>
                    <a:cubicBezTo>
                      <a:pt x="111" y="159"/>
                      <a:pt x="111" y="159"/>
                      <a:pt x="111" y="159"/>
                    </a:cubicBezTo>
                    <a:cubicBezTo>
                      <a:pt x="111" y="159"/>
                      <a:pt x="110" y="160"/>
                      <a:pt x="111" y="159"/>
                    </a:cubicBezTo>
                    <a:cubicBezTo>
                      <a:pt x="112" y="160"/>
                      <a:pt x="112" y="158"/>
                      <a:pt x="111" y="159"/>
                    </a:cubicBezTo>
                    <a:cubicBezTo>
                      <a:pt x="112" y="159"/>
                      <a:pt x="111" y="159"/>
                      <a:pt x="111" y="159"/>
                    </a:cubicBezTo>
                    <a:cubicBezTo>
                      <a:pt x="112" y="158"/>
                      <a:pt x="112" y="158"/>
                      <a:pt x="112" y="159"/>
                    </a:cubicBezTo>
                    <a:cubicBezTo>
                      <a:pt x="112" y="160"/>
                      <a:pt x="112" y="161"/>
                      <a:pt x="113" y="160"/>
                    </a:cubicBezTo>
                    <a:cubicBezTo>
                      <a:pt x="112" y="160"/>
                      <a:pt x="112" y="159"/>
                      <a:pt x="113" y="159"/>
                    </a:cubicBezTo>
                    <a:cubicBezTo>
                      <a:pt x="113" y="158"/>
                      <a:pt x="113" y="159"/>
                      <a:pt x="113" y="159"/>
                    </a:cubicBezTo>
                    <a:cubicBezTo>
                      <a:pt x="113" y="159"/>
                      <a:pt x="113" y="158"/>
                      <a:pt x="113" y="159"/>
                    </a:cubicBezTo>
                    <a:cubicBezTo>
                      <a:pt x="113" y="160"/>
                      <a:pt x="113" y="161"/>
                      <a:pt x="113" y="160"/>
                    </a:cubicBezTo>
                    <a:cubicBezTo>
                      <a:pt x="114" y="160"/>
                      <a:pt x="113" y="160"/>
                      <a:pt x="113" y="160"/>
                    </a:cubicBezTo>
                    <a:cubicBezTo>
                      <a:pt x="114" y="160"/>
                      <a:pt x="114" y="160"/>
                      <a:pt x="114" y="161"/>
                    </a:cubicBezTo>
                    <a:cubicBezTo>
                      <a:pt x="113" y="160"/>
                      <a:pt x="114" y="160"/>
                      <a:pt x="114" y="161"/>
                    </a:cubicBezTo>
                    <a:cubicBezTo>
                      <a:pt x="115" y="161"/>
                      <a:pt x="114" y="161"/>
                      <a:pt x="115" y="161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6" y="162"/>
                      <a:pt x="115" y="161"/>
                      <a:pt x="115" y="161"/>
                    </a:cubicBezTo>
                    <a:cubicBezTo>
                      <a:pt x="116" y="160"/>
                      <a:pt x="116" y="161"/>
                      <a:pt x="116" y="161"/>
                    </a:cubicBezTo>
                    <a:cubicBezTo>
                      <a:pt x="116" y="161"/>
                      <a:pt x="116" y="161"/>
                      <a:pt x="116" y="160"/>
                    </a:cubicBezTo>
                    <a:cubicBezTo>
                      <a:pt x="116" y="161"/>
                      <a:pt x="116" y="161"/>
                      <a:pt x="117" y="160"/>
                    </a:cubicBezTo>
                    <a:cubicBezTo>
                      <a:pt x="116" y="160"/>
                      <a:pt x="117" y="161"/>
                      <a:pt x="117" y="160"/>
                    </a:cubicBezTo>
                    <a:cubicBezTo>
                      <a:pt x="117" y="161"/>
                      <a:pt x="117" y="160"/>
                      <a:pt x="117" y="161"/>
                    </a:cubicBezTo>
                    <a:cubicBezTo>
                      <a:pt x="118" y="161"/>
                      <a:pt x="117" y="161"/>
                      <a:pt x="118" y="161"/>
                    </a:cubicBezTo>
                    <a:cubicBezTo>
                      <a:pt x="117" y="160"/>
                      <a:pt x="118" y="161"/>
                      <a:pt x="118" y="161"/>
                    </a:cubicBezTo>
                    <a:cubicBezTo>
                      <a:pt x="118" y="161"/>
                      <a:pt x="117" y="162"/>
                      <a:pt x="118" y="162"/>
                    </a:cubicBezTo>
                    <a:cubicBezTo>
                      <a:pt x="118" y="161"/>
                      <a:pt x="119" y="161"/>
                      <a:pt x="119" y="161"/>
                    </a:cubicBezTo>
                    <a:cubicBezTo>
                      <a:pt x="119" y="163"/>
                      <a:pt x="119" y="161"/>
                      <a:pt x="119" y="162"/>
                    </a:cubicBezTo>
                    <a:cubicBezTo>
                      <a:pt x="119" y="162"/>
                      <a:pt x="119" y="162"/>
                      <a:pt x="120" y="162"/>
                    </a:cubicBezTo>
                    <a:cubicBezTo>
                      <a:pt x="120" y="163"/>
                      <a:pt x="120" y="162"/>
                      <a:pt x="120" y="162"/>
                    </a:cubicBezTo>
                    <a:cubicBezTo>
                      <a:pt x="120" y="161"/>
                      <a:pt x="120" y="161"/>
                      <a:pt x="121" y="162"/>
                    </a:cubicBezTo>
                    <a:cubicBezTo>
                      <a:pt x="121" y="162"/>
                      <a:pt x="121" y="162"/>
                      <a:pt x="121" y="161"/>
                    </a:cubicBezTo>
                    <a:cubicBezTo>
                      <a:pt x="121" y="162"/>
                      <a:pt x="122" y="161"/>
                      <a:pt x="121" y="162"/>
                    </a:cubicBezTo>
                    <a:cubicBezTo>
                      <a:pt x="122" y="161"/>
                      <a:pt x="121" y="161"/>
                      <a:pt x="121" y="161"/>
                    </a:cubicBezTo>
                    <a:cubicBezTo>
                      <a:pt x="121" y="161"/>
                      <a:pt x="122" y="162"/>
                      <a:pt x="121" y="161"/>
                    </a:cubicBezTo>
                    <a:cubicBezTo>
                      <a:pt x="122" y="161"/>
                      <a:pt x="121" y="161"/>
                      <a:pt x="121" y="160"/>
                    </a:cubicBezTo>
                    <a:cubicBezTo>
                      <a:pt x="121" y="161"/>
                      <a:pt x="121" y="160"/>
                      <a:pt x="121" y="160"/>
                    </a:cubicBezTo>
                    <a:cubicBezTo>
                      <a:pt x="122" y="160"/>
                      <a:pt x="121" y="162"/>
                      <a:pt x="121" y="161"/>
                    </a:cubicBezTo>
                    <a:cubicBezTo>
                      <a:pt x="121" y="161"/>
                      <a:pt x="121" y="160"/>
                      <a:pt x="120" y="159"/>
                    </a:cubicBezTo>
                    <a:cubicBezTo>
                      <a:pt x="121" y="160"/>
                      <a:pt x="120" y="159"/>
                      <a:pt x="120" y="160"/>
                    </a:cubicBezTo>
                    <a:cubicBezTo>
                      <a:pt x="120" y="160"/>
                      <a:pt x="120" y="160"/>
                      <a:pt x="120" y="161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1"/>
                      <a:pt x="120" y="160"/>
                      <a:pt x="119" y="159"/>
                    </a:cubicBezTo>
                    <a:cubicBezTo>
                      <a:pt x="120" y="160"/>
                      <a:pt x="119" y="160"/>
                      <a:pt x="119" y="160"/>
                    </a:cubicBezTo>
                    <a:cubicBezTo>
                      <a:pt x="119" y="159"/>
                      <a:pt x="120" y="159"/>
                      <a:pt x="119" y="159"/>
                    </a:cubicBezTo>
                    <a:cubicBezTo>
                      <a:pt x="119" y="158"/>
                      <a:pt x="118" y="158"/>
                      <a:pt x="118" y="158"/>
                    </a:cubicBezTo>
                    <a:cubicBezTo>
                      <a:pt x="118" y="158"/>
                      <a:pt x="119" y="158"/>
                      <a:pt x="118" y="158"/>
                    </a:cubicBezTo>
                    <a:cubicBezTo>
                      <a:pt x="119" y="157"/>
                      <a:pt x="119" y="157"/>
                      <a:pt x="119" y="157"/>
                    </a:cubicBezTo>
                    <a:cubicBezTo>
                      <a:pt x="119" y="157"/>
                      <a:pt x="119" y="158"/>
                      <a:pt x="119" y="157"/>
                    </a:cubicBezTo>
                    <a:cubicBezTo>
                      <a:pt x="119" y="156"/>
                      <a:pt x="119" y="157"/>
                      <a:pt x="119" y="157"/>
                    </a:cubicBezTo>
                    <a:cubicBezTo>
                      <a:pt x="119" y="158"/>
                      <a:pt x="119" y="158"/>
                      <a:pt x="119" y="158"/>
                    </a:cubicBezTo>
                    <a:cubicBezTo>
                      <a:pt x="120" y="158"/>
                      <a:pt x="119" y="156"/>
                      <a:pt x="120" y="157"/>
                    </a:cubicBezTo>
                    <a:cubicBezTo>
                      <a:pt x="120" y="158"/>
                      <a:pt x="120" y="158"/>
                      <a:pt x="121" y="158"/>
                    </a:cubicBezTo>
                    <a:cubicBezTo>
                      <a:pt x="121" y="158"/>
                      <a:pt x="121" y="158"/>
                      <a:pt x="121" y="157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21" y="156"/>
                      <a:pt x="122" y="156"/>
                      <a:pt x="121" y="156"/>
                    </a:cubicBezTo>
                    <a:cubicBezTo>
                      <a:pt x="121" y="156"/>
                      <a:pt x="120" y="156"/>
                      <a:pt x="121" y="155"/>
                    </a:cubicBezTo>
                    <a:cubicBezTo>
                      <a:pt x="121" y="155"/>
                      <a:pt x="122" y="156"/>
                      <a:pt x="122" y="156"/>
                    </a:cubicBezTo>
                    <a:cubicBezTo>
                      <a:pt x="121" y="157"/>
                      <a:pt x="122" y="156"/>
                      <a:pt x="122" y="156"/>
                    </a:cubicBezTo>
                    <a:cubicBezTo>
                      <a:pt x="121" y="156"/>
                      <a:pt x="123" y="156"/>
                      <a:pt x="122" y="156"/>
                    </a:cubicBezTo>
                    <a:cubicBezTo>
                      <a:pt x="122" y="156"/>
                      <a:pt x="123" y="156"/>
                      <a:pt x="122" y="156"/>
                    </a:cubicBezTo>
                    <a:cubicBezTo>
                      <a:pt x="123" y="156"/>
                      <a:pt x="123" y="157"/>
                      <a:pt x="123" y="156"/>
                    </a:cubicBezTo>
                    <a:cubicBezTo>
                      <a:pt x="123" y="155"/>
                      <a:pt x="123" y="157"/>
                      <a:pt x="123" y="156"/>
                    </a:cubicBezTo>
                    <a:cubicBezTo>
                      <a:pt x="123" y="156"/>
                      <a:pt x="124" y="155"/>
                      <a:pt x="123" y="155"/>
                    </a:cubicBezTo>
                    <a:cubicBezTo>
                      <a:pt x="124" y="155"/>
                      <a:pt x="124" y="156"/>
                      <a:pt x="124" y="155"/>
                    </a:cubicBezTo>
                    <a:cubicBezTo>
                      <a:pt x="124" y="157"/>
                      <a:pt x="124" y="157"/>
                      <a:pt x="124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5" y="156"/>
                      <a:pt x="124" y="153"/>
                      <a:pt x="125" y="155"/>
                    </a:cubicBezTo>
                    <a:cubicBezTo>
                      <a:pt x="125" y="155"/>
                      <a:pt x="125" y="154"/>
                      <a:pt x="125" y="155"/>
                    </a:cubicBezTo>
                    <a:cubicBezTo>
                      <a:pt x="125" y="156"/>
                      <a:pt x="125" y="154"/>
                      <a:pt x="126" y="154"/>
                    </a:cubicBezTo>
                    <a:cubicBezTo>
                      <a:pt x="127" y="154"/>
                      <a:pt x="127" y="154"/>
                      <a:pt x="128" y="154"/>
                    </a:cubicBezTo>
                    <a:cubicBezTo>
                      <a:pt x="128" y="155"/>
                      <a:pt x="128" y="155"/>
                      <a:pt x="129" y="154"/>
                    </a:cubicBezTo>
                    <a:cubicBezTo>
                      <a:pt x="129" y="154"/>
                      <a:pt x="130" y="153"/>
                      <a:pt x="130" y="153"/>
                    </a:cubicBezTo>
                    <a:cubicBezTo>
                      <a:pt x="130" y="154"/>
                      <a:pt x="130" y="153"/>
                      <a:pt x="130" y="153"/>
                    </a:cubicBezTo>
                    <a:cubicBezTo>
                      <a:pt x="131" y="153"/>
                      <a:pt x="132" y="153"/>
                      <a:pt x="131" y="153"/>
                    </a:cubicBezTo>
                    <a:cubicBezTo>
                      <a:pt x="131" y="153"/>
                      <a:pt x="131" y="152"/>
                      <a:pt x="131" y="152"/>
                    </a:cubicBezTo>
                    <a:cubicBezTo>
                      <a:pt x="131" y="152"/>
                      <a:pt x="131" y="151"/>
                      <a:pt x="131" y="152"/>
                    </a:cubicBezTo>
                    <a:cubicBezTo>
                      <a:pt x="132" y="151"/>
                      <a:pt x="131" y="152"/>
                      <a:pt x="131" y="151"/>
                    </a:cubicBezTo>
                    <a:cubicBezTo>
                      <a:pt x="131" y="151"/>
                      <a:pt x="131" y="151"/>
                      <a:pt x="132" y="151"/>
                    </a:cubicBezTo>
                    <a:cubicBezTo>
                      <a:pt x="132" y="151"/>
                      <a:pt x="132" y="151"/>
                      <a:pt x="132" y="150"/>
                    </a:cubicBezTo>
                    <a:cubicBezTo>
                      <a:pt x="132" y="149"/>
                      <a:pt x="132" y="149"/>
                      <a:pt x="132" y="150"/>
                    </a:cubicBezTo>
                    <a:cubicBezTo>
                      <a:pt x="131" y="149"/>
                      <a:pt x="132" y="150"/>
                      <a:pt x="131" y="150"/>
                    </a:cubicBezTo>
                    <a:cubicBezTo>
                      <a:pt x="131" y="149"/>
                      <a:pt x="131" y="149"/>
                      <a:pt x="132" y="149"/>
                    </a:cubicBezTo>
                    <a:cubicBezTo>
                      <a:pt x="131" y="150"/>
                      <a:pt x="132" y="149"/>
                      <a:pt x="132" y="149"/>
                    </a:cubicBezTo>
                    <a:cubicBezTo>
                      <a:pt x="133" y="149"/>
                      <a:pt x="132" y="150"/>
                      <a:pt x="132" y="150"/>
                    </a:cubicBezTo>
                    <a:cubicBezTo>
                      <a:pt x="132" y="151"/>
                      <a:pt x="132" y="150"/>
                      <a:pt x="132" y="150"/>
                    </a:cubicBezTo>
                    <a:cubicBezTo>
                      <a:pt x="132" y="150"/>
                      <a:pt x="132" y="149"/>
                      <a:pt x="132" y="150"/>
                    </a:cubicBezTo>
                    <a:cubicBezTo>
                      <a:pt x="132" y="149"/>
                      <a:pt x="132" y="150"/>
                      <a:pt x="132" y="150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3" y="149"/>
                      <a:pt x="133" y="149"/>
                      <a:pt x="132" y="150"/>
                    </a:cubicBezTo>
                    <a:cubicBezTo>
                      <a:pt x="133" y="150"/>
                      <a:pt x="133" y="150"/>
                      <a:pt x="133" y="150"/>
                    </a:cubicBezTo>
                    <a:cubicBezTo>
                      <a:pt x="132" y="150"/>
                      <a:pt x="133" y="149"/>
                      <a:pt x="133" y="150"/>
                    </a:cubicBezTo>
                    <a:cubicBezTo>
                      <a:pt x="133" y="150"/>
                      <a:pt x="133" y="150"/>
                      <a:pt x="133" y="150"/>
                    </a:cubicBezTo>
                    <a:cubicBezTo>
                      <a:pt x="133" y="150"/>
                      <a:pt x="133" y="150"/>
                      <a:pt x="133" y="150"/>
                    </a:cubicBezTo>
                    <a:cubicBezTo>
                      <a:pt x="133" y="150"/>
                      <a:pt x="133" y="149"/>
                      <a:pt x="133" y="150"/>
                    </a:cubicBezTo>
                    <a:cubicBezTo>
                      <a:pt x="133" y="150"/>
                      <a:pt x="133" y="150"/>
                      <a:pt x="133" y="150"/>
                    </a:cubicBezTo>
                    <a:cubicBezTo>
                      <a:pt x="133" y="150"/>
                      <a:pt x="134" y="150"/>
                      <a:pt x="134" y="149"/>
                    </a:cubicBezTo>
                    <a:cubicBezTo>
                      <a:pt x="134" y="149"/>
                      <a:pt x="134" y="149"/>
                      <a:pt x="134" y="149"/>
                    </a:cubicBezTo>
                    <a:cubicBezTo>
                      <a:pt x="134" y="149"/>
                      <a:pt x="134" y="149"/>
                      <a:pt x="134" y="148"/>
                    </a:cubicBezTo>
                    <a:cubicBezTo>
                      <a:pt x="134" y="149"/>
                      <a:pt x="134" y="148"/>
                      <a:pt x="134" y="147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5" y="147"/>
                      <a:pt x="134" y="147"/>
                      <a:pt x="134" y="147"/>
                    </a:cubicBezTo>
                    <a:cubicBezTo>
                      <a:pt x="135" y="146"/>
                      <a:pt x="134" y="146"/>
                      <a:pt x="135" y="146"/>
                    </a:cubicBezTo>
                    <a:cubicBezTo>
                      <a:pt x="134" y="146"/>
                      <a:pt x="135" y="145"/>
                      <a:pt x="134" y="145"/>
                    </a:cubicBezTo>
                    <a:cubicBezTo>
                      <a:pt x="134" y="146"/>
                      <a:pt x="134" y="144"/>
                      <a:pt x="134" y="145"/>
                    </a:cubicBezTo>
                    <a:cubicBezTo>
                      <a:pt x="134" y="145"/>
                      <a:pt x="134" y="144"/>
                      <a:pt x="135" y="145"/>
                    </a:cubicBezTo>
                    <a:cubicBezTo>
                      <a:pt x="135" y="146"/>
                      <a:pt x="134" y="146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4" y="145"/>
                      <a:pt x="135" y="145"/>
                    </a:cubicBezTo>
                    <a:cubicBezTo>
                      <a:pt x="134" y="145"/>
                      <a:pt x="134" y="144"/>
                      <a:pt x="135" y="144"/>
                    </a:cubicBezTo>
                    <a:cubicBezTo>
                      <a:pt x="134" y="143"/>
                      <a:pt x="135" y="144"/>
                      <a:pt x="135" y="144"/>
                    </a:cubicBezTo>
                    <a:cubicBezTo>
                      <a:pt x="135" y="144"/>
                      <a:pt x="135" y="144"/>
                      <a:pt x="135" y="144"/>
                    </a:cubicBezTo>
                    <a:cubicBezTo>
                      <a:pt x="134" y="145"/>
                      <a:pt x="135" y="145"/>
                      <a:pt x="135" y="144"/>
                    </a:cubicBezTo>
                    <a:cubicBezTo>
                      <a:pt x="135" y="144"/>
                      <a:pt x="135" y="144"/>
                      <a:pt x="135" y="144"/>
                    </a:cubicBezTo>
                    <a:cubicBezTo>
                      <a:pt x="134" y="144"/>
                      <a:pt x="134" y="144"/>
                      <a:pt x="135" y="144"/>
                    </a:cubicBezTo>
                    <a:cubicBezTo>
                      <a:pt x="135" y="144"/>
                      <a:pt x="134" y="143"/>
                      <a:pt x="135" y="143"/>
                    </a:cubicBezTo>
                    <a:cubicBezTo>
                      <a:pt x="135" y="143"/>
                      <a:pt x="135" y="142"/>
                      <a:pt x="135" y="143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42"/>
                      <a:pt x="137" y="143"/>
                      <a:pt x="136" y="142"/>
                    </a:cubicBezTo>
                    <a:cubicBezTo>
                      <a:pt x="137" y="142"/>
                      <a:pt x="137" y="142"/>
                      <a:pt x="137" y="141"/>
                    </a:cubicBezTo>
                    <a:cubicBezTo>
                      <a:pt x="137" y="141"/>
                      <a:pt x="137" y="142"/>
                      <a:pt x="136" y="141"/>
                    </a:cubicBezTo>
                    <a:cubicBezTo>
                      <a:pt x="137" y="141"/>
                      <a:pt x="137" y="140"/>
                      <a:pt x="137" y="141"/>
                    </a:cubicBezTo>
                    <a:cubicBezTo>
                      <a:pt x="137" y="141"/>
                      <a:pt x="138" y="140"/>
                      <a:pt x="138" y="140"/>
                    </a:cubicBezTo>
                    <a:cubicBezTo>
                      <a:pt x="138" y="142"/>
                      <a:pt x="138" y="141"/>
                      <a:pt x="138" y="140"/>
                    </a:cubicBezTo>
                    <a:cubicBezTo>
                      <a:pt x="138" y="140"/>
                      <a:pt x="138" y="139"/>
                      <a:pt x="137" y="140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37" y="139"/>
                      <a:pt x="137" y="139"/>
                      <a:pt x="137" y="139"/>
                    </a:cubicBezTo>
                    <a:cubicBezTo>
                      <a:pt x="137" y="139"/>
                      <a:pt x="138" y="140"/>
                      <a:pt x="137" y="139"/>
                    </a:cubicBezTo>
                    <a:cubicBezTo>
                      <a:pt x="136" y="138"/>
                      <a:pt x="137" y="138"/>
                      <a:pt x="137" y="139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7" y="139"/>
                      <a:pt x="137" y="138"/>
                      <a:pt x="137" y="138"/>
                    </a:cubicBezTo>
                    <a:cubicBezTo>
                      <a:pt x="137" y="138"/>
                      <a:pt x="137" y="138"/>
                      <a:pt x="137" y="138"/>
                    </a:cubicBezTo>
                    <a:cubicBezTo>
                      <a:pt x="137" y="138"/>
                      <a:pt x="138" y="137"/>
                      <a:pt x="138" y="137"/>
                    </a:cubicBezTo>
                    <a:cubicBezTo>
                      <a:pt x="138" y="137"/>
                      <a:pt x="138" y="137"/>
                      <a:pt x="138" y="136"/>
                    </a:cubicBezTo>
                    <a:cubicBezTo>
                      <a:pt x="138" y="136"/>
                      <a:pt x="139" y="135"/>
                      <a:pt x="139" y="136"/>
                    </a:cubicBezTo>
                    <a:cubicBezTo>
                      <a:pt x="139" y="134"/>
                      <a:pt x="140" y="135"/>
                      <a:pt x="140" y="135"/>
                    </a:cubicBezTo>
                    <a:cubicBezTo>
                      <a:pt x="140" y="135"/>
                      <a:pt x="139" y="133"/>
                      <a:pt x="139" y="134"/>
                    </a:cubicBezTo>
                    <a:cubicBezTo>
                      <a:pt x="138" y="135"/>
                      <a:pt x="138" y="134"/>
                      <a:pt x="138" y="133"/>
                    </a:cubicBezTo>
                    <a:cubicBezTo>
                      <a:pt x="138" y="133"/>
                      <a:pt x="138" y="133"/>
                      <a:pt x="138" y="133"/>
                    </a:cubicBezTo>
                    <a:cubicBezTo>
                      <a:pt x="138" y="133"/>
                      <a:pt x="138" y="134"/>
                      <a:pt x="138" y="134"/>
                    </a:cubicBezTo>
                    <a:cubicBezTo>
                      <a:pt x="138" y="133"/>
                      <a:pt x="138" y="132"/>
                      <a:pt x="137" y="133"/>
                    </a:cubicBezTo>
                    <a:cubicBezTo>
                      <a:pt x="137" y="132"/>
                      <a:pt x="137" y="134"/>
                      <a:pt x="137" y="133"/>
                    </a:cubicBezTo>
                    <a:cubicBezTo>
                      <a:pt x="137" y="133"/>
                      <a:pt x="136" y="133"/>
                      <a:pt x="136" y="133"/>
                    </a:cubicBezTo>
                    <a:cubicBezTo>
                      <a:pt x="136" y="133"/>
                      <a:pt x="136" y="134"/>
                      <a:pt x="136" y="133"/>
                    </a:cubicBezTo>
                    <a:cubicBezTo>
                      <a:pt x="136" y="134"/>
                      <a:pt x="137" y="133"/>
                      <a:pt x="137" y="134"/>
                    </a:cubicBezTo>
                    <a:cubicBezTo>
                      <a:pt x="136" y="134"/>
                      <a:pt x="135" y="134"/>
                      <a:pt x="136" y="134"/>
                    </a:cubicBezTo>
                    <a:cubicBezTo>
                      <a:pt x="136" y="134"/>
                      <a:pt x="136" y="135"/>
                      <a:pt x="136" y="134"/>
                    </a:cubicBezTo>
                    <a:cubicBezTo>
                      <a:pt x="135" y="131"/>
                      <a:pt x="136" y="132"/>
                      <a:pt x="135" y="134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5" y="134"/>
                      <a:pt x="135" y="132"/>
                      <a:pt x="135" y="133"/>
                    </a:cubicBezTo>
                    <a:cubicBezTo>
                      <a:pt x="136" y="132"/>
                      <a:pt x="135" y="134"/>
                      <a:pt x="136" y="133"/>
                    </a:cubicBezTo>
                    <a:cubicBezTo>
                      <a:pt x="135" y="131"/>
                      <a:pt x="136" y="133"/>
                      <a:pt x="135" y="132"/>
                    </a:cubicBezTo>
                    <a:cubicBezTo>
                      <a:pt x="135" y="135"/>
                      <a:pt x="135" y="131"/>
                      <a:pt x="135" y="132"/>
                    </a:cubicBezTo>
                    <a:cubicBezTo>
                      <a:pt x="135" y="131"/>
                      <a:pt x="136" y="131"/>
                      <a:pt x="135" y="131"/>
                    </a:cubicBezTo>
                    <a:cubicBezTo>
                      <a:pt x="135" y="132"/>
                      <a:pt x="135" y="131"/>
                      <a:pt x="136" y="131"/>
                    </a:cubicBezTo>
                    <a:cubicBezTo>
                      <a:pt x="135" y="131"/>
                      <a:pt x="136" y="131"/>
                      <a:pt x="137" y="131"/>
                    </a:cubicBezTo>
                    <a:cubicBezTo>
                      <a:pt x="136" y="129"/>
                      <a:pt x="136" y="131"/>
                      <a:pt x="136" y="130"/>
                    </a:cubicBezTo>
                    <a:cubicBezTo>
                      <a:pt x="137" y="131"/>
                      <a:pt x="136" y="130"/>
                      <a:pt x="137" y="131"/>
                    </a:cubicBezTo>
                    <a:cubicBezTo>
                      <a:pt x="137" y="130"/>
                      <a:pt x="137" y="130"/>
                      <a:pt x="137" y="130"/>
                    </a:cubicBezTo>
                    <a:cubicBezTo>
                      <a:pt x="138" y="131"/>
                      <a:pt x="138" y="130"/>
                      <a:pt x="137" y="130"/>
                    </a:cubicBezTo>
                    <a:cubicBezTo>
                      <a:pt x="137" y="130"/>
                      <a:pt x="138" y="130"/>
                      <a:pt x="138" y="130"/>
                    </a:cubicBezTo>
                    <a:cubicBezTo>
                      <a:pt x="139" y="129"/>
                      <a:pt x="138" y="129"/>
                      <a:pt x="139" y="129"/>
                    </a:cubicBezTo>
                    <a:cubicBezTo>
                      <a:pt x="139" y="129"/>
                      <a:pt x="139" y="129"/>
                      <a:pt x="140" y="129"/>
                    </a:cubicBezTo>
                    <a:cubicBezTo>
                      <a:pt x="139" y="128"/>
                      <a:pt x="140" y="130"/>
                      <a:pt x="139" y="129"/>
                    </a:cubicBezTo>
                    <a:cubicBezTo>
                      <a:pt x="139" y="130"/>
                      <a:pt x="139" y="129"/>
                      <a:pt x="139" y="129"/>
                    </a:cubicBezTo>
                    <a:cubicBezTo>
                      <a:pt x="139" y="128"/>
                      <a:pt x="139" y="130"/>
                      <a:pt x="139" y="128"/>
                    </a:cubicBezTo>
                    <a:cubicBezTo>
                      <a:pt x="140" y="129"/>
                      <a:pt x="140" y="128"/>
                      <a:pt x="140" y="127"/>
                    </a:cubicBezTo>
                    <a:cubicBezTo>
                      <a:pt x="139" y="127"/>
                      <a:pt x="140" y="126"/>
                      <a:pt x="140" y="127"/>
                    </a:cubicBezTo>
                    <a:cubicBezTo>
                      <a:pt x="138" y="127"/>
                      <a:pt x="139" y="127"/>
                      <a:pt x="138" y="126"/>
                    </a:cubicBezTo>
                    <a:cubicBezTo>
                      <a:pt x="138" y="127"/>
                      <a:pt x="138" y="128"/>
                      <a:pt x="138" y="128"/>
                    </a:cubicBezTo>
                    <a:cubicBezTo>
                      <a:pt x="138" y="129"/>
                      <a:pt x="137" y="127"/>
                      <a:pt x="137" y="127"/>
                    </a:cubicBezTo>
                    <a:cubicBezTo>
                      <a:pt x="138" y="127"/>
                      <a:pt x="139" y="127"/>
                      <a:pt x="138" y="127"/>
                    </a:cubicBezTo>
                    <a:cubicBezTo>
                      <a:pt x="139" y="126"/>
                      <a:pt x="138" y="127"/>
                      <a:pt x="138" y="126"/>
                    </a:cubicBezTo>
                    <a:cubicBezTo>
                      <a:pt x="138" y="127"/>
                      <a:pt x="139" y="127"/>
                      <a:pt x="138" y="127"/>
                    </a:cubicBezTo>
                    <a:cubicBezTo>
                      <a:pt x="138" y="126"/>
                      <a:pt x="139" y="126"/>
                      <a:pt x="138" y="126"/>
                    </a:cubicBezTo>
                    <a:cubicBezTo>
                      <a:pt x="138" y="124"/>
                      <a:pt x="138" y="126"/>
                      <a:pt x="138" y="125"/>
                    </a:cubicBezTo>
                    <a:cubicBezTo>
                      <a:pt x="138" y="126"/>
                      <a:pt x="138" y="125"/>
                      <a:pt x="139" y="125"/>
                    </a:cubicBezTo>
                    <a:cubicBezTo>
                      <a:pt x="139" y="127"/>
                      <a:pt x="138" y="126"/>
                      <a:pt x="139" y="126"/>
                    </a:cubicBezTo>
                    <a:cubicBezTo>
                      <a:pt x="139" y="126"/>
                      <a:pt x="139" y="125"/>
                      <a:pt x="139" y="125"/>
                    </a:cubicBezTo>
                    <a:cubicBezTo>
                      <a:pt x="139" y="125"/>
                      <a:pt x="139" y="126"/>
                      <a:pt x="140" y="126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40" y="125"/>
                      <a:pt x="139" y="126"/>
                      <a:pt x="140" y="125"/>
                    </a:cubicBezTo>
                    <a:cubicBezTo>
                      <a:pt x="141" y="125"/>
                      <a:pt x="140" y="124"/>
                      <a:pt x="140" y="125"/>
                    </a:cubicBezTo>
                    <a:cubicBezTo>
                      <a:pt x="140" y="125"/>
                      <a:pt x="140" y="126"/>
                      <a:pt x="140" y="125"/>
                    </a:cubicBezTo>
                    <a:cubicBezTo>
                      <a:pt x="141" y="125"/>
                      <a:pt x="140" y="126"/>
                      <a:pt x="141" y="126"/>
                    </a:cubicBezTo>
                    <a:cubicBezTo>
                      <a:pt x="141" y="125"/>
                      <a:pt x="141" y="125"/>
                      <a:pt x="141" y="125"/>
                    </a:cubicBezTo>
                    <a:cubicBezTo>
                      <a:pt x="141" y="125"/>
                      <a:pt x="140" y="125"/>
                      <a:pt x="140" y="124"/>
                    </a:cubicBezTo>
                    <a:cubicBezTo>
                      <a:pt x="141" y="124"/>
                      <a:pt x="141" y="124"/>
                      <a:pt x="141" y="124"/>
                    </a:cubicBezTo>
                    <a:cubicBezTo>
                      <a:pt x="142" y="125"/>
                      <a:pt x="141" y="124"/>
                      <a:pt x="142" y="124"/>
                    </a:cubicBezTo>
                    <a:cubicBezTo>
                      <a:pt x="142" y="123"/>
                      <a:pt x="141" y="123"/>
                      <a:pt x="141" y="123"/>
                    </a:cubicBezTo>
                    <a:cubicBezTo>
                      <a:pt x="141" y="122"/>
                      <a:pt x="141" y="124"/>
                      <a:pt x="141" y="123"/>
                    </a:cubicBezTo>
                    <a:cubicBezTo>
                      <a:pt x="141" y="123"/>
                      <a:pt x="141" y="123"/>
                      <a:pt x="142" y="122"/>
                    </a:cubicBezTo>
                    <a:cubicBezTo>
                      <a:pt x="142" y="121"/>
                      <a:pt x="142" y="123"/>
                      <a:pt x="142" y="122"/>
                    </a:cubicBezTo>
                    <a:cubicBezTo>
                      <a:pt x="141" y="121"/>
                      <a:pt x="142" y="122"/>
                      <a:pt x="141" y="122"/>
                    </a:cubicBezTo>
                    <a:cubicBezTo>
                      <a:pt x="141" y="123"/>
                      <a:pt x="141" y="122"/>
                      <a:pt x="140" y="122"/>
                    </a:cubicBezTo>
                    <a:cubicBezTo>
                      <a:pt x="140" y="123"/>
                      <a:pt x="141" y="123"/>
                      <a:pt x="141" y="123"/>
                    </a:cubicBezTo>
                    <a:cubicBezTo>
                      <a:pt x="141" y="123"/>
                      <a:pt x="140" y="122"/>
                      <a:pt x="140" y="123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39" y="122"/>
                      <a:pt x="139" y="122"/>
                    </a:cubicBezTo>
                    <a:cubicBezTo>
                      <a:pt x="139" y="122"/>
                      <a:pt x="140" y="121"/>
                      <a:pt x="139" y="121"/>
                    </a:cubicBezTo>
                    <a:cubicBezTo>
                      <a:pt x="139" y="121"/>
                      <a:pt x="139" y="121"/>
                      <a:pt x="140" y="122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3"/>
                      <a:pt x="140" y="122"/>
                      <a:pt x="139" y="121"/>
                    </a:cubicBezTo>
                    <a:cubicBezTo>
                      <a:pt x="139" y="121"/>
                      <a:pt x="139" y="120"/>
                      <a:pt x="139" y="121"/>
                    </a:cubicBezTo>
                    <a:cubicBezTo>
                      <a:pt x="139" y="121"/>
                      <a:pt x="138" y="121"/>
                      <a:pt x="138" y="120"/>
                    </a:cubicBezTo>
                    <a:cubicBezTo>
                      <a:pt x="138" y="119"/>
                      <a:pt x="138" y="118"/>
                      <a:pt x="138" y="120"/>
                    </a:cubicBezTo>
                    <a:cubicBezTo>
                      <a:pt x="138" y="119"/>
                      <a:pt x="138" y="119"/>
                      <a:pt x="138" y="119"/>
                    </a:cubicBezTo>
                    <a:cubicBezTo>
                      <a:pt x="139" y="119"/>
                      <a:pt x="138" y="118"/>
                      <a:pt x="139" y="119"/>
                    </a:cubicBezTo>
                    <a:cubicBezTo>
                      <a:pt x="139" y="118"/>
                      <a:pt x="138" y="118"/>
                      <a:pt x="139" y="120"/>
                    </a:cubicBezTo>
                    <a:cubicBezTo>
                      <a:pt x="139" y="119"/>
                      <a:pt x="139" y="121"/>
                      <a:pt x="139" y="120"/>
                    </a:cubicBezTo>
                    <a:cubicBezTo>
                      <a:pt x="139" y="121"/>
                      <a:pt x="139" y="118"/>
                      <a:pt x="139" y="119"/>
                    </a:cubicBezTo>
                    <a:cubicBezTo>
                      <a:pt x="139" y="120"/>
                      <a:pt x="140" y="119"/>
                      <a:pt x="140" y="118"/>
                    </a:cubicBezTo>
                    <a:cubicBezTo>
                      <a:pt x="141" y="119"/>
                      <a:pt x="140" y="118"/>
                      <a:pt x="140" y="118"/>
                    </a:cubicBezTo>
                    <a:cubicBezTo>
                      <a:pt x="139" y="118"/>
                      <a:pt x="140" y="119"/>
                      <a:pt x="140" y="118"/>
                    </a:cubicBezTo>
                    <a:cubicBezTo>
                      <a:pt x="139" y="117"/>
                      <a:pt x="141" y="118"/>
                      <a:pt x="141" y="117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41" y="117"/>
                      <a:pt x="141" y="115"/>
                      <a:pt x="141" y="116"/>
                    </a:cubicBezTo>
                    <a:cubicBezTo>
                      <a:pt x="141" y="116"/>
                      <a:pt x="141" y="115"/>
                      <a:pt x="141" y="115"/>
                    </a:cubicBezTo>
                    <a:cubicBezTo>
                      <a:pt x="141" y="115"/>
                      <a:pt x="142" y="115"/>
                      <a:pt x="141" y="115"/>
                    </a:cubicBezTo>
                    <a:cubicBezTo>
                      <a:pt x="141" y="115"/>
                      <a:pt x="141" y="113"/>
                      <a:pt x="141" y="114"/>
                    </a:cubicBezTo>
                    <a:cubicBezTo>
                      <a:pt x="140" y="113"/>
                      <a:pt x="140" y="113"/>
                      <a:pt x="140" y="114"/>
                    </a:cubicBezTo>
                    <a:cubicBezTo>
                      <a:pt x="140" y="114"/>
                      <a:pt x="139" y="113"/>
                      <a:pt x="139" y="114"/>
                    </a:cubicBezTo>
                    <a:cubicBezTo>
                      <a:pt x="139" y="114"/>
                      <a:pt x="139" y="114"/>
                      <a:pt x="139" y="114"/>
                    </a:cubicBezTo>
                    <a:cubicBezTo>
                      <a:pt x="139" y="114"/>
                      <a:pt x="139" y="116"/>
                      <a:pt x="139" y="114"/>
                    </a:cubicBezTo>
                    <a:cubicBezTo>
                      <a:pt x="138" y="113"/>
                      <a:pt x="139" y="114"/>
                      <a:pt x="139" y="115"/>
                    </a:cubicBezTo>
                    <a:cubicBezTo>
                      <a:pt x="138" y="114"/>
                      <a:pt x="139" y="114"/>
                      <a:pt x="139" y="115"/>
                    </a:cubicBezTo>
                    <a:cubicBezTo>
                      <a:pt x="139" y="115"/>
                      <a:pt x="139" y="115"/>
                      <a:pt x="139" y="116"/>
                    </a:cubicBezTo>
                    <a:cubicBezTo>
                      <a:pt x="138" y="114"/>
                      <a:pt x="138" y="116"/>
                      <a:pt x="138" y="115"/>
                    </a:cubicBezTo>
                    <a:cubicBezTo>
                      <a:pt x="137" y="115"/>
                      <a:pt x="138" y="114"/>
                      <a:pt x="139" y="114"/>
                    </a:cubicBezTo>
                    <a:cubicBezTo>
                      <a:pt x="138" y="113"/>
                      <a:pt x="138" y="114"/>
                      <a:pt x="138" y="113"/>
                    </a:cubicBezTo>
                    <a:cubicBezTo>
                      <a:pt x="139" y="115"/>
                      <a:pt x="139" y="112"/>
                      <a:pt x="139" y="112"/>
                    </a:cubicBezTo>
                    <a:cubicBezTo>
                      <a:pt x="138" y="112"/>
                      <a:pt x="139" y="112"/>
                      <a:pt x="138" y="111"/>
                    </a:cubicBezTo>
                    <a:cubicBezTo>
                      <a:pt x="138" y="111"/>
                      <a:pt x="139" y="111"/>
                      <a:pt x="138" y="111"/>
                    </a:cubicBezTo>
                    <a:cubicBezTo>
                      <a:pt x="138" y="112"/>
                      <a:pt x="138" y="111"/>
                      <a:pt x="138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138" y="110"/>
                      <a:pt x="137" y="111"/>
                      <a:pt x="137" y="111"/>
                    </a:cubicBezTo>
                    <a:cubicBezTo>
                      <a:pt x="138" y="111"/>
                      <a:pt x="138" y="112"/>
                      <a:pt x="137" y="112"/>
                    </a:cubicBezTo>
                    <a:cubicBezTo>
                      <a:pt x="138" y="112"/>
                      <a:pt x="138" y="111"/>
                      <a:pt x="138" y="112"/>
                    </a:cubicBezTo>
                    <a:cubicBezTo>
                      <a:pt x="138" y="113"/>
                      <a:pt x="138" y="115"/>
                      <a:pt x="137" y="112"/>
                    </a:cubicBezTo>
                    <a:cubicBezTo>
                      <a:pt x="138" y="111"/>
                      <a:pt x="137" y="113"/>
                      <a:pt x="137" y="112"/>
                    </a:cubicBezTo>
                    <a:cubicBezTo>
                      <a:pt x="137" y="112"/>
                      <a:pt x="137" y="112"/>
                      <a:pt x="137" y="111"/>
                    </a:cubicBezTo>
                    <a:cubicBezTo>
                      <a:pt x="137" y="112"/>
                      <a:pt x="137" y="111"/>
                      <a:pt x="137" y="112"/>
                    </a:cubicBezTo>
                    <a:cubicBezTo>
                      <a:pt x="136" y="111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2"/>
                    </a:cubicBezTo>
                    <a:cubicBezTo>
                      <a:pt x="136" y="112"/>
                      <a:pt x="136" y="112"/>
                      <a:pt x="135" y="112"/>
                    </a:cubicBezTo>
                    <a:cubicBezTo>
                      <a:pt x="135" y="112"/>
                      <a:pt x="135" y="113"/>
                      <a:pt x="135" y="112"/>
                    </a:cubicBezTo>
                    <a:cubicBezTo>
                      <a:pt x="136" y="113"/>
                      <a:pt x="136" y="113"/>
                      <a:pt x="135" y="113"/>
                    </a:cubicBezTo>
                    <a:cubicBezTo>
                      <a:pt x="135" y="114"/>
                      <a:pt x="135" y="112"/>
                      <a:pt x="135" y="113"/>
                    </a:cubicBez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35" y="115"/>
                      <a:pt x="134" y="114"/>
                      <a:pt x="134" y="113"/>
                    </a:cubicBezTo>
                    <a:cubicBezTo>
                      <a:pt x="133" y="112"/>
                      <a:pt x="134" y="111"/>
                      <a:pt x="134" y="113"/>
                    </a:cubicBezTo>
                    <a:cubicBezTo>
                      <a:pt x="133" y="113"/>
                      <a:pt x="134" y="112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5" y="113"/>
                      <a:pt x="135" y="112"/>
                      <a:pt x="134" y="113"/>
                    </a:cubicBezTo>
                    <a:cubicBezTo>
                      <a:pt x="134" y="113"/>
                      <a:pt x="134" y="113"/>
                      <a:pt x="134" y="113"/>
                    </a:cubicBezTo>
                    <a:cubicBezTo>
                      <a:pt x="134" y="112"/>
                      <a:pt x="134" y="113"/>
                      <a:pt x="134" y="113"/>
                    </a:cubicBezTo>
                    <a:cubicBezTo>
                      <a:pt x="134" y="113"/>
                      <a:pt x="134" y="111"/>
                      <a:pt x="134" y="113"/>
                    </a:cubicBezTo>
                    <a:cubicBezTo>
                      <a:pt x="133" y="113"/>
                      <a:pt x="135" y="113"/>
                      <a:pt x="134" y="113"/>
                    </a:cubicBezTo>
                    <a:cubicBezTo>
                      <a:pt x="135" y="112"/>
                      <a:pt x="134" y="113"/>
                      <a:pt x="134" y="113"/>
                    </a:cubicBezTo>
                    <a:cubicBezTo>
                      <a:pt x="134" y="114"/>
                      <a:pt x="135" y="112"/>
                      <a:pt x="134" y="113"/>
                    </a:cubicBezTo>
                    <a:cubicBezTo>
                      <a:pt x="134" y="112"/>
                      <a:pt x="135" y="112"/>
                      <a:pt x="135" y="113"/>
                    </a:cubicBezTo>
                    <a:cubicBezTo>
                      <a:pt x="134" y="112"/>
                      <a:pt x="135" y="113"/>
                      <a:pt x="135" y="113"/>
                    </a:cubicBezTo>
                    <a:cubicBezTo>
                      <a:pt x="135" y="113"/>
                      <a:pt x="135" y="112"/>
                      <a:pt x="135" y="113"/>
                    </a:cubicBezTo>
                    <a:cubicBezTo>
                      <a:pt x="134" y="112"/>
                      <a:pt x="134" y="112"/>
                      <a:pt x="135" y="113"/>
                    </a:cubicBez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34" y="113"/>
                      <a:pt x="135" y="114"/>
                      <a:pt x="135" y="112"/>
                    </a:cubicBezTo>
                    <a:cubicBezTo>
                      <a:pt x="135" y="112"/>
                      <a:pt x="135" y="113"/>
                      <a:pt x="135" y="112"/>
                    </a:cubicBezTo>
                    <a:cubicBezTo>
                      <a:pt x="135" y="114"/>
                      <a:pt x="135" y="112"/>
                      <a:pt x="135" y="112"/>
                    </a:cubicBezTo>
                    <a:cubicBezTo>
                      <a:pt x="135" y="111"/>
                      <a:pt x="135" y="113"/>
                      <a:pt x="135" y="112"/>
                    </a:cubicBezTo>
                    <a:cubicBezTo>
                      <a:pt x="135" y="113"/>
                      <a:pt x="134" y="112"/>
                      <a:pt x="135" y="112"/>
                    </a:cubicBezTo>
                    <a:cubicBezTo>
                      <a:pt x="135" y="112"/>
                      <a:pt x="135" y="113"/>
                      <a:pt x="134" y="112"/>
                    </a:cubicBezTo>
                    <a:cubicBezTo>
                      <a:pt x="134" y="112"/>
                      <a:pt x="134" y="112"/>
                      <a:pt x="134" y="112"/>
                    </a:cubicBezTo>
                    <a:cubicBezTo>
                      <a:pt x="134" y="110"/>
                      <a:pt x="134" y="112"/>
                      <a:pt x="134" y="112"/>
                    </a:cubicBezTo>
                    <a:cubicBezTo>
                      <a:pt x="135" y="111"/>
                      <a:pt x="134" y="112"/>
                      <a:pt x="134" y="112"/>
                    </a:cubicBezTo>
                    <a:cubicBezTo>
                      <a:pt x="134" y="112"/>
                      <a:pt x="134" y="111"/>
                      <a:pt x="134" y="111"/>
                    </a:cubicBezTo>
                    <a:cubicBezTo>
                      <a:pt x="133" y="110"/>
                      <a:pt x="133" y="113"/>
                      <a:pt x="133" y="111"/>
                    </a:cubicBezTo>
                    <a:cubicBezTo>
                      <a:pt x="133" y="112"/>
                      <a:pt x="133" y="111"/>
                      <a:pt x="133" y="112"/>
                    </a:cubicBezTo>
                    <a:cubicBezTo>
                      <a:pt x="132" y="112"/>
                      <a:pt x="132" y="113"/>
                      <a:pt x="133" y="111"/>
                    </a:cubicBezTo>
                    <a:cubicBezTo>
                      <a:pt x="133" y="111"/>
                      <a:pt x="133" y="110"/>
                      <a:pt x="133" y="111"/>
                    </a:cubicBezTo>
                    <a:cubicBezTo>
                      <a:pt x="133" y="112"/>
                      <a:pt x="133" y="111"/>
                      <a:pt x="133" y="111"/>
                    </a:cubicBezTo>
                    <a:cubicBezTo>
                      <a:pt x="133" y="110"/>
                      <a:pt x="133" y="112"/>
                      <a:pt x="133" y="111"/>
                    </a:cubicBezTo>
                    <a:cubicBezTo>
                      <a:pt x="133" y="111"/>
                      <a:pt x="133" y="110"/>
                      <a:pt x="133" y="110"/>
                    </a:cubicBezTo>
                    <a:cubicBezTo>
                      <a:pt x="134" y="109"/>
                      <a:pt x="133" y="110"/>
                      <a:pt x="133" y="110"/>
                    </a:cubicBezTo>
                    <a:cubicBezTo>
                      <a:pt x="133" y="109"/>
                      <a:pt x="133" y="111"/>
                      <a:pt x="133" y="110"/>
                    </a:cubicBezTo>
                    <a:cubicBezTo>
                      <a:pt x="134" y="111"/>
                      <a:pt x="133" y="110"/>
                      <a:pt x="133" y="110"/>
                    </a:cubicBezTo>
                    <a:cubicBezTo>
                      <a:pt x="133" y="111"/>
                      <a:pt x="133" y="110"/>
                      <a:pt x="133" y="110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33" y="111"/>
                      <a:pt x="133" y="111"/>
                      <a:pt x="133" y="110"/>
                    </a:cubicBezTo>
                    <a:cubicBezTo>
                      <a:pt x="132" y="110"/>
                      <a:pt x="133" y="110"/>
                      <a:pt x="133" y="109"/>
                    </a:cubicBezTo>
                    <a:cubicBezTo>
                      <a:pt x="133" y="109"/>
                      <a:pt x="133" y="109"/>
                      <a:pt x="133" y="109"/>
                    </a:cubicBezTo>
                    <a:cubicBezTo>
                      <a:pt x="132" y="109"/>
                      <a:pt x="132" y="110"/>
                      <a:pt x="132" y="110"/>
                    </a:cubicBezTo>
                    <a:cubicBezTo>
                      <a:pt x="133" y="110"/>
                      <a:pt x="133" y="110"/>
                      <a:pt x="132" y="110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0"/>
                      <a:pt x="133" y="109"/>
                      <a:pt x="132" y="110"/>
                    </a:cubicBezTo>
                    <a:cubicBezTo>
                      <a:pt x="132" y="110"/>
                      <a:pt x="132" y="109"/>
                      <a:pt x="132" y="110"/>
                    </a:cubicBezTo>
                    <a:cubicBezTo>
                      <a:pt x="132" y="109"/>
                      <a:pt x="132" y="111"/>
                      <a:pt x="132" y="110"/>
                    </a:cubicBezTo>
                    <a:cubicBezTo>
                      <a:pt x="132" y="109"/>
                      <a:pt x="133" y="110"/>
                      <a:pt x="132" y="110"/>
                    </a:cubicBezTo>
                    <a:cubicBezTo>
                      <a:pt x="133" y="110"/>
                      <a:pt x="132" y="109"/>
                      <a:pt x="132" y="110"/>
                    </a:cubicBezTo>
                    <a:cubicBezTo>
                      <a:pt x="132" y="110"/>
                      <a:pt x="131" y="111"/>
                      <a:pt x="132" y="110"/>
                    </a:cubicBezTo>
                    <a:cubicBezTo>
                      <a:pt x="132" y="110"/>
                      <a:pt x="132" y="111"/>
                      <a:pt x="132" y="110"/>
                    </a:cubicBezTo>
                    <a:cubicBezTo>
                      <a:pt x="131" y="111"/>
                      <a:pt x="132" y="111"/>
                      <a:pt x="132" y="110"/>
                    </a:cubicBezTo>
                    <a:cubicBezTo>
                      <a:pt x="132" y="111"/>
                      <a:pt x="132" y="111"/>
                      <a:pt x="132" y="110"/>
                    </a:cubicBezTo>
                    <a:cubicBezTo>
                      <a:pt x="132" y="110"/>
                      <a:pt x="132" y="109"/>
                      <a:pt x="132" y="110"/>
                    </a:cubicBezTo>
                    <a:cubicBezTo>
                      <a:pt x="132" y="110"/>
                      <a:pt x="132" y="111"/>
                      <a:pt x="132" y="110"/>
                    </a:cubicBezTo>
                    <a:cubicBezTo>
                      <a:pt x="132" y="109"/>
                      <a:pt x="132" y="111"/>
                      <a:pt x="132" y="110"/>
                    </a:cubicBezTo>
                    <a:cubicBezTo>
                      <a:pt x="132" y="109"/>
                      <a:pt x="132" y="109"/>
                      <a:pt x="132" y="110"/>
                    </a:cubicBezTo>
                    <a:cubicBezTo>
                      <a:pt x="131" y="110"/>
                      <a:pt x="131" y="108"/>
                      <a:pt x="131" y="109"/>
                    </a:cubicBezTo>
                    <a:cubicBezTo>
                      <a:pt x="131" y="108"/>
                      <a:pt x="132" y="109"/>
                      <a:pt x="131" y="108"/>
                    </a:cubicBezTo>
                    <a:cubicBezTo>
                      <a:pt x="131" y="108"/>
                      <a:pt x="131" y="108"/>
                      <a:pt x="131" y="108"/>
                    </a:cubicBezTo>
                    <a:cubicBezTo>
                      <a:pt x="131" y="108"/>
                      <a:pt x="131" y="108"/>
                      <a:pt x="131" y="108"/>
                    </a:cubicBezTo>
                    <a:cubicBezTo>
                      <a:pt x="131" y="108"/>
                      <a:pt x="131" y="107"/>
                      <a:pt x="131" y="108"/>
                    </a:cubicBezTo>
                    <a:cubicBezTo>
                      <a:pt x="131" y="109"/>
                      <a:pt x="130" y="109"/>
                      <a:pt x="131" y="108"/>
                    </a:cubicBezTo>
                    <a:cubicBezTo>
                      <a:pt x="131" y="109"/>
                      <a:pt x="130" y="109"/>
                      <a:pt x="131" y="109"/>
                    </a:cubicBezTo>
                    <a:cubicBezTo>
                      <a:pt x="131" y="108"/>
                      <a:pt x="130" y="108"/>
                      <a:pt x="131" y="109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1" y="108"/>
                      <a:pt x="131" y="109"/>
                      <a:pt x="131" y="109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1" y="110"/>
                      <a:pt x="131" y="108"/>
                      <a:pt x="131" y="109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1" y="109"/>
                      <a:pt x="131" y="111"/>
                      <a:pt x="131" y="109"/>
                    </a:cubicBezTo>
                    <a:cubicBezTo>
                      <a:pt x="131" y="109"/>
                      <a:pt x="130" y="109"/>
                      <a:pt x="130" y="108"/>
                    </a:cubicBezTo>
                    <a:cubicBezTo>
                      <a:pt x="130" y="108"/>
                      <a:pt x="130" y="108"/>
                      <a:pt x="131" y="108"/>
                    </a:cubicBezTo>
                    <a:cubicBezTo>
                      <a:pt x="130" y="109"/>
                      <a:pt x="130" y="108"/>
                      <a:pt x="131" y="108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1" y="107"/>
                      <a:pt x="130" y="108"/>
                      <a:pt x="130" y="108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0" y="107"/>
                      <a:pt x="129" y="107"/>
                      <a:pt x="130" y="106"/>
                    </a:cubicBezTo>
                    <a:cubicBezTo>
                      <a:pt x="130" y="105"/>
                      <a:pt x="130" y="106"/>
                      <a:pt x="130" y="106"/>
                    </a:cubicBezTo>
                    <a:cubicBezTo>
                      <a:pt x="130" y="105"/>
                      <a:pt x="130" y="105"/>
                      <a:pt x="130" y="105"/>
                    </a:cubicBezTo>
                    <a:cubicBezTo>
                      <a:pt x="130" y="105"/>
                      <a:pt x="129" y="105"/>
                      <a:pt x="130" y="105"/>
                    </a:cubicBezTo>
                    <a:cubicBezTo>
                      <a:pt x="130" y="106"/>
                      <a:pt x="130" y="105"/>
                      <a:pt x="130" y="105"/>
                    </a:cubicBezTo>
                    <a:cubicBezTo>
                      <a:pt x="130" y="104"/>
                      <a:pt x="130" y="105"/>
                      <a:pt x="130" y="105"/>
                    </a:cubicBezTo>
                    <a:cubicBezTo>
                      <a:pt x="130" y="105"/>
                      <a:pt x="129" y="105"/>
                      <a:pt x="130" y="105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30" y="103"/>
                      <a:pt x="131" y="103"/>
                      <a:pt x="131" y="102"/>
                    </a:cubicBezTo>
                    <a:cubicBezTo>
                      <a:pt x="131" y="102"/>
                      <a:pt x="131" y="101"/>
                      <a:pt x="131" y="102"/>
                    </a:cubicBezTo>
                    <a:cubicBezTo>
                      <a:pt x="130" y="101"/>
                      <a:pt x="131" y="101"/>
                      <a:pt x="131" y="102"/>
                    </a:cubicBezTo>
                    <a:cubicBezTo>
                      <a:pt x="131" y="102"/>
                      <a:pt x="131" y="103"/>
                      <a:pt x="131" y="103"/>
                    </a:cubicBezTo>
                    <a:cubicBezTo>
                      <a:pt x="131" y="102"/>
                      <a:pt x="130" y="103"/>
                      <a:pt x="131" y="103"/>
                    </a:cubicBezTo>
                    <a:cubicBezTo>
                      <a:pt x="131" y="104"/>
                      <a:pt x="131" y="103"/>
                      <a:pt x="132" y="104"/>
                    </a:cubicBezTo>
                    <a:cubicBezTo>
                      <a:pt x="132" y="104"/>
                      <a:pt x="132" y="105"/>
                      <a:pt x="132" y="105"/>
                    </a:cubicBezTo>
                    <a:cubicBezTo>
                      <a:pt x="132" y="104"/>
                      <a:pt x="132" y="105"/>
                      <a:pt x="133" y="105"/>
                    </a:cubicBezTo>
                    <a:cubicBezTo>
                      <a:pt x="134" y="104"/>
                      <a:pt x="133" y="104"/>
                      <a:pt x="134" y="104"/>
                    </a:cubicBezTo>
                    <a:cubicBezTo>
                      <a:pt x="134" y="103"/>
                      <a:pt x="134" y="104"/>
                      <a:pt x="134" y="103"/>
                    </a:cubicBezTo>
                    <a:cubicBezTo>
                      <a:pt x="134" y="102"/>
                      <a:pt x="134" y="102"/>
                      <a:pt x="134" y="102"/>
                    </a:cubicBezTo>
                    <a:cubicBezTo>
                      <a:pt x="133" y="102"/>
                      <a:pt x="134" y="102"/>
                      <a:pt x="134" y="102"/>
                    </a:cubicBezTo>
                    <a:cubicBezTo>
                      <a:pt x="134" y="101"/>
                      <a:pt x="134" y="102"/>
                      <a:pt x="134" y="102"/>
                    </a:cubicBezTo>
                    <a:cubicBezTo>
                      <a:pt x="134" y="101"/>
                      <a:pt x="134" y="101"/>
                      <a:pt x="134" y="101"/>
                    </a:cubicBezTo>
                    <a:cubicBezTo>
                      <a:pt x="135" y="102"/>
                      <a:pt x="135" y="102"/>
                      <a:pt x="135" y="101"/>
                    </a:cubicBezTo>
                    <a:cubicBezTo>
                      <a:pt x="135" y="99"/>
                      <a:pt x="134" y="102"/>
                      <a:pt x="134" y="101"/>
                    </a:cubicBezTo>
                    <a:cubicBezTo>
                      <a:pt x="134" y="101"/>
                      <a:pt x="134" y="102"/>
                      <a:pt x="134" y="100"/>
                    </a:cubicBezTo>
                    <a:cubicBezTo>
                      <a:pt x="134" y="100"/>
                      <a:pt x="134" y="100"/>
                      <a:pt x="134" y="100"/>
                    </a:cubicBezTo>
                    <a:cubicBezTo>
                      <a:pt x="134" y="100"/>
                      <a:pt x="134" y="100"/>
                      <a:pt x="134" y="100"/>
                    </a:cubicBezTo>
                    <a:cubicBezTo>
                      <a:pt x="134" y="99"/>
                      <a:pt x="135" y="100"/>
                      <a:pt x="135" y="99"/>
                    </a:cubicBezTo>
                    <a:cubicBezTo>
                      <a:pt x="135" y="98"/>
                      <a:pt x="134" y="99"/>
                      <a:pt x="134" y="99"/>
                    </a:cubicBezTo>
                    <a:cubicBezTo>
                      <a:pt x="134" y="98"/>
                      <a:pt x="133" y="97"/>
                      <a:pt x="134" y="97"/>
                    </a:cubicBezTo>
                    <a:cubicBezTo>
                      <a:pt x="134" y="97"/>
                      <a:pt x="133" y="98"/>
                      <a:pt x="133" y="97"/>
                    </a:cubicBezTo>
                    <a:cubicBezTo>
                      <a:pt x="134" y="98"/>
                      <a:pt x="133" y="97"/>
                      <a:pt x="133" y="96"/>
                    </a:cubicBezTo>
                    <a:cubicBezTo>
                      <a:pt x="133" y="97"/>
                      <a:pt x="133" y="95"/>
                      <a:pt x="133" y="96"/>
                    </a:cubicBezTo>
                    <a:cubicBezTo>
                      <a:pt x="132" y="96"/>
                      <a:pt x="133" y="96"/>
                      <a:pt x="132" y="96"/>
                    </a:cubicBezTo>
                    <a:cubicBezTo>
                      <a:pt x="132" y="96"/>
                      <a:pt x="133" y="96"/>
                      <a:pt x="132" y="96"/>
                    </a:cubicBezTo>
                    <a:cubicBezTo>
                      <a:pt x="131" y="95"/>
                      <a:pt x="132" y="95"/>
                      <a:pt x="132" y="94"/>
                    </a:cubicBezTo>
                    <a:cubicBezTo>
                      <a:pt x="132" y="95"/>
                      <a:pt x="132" y="95"/>
                      <a:pt x="131" y="94"/>
                    </a:cubicBezTo>
                    <a:cubicBezTo>
                      <a:pt x="131" y="94"/>
                      <a:pt x="131" y="95"/>
                      <a:pt x="131" y="94"/>
                    </a:cubicBezTo>
                    <a:cubicBezTo>
                      <a:pt x="131" y="95"/>
                      <a:pt x="131" y="94"/>
                      <a:pt x="131" y="94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1" y="94"/>
                      <a:pt x="131" y="95"/>
                      <a:pt x="131" y="94"/>
                    </a:cubicBezTo>
                    <a:cubicBezTo>
                      <a:pt x="131" y="93"/>
                      <a:pt x="131" y="95"/>
                      <a:pt x="131" y="94"/>
                    </a:cubicBezTo>
                    <a:cubicBezTo>
                      <a:pt x="131" y="95"/>
                      <a:pt x="131" y="94"/>
                      <a:pt x="131" y="94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2" y="94"/>
                      <a:pt x="131" y="94"/>
                      <a:pt x="131" y="94"/>
                    </a:cubicBezTo>
                    <a:cubicBezTo>
                      <a:pt x="132" y="93"/>
                      <a:pt x="132" y="93"/>
                      <a:pt x="131" y="93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32" y="92"/>
                      <a:pt x="131" y="92"/>
                      <a:pt x="131" y="92"/>
                    </a:cubicBezTo>
                    <a:cubicBezTo>
                      <a:pt x="132" y="92"/>
                      <a:pt x="131" y="93"/>
                      <a:pt x="132" y="93"/>
                    </a:cubicBezTo>
                    <a:cubicBezTo>
                      <a:pt x="131" y="93"/>
                      <a:pt x="132" y="92"/>
                      <a:pt x="132" y="92"/>
                    </a:cubicBezTo>
                    <a:cubicBezTo>
                      <a:pt x="132" y="92"/>
                      <a:pt x="132" y="93"/>
                      <a:pt x="133" y="93"/>
                    </a:cubicBezTo>
                    <a:cubicBezTo>
                      <a:pt x="133" y="93"/>
                      <a:pt x="133" y="92"/>
                      <a:pt x="132" y="92"/>
                    </a:cubicBezTo>
                    <a:cubicBezTo>
                      <a:pt x="132" y="92"/>
                      <a:pt x="132" y="92"/>
                      <a:pt x="132" y="92"/>
                    </a:cubicBezTo>
                    <a:cubicBezTo>
                      <a:pt x="132" y="92"/>
                      <a:pt x="131" y="92"/>
                      <a:pt x="132" y="92"/>
                    </a:cubicBezTo>
                    <a:cubicBezTo>
                      <a:pt x="132" y="92"/>
                      <a:pt x="131" y="92"/>
                      <a:pt x="131" y="91"/>
                    </a:cubicBezTo>
                    <a:cubicBezTo>
                      <a:pt x="132" y="91"/>
                      <a:pt x="132" y="92"/>
                      <a:pt x="132" y="91"/>
                    </a:cubicBezTo>
                    <a:cubicBezTo>
                      <a:pt x="132" y="91"/>
                      <a:pt x="131" y="91"/>
                      <a:pt x="131" y="91"/>
                    </a:cubicBezTo>
                    <a:cubicBezTo>
                      <a:pt x="131" y="90"/>
                      <a:pt x="131" y="90"/>
                      <a:pt x="131" y="90"/>
                    </a:cubicBezTo>
                    <a:cubicBezTo>
                      <a:pt x="131" y="90"/>
                      <a:pt x="131" y="91"/>
                      <a:pt x="130" y="90"/>
                    </a:cubicBezTo>
                    <a:cubicBezTo>
                      <a:pt x="131" y="90"/>
                      <a:pt x="131" y="90"/>
                      <a:pt x="130" y="90"/>
                    </a:cubicBezTo>
                    <a:cubicBezTo>
                      <a:pt x="130" y="90"/>
                      <a:pt x="130" y="91"/>
                      <a:pt x="130" y="90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8"/>
                      <a:pt x="130" y="89"/>
                      <a:pt x="130" y="89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30" y="88"/>
                      <a:pt x="130" y="88"/>
                      <a:pt x="129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1" y="88"/>
                      <a:pt x="130" y="87"/>
                      <a:pt x="130" y="87"/>
                    </a:cubicBezTo>
                    <a:cubicBezTo>
                      <a:pt x="130" y="87"/>
                      <a:pt x="131" y="87"/>
                      <a:pt x="131" y="86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1" y="87"/>
                      <a:pt x="131" y="87"/>
                      <a:pt x="131" y="86"/>
                    </a:cubicBezTo>
                    <a:cubicBezTo>
                      <a:pt x="131" y="87"/>
                      <a:pt x="132" y="85"/>
                      <a:pt x="131" y="86"/>
                    </a:cubicBezTo>
                    <a:cubicBezTo>
                      <a:pt x="131" y="86"/>
                      <a:pt x="131" y="85"/>
                      <a:pt x="131" y="85"/>
                    </a:cubicBezTo>
                    <a:cubicBezTo>
                      <a:pt x="131" y="87"/>
                      <a:pt x="131" y="86"/>
                      <a:pt x="131" y="85"/>
                    </a:cubicBezTo>
                    <a:cubicBezTo>
                      <a:pt x="131" y="86"/>
                      <a:pt x="132" y="85"/>
                      <a:pt x="131" y="85"/>
                    </a:cubicBezTo>
                    <a:cubicBezTo>
                      <a:pt x="132" y="85"/>
                      <a:pt x="131" y="86"/>
                      <a:pt x="131" y="85"/>
                    </a:cubicBezTo>
                    <a:cubicBezTo>
                      <a:pt x="131" y="85"/>
                      <a:pt x="131" y="85"/>
                      <a:pt x="131" y="85"/>
                    </a:cubicBezTo>
                    <a:cubicBezTo>
                      <a:pt x="131" y="85"/>
                      <a:pt x="131" y="85"/>
                      <a:pt x="131" y="85"/>
                    </a:cubicBezTo>
                    <a:cubicBezTo>
                      <a:pt x="130" y="85"/>
                      <a:pt x="130" y="85"/>
                      <a:pt x="130" y="85"/>
                    </a:cubicBezTo>
                    <a:cubicBezTo>
                      <a:pt x="130" y="85"/>
                      <a:pt x="130" y="85"/>
                      <a:pt x="130" y="85"/>
                    </a:cubicBezTo>
                    <a:cubicBezTo>
                      <a:pt x="131" y="86"/>
                      <a:pt x="130" y="85"/>
                      <a:pt x="130" y="85"/>
                    </a:cubicBezTo>
                    <a:cubicBezTo>
                      <a:pt x="130" y="85"/>
                      <a:pt x="130" y="86"/>
                      <a:pt x="130" y="85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31" y="83"/>
                      <a:pt x="130" y="83"/>
                      <a:pt x="130" y="83"/>
                    </a:cubicBezTo>
                    <a:cubicBezTo>
                      <a:pt x="130" y="83"/>
                      <a:pt x="130" y="82"/>
                      <a:pt x="130" y="83"/>
                    </a:cubicBezTo>
                    <a:cubicBezTo>
                      <a:pt x="131" y="83"/>
                      <a:pt x="131" y="82"/>
                      <a:pt x="130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0" y="83"/>
                      <a:pt x="130" y="83"/>
                      <a:pt x="130" y="83"/>
                    </a:cubicBezTo>
                    <a:cubicBezTo>
                      <a:pt x="130" y="82"/>
                      <a:pt x="130" y="83"/>
                      <a:pt x="130" y="83"/>
                    </a:cubicBezTo>
                    <a:cubicBezTo>
                      <a:pt x="130" y="83"/>
                      <a:pt x="129" y="83"/>
                      <a:pt x="129" y="83"/>
                    </a:cubicBezTo>
                    <a:cubicBezTo>
                      <a:pt x="129" y="83"/>
                      <a:pt x="129" y="83"/>
                      <a:pt x="129" y="83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8" y="83"/>
                      <a:pt x="129" y="82"/>
                      <a:pt x="129" y="82"/>
                    </a:cubicBezTo>
                    <a:cubicBezTo>
                      <a:pt x="128" y="82"/>
                      <a:pt x="129" y="81"/>
                      <a:pt x="129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29" y="80"/>
                      <a:pt x="129" y="80"/>
                      <a:pt x="129" y="80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27" y="79"/>
                      <a:pt x="128" y="79"/>
                      <a:pt x="128" y="79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7" y="79"/>
                      <a:pt x="126" y="79"/>
                      <a:pt x="127" y="78"/>
                    </a:cubicBezTo>
                    <a:cubicBezTo>
                      <a:pt x="127" y="78"/>
                      <a:pt x="127" y="79"/>
                      <a:pt x="127" y="78"/>
                    </a:cubicBezTo>
                    <a:cubicBezTo>
                      <a:pt x="127" y="78"/>
                      <a:pt x="127" y="78"/>
                      <a:pt x="126" y="78"/>
                    </a:cubicBezTo>
                    <a:cubicBezTo>
                      <a:pt x="127" y="78"/>
                      <a:pt x="126" y="78"/>
                      <a:pt x="126" y="78"/>
                    </a:cubicBezTo>
                    <a:cubicBezTo>
                      <a:pt x="126" y="77"/>
                      <a:pt x="127" y="78"/>
                      <a:pt x="127" y="76"/>
                    </a:cubicBezTo>
                    <a:cubicBezTo>
                      <a:pt x="126" y="77"/>
                      <a:pt x="126" y="77"/>
                      <a:pt x="126" y="76"/>
                    </a:cubicBezTo>
                    <a:cubicBezTo>
                      <a:pt x="126" y="77"/>
                      <a:pt x="126" y="76"/>
                      <a:pt x="126" y="75"/>
                    </a:cubicBezTo>
                    <a:cubicBezTo>
                      <a:pt x="126" y="76"/>
                      <a:pt x="128" y="75"/>
                      <a:pt x="127" y="75"/>
                    </a:cubicBezTo>
                    <a:cubicBezTo>
                      <a:pt x="127" y="73"/>
                      <a:pt x="127" y="73"/>
                      <a:pt x="127" y="74"/>
                    </a:cubicBezTo>
                    <a:cubicBezTo>
                      <a:pt x="127" y="72"/>
                      <a:pt x="127" y="71"/>
                      <a:pt x="127" y="73"/>
                    </a:cubicBezTo>
                    <a:cubicBezTo>
                      <a:pt x="127" y="72"/>
                      <a:pt x="127" y="71"/>
                      <a:pt x="128" y="73"/>
                    </a:cubicBezTo>
                    <a:cubicBezTo>
                      <a:pt x="127" y="72"/>
                      <a:pt x="127" y="73"/>
                      <a:pt x="128" y="72"/>
                    </a:cubicBezTo>
                    <a:cubicBezTo>
                      <a:pt x="128" y="72"/>
                      <a:pt x="128" y="70"/>
                      <a:pt x="127" y="71"/>
                    </a:cubicBezTo>
                    <a:cubicBezTo>
                      <a:pt x="127" y="71"/>
                      <a:pt x="127" y="72"/>
                      <a:pt x="127" y="71"/>
                    </a:cubicBezTo>
                    <a:cubicBezTo>
                      <a:pt x="126" y="73"/>
                      <a:pt x="126" y="71"/>
                      <a:pt x="126" y="72"/>
                    </a:cubicBezTo>
                    <a:cubicBezTo>
                      <a:pt x="126" y="72"/>
                      <a:pt x="127" y="72"/>
                      <a:pt x="126" y="72"/>
                    </a:cubicBezTo>
                    <a:cubicBezTo>
                      <a:pt x="125" y="71"/>
                      <a:pt x="124" y="72"/>
                      <a:pt x="125" y="73"/>
                    </a:cubicBezTo>
                    <a:cubicBezTo>
                      <a:pt x="125" y="73"/>
                      <a:pt x="125" y="74"/>
                      <a:pt x="126" y="74"/>
                    </a:cubicBezTo>
                    <a:cubicBezTo>
                      <a:pt x="125" y="74"/>
                      <a:pt x="125" y="76"/>
                      <a:pt x="125" y="74"/>
                    </a:cubicBezTo>
                    <a:cubicBezTo>
                      <a:pt x="125" y="74"/>
                      <a:pt x="125" y="73"/>
                      <a:pt x="125" y="74"/>
                    </a:cubicBezTo>
                    <a:cubicBezTo>
                      <a:pt x="125" y="73"/>
                      <a:pt x="125" y="76"/>
                      <a:pt x="125" y="75"/>
                    </a:cubicBezTo>
                    <a:cubicBezTo>
                      <a:pt x="124" y="75"/>
                      <a:pt x="123" y="73"/>
                      <a:pt x="123" y="75"/>
                    </a:cubicBezTo>
                    <a:cubicBezTo>
                      <a:pt x="123" y="76"/>
                      <a:pt x="123" y="74"/>
                      <a:pt x="124" y="74"/>
                    </a:cubicBezTo>
                    <a:cubicBezTo>
                      <a:pt x="124" y="75"/>
                      <a:pt x="124" y="75"/>
                      <a:pt x="123" y="74"/>
                    </a:cubicBezTo>
                    <a:cubicBezTo>
                      <a:pt x="123" y="74"/>
                      <a:pt x="123" y="75"/>
                      <a:pt x="123" y="74"/>
                    </a:cubicBezTo>
                    <a:cubicBezTo>
                      <a:pt x="124" y="73"/>
                      <a:pt x="123" y="74"/>
                      <a:pt x="123" y="74"/>
                    </a:cubicBezTo>
                    <a:cubicBezTo>
                      <a:pt x="123" y="74"/>
                      <a:pt x="122" y="74"/>
                      <a:pt x="123" y="74"/>
                    </a:cubicBezTo>
                    <a:cubicBezTo>
                      <a:pt x="124" y="73"/>
                      <a:pt x="123" y="72"/>
                      <a:pt x="123" y="74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3"/>
                      <a:pt x="123" y="73"/>
                      <a:pt x="123" y="74"/>
                    </a:cubicBezTo>
                    <a:cubicBezTo>
                      <a:pt x="124" y="73"/>
                      <a:pt x="122" y="74"/>
                      <a:pt x="123" y="74"/>
                    </a:cubicBezTo>
                    <a:cubicBezTo>
                      <a:pt x="123" y="73"/>
                      <a:pt x="123" y="72"/>
                      <a:pt x="122" y="73"/>
                    </a:cubicBezTo>
                    <a:cubicBezTo>
                      <a:pt x="123" y="72"/>
                      <a:pt x="121" y="71"/>
                      <a:pt x="122" y="72"/>
                    </a:cubicBezTo>
                    <a:cubicBezTo>
                      <a:pt x="122" y="72"/>
                      <a:pt x="123" y="73"/>
                      <a:pt x="123" y="72"/>
                    </a:cubicBezTo>
                    <a:cubicBezTo>
                      <a:pt x="124" y="74"/>
                      <a:pt x="124" y="74"/>
                      <a:pt x="124" y="73"/>
                    </a:cubicBezTo>
                    <a:cubicBezTo>
                      <a:pt x="123" y="74"/>
                      <a:pt x="123" y="73"/>
                      <a:pt x="123" y="73"/>
                    </a:cubicBezTo>
                    <a:cubicBezTo>
                      <a:pt x="124" y="74"/>
                      <a:pt x="123" y="72"/>
                      <a:pt x="124" y="73"/>
                    </a:cubicBezTo>
                    <a:cubicBezTo>
                      <a:pt x="124" y="72"/>
                      <a:pt x="123" y="73"/>
                      <a:pt x="124" y="73"/>
                    </a:cubicBezTo>
                    <a:cubicBezTo>
                      <a:pt x="123" y="74"/>
                      <a:pt x="125" y="74"/>
                      <a:pt x="125" y="73"/>
                    </a:cubicBezTo>
                    <a:cubicBezTo>
                      <a:pt x="125" y="72"/>
                      <a:pt x="123" y="71"/>
                      <a:pt x="124" y="72"/>
                    </a:cubicBezTo>
                    <a:cubicBezTo>
                      <a:pt x="124" y="70"/>
                      <a:pt x="125" y="71"/>
                      <a:pt x="125" y="71"/>
                    </a:cubicBezTo>
                    <a:cubicBezTo>
                      <a:pt x="124" y="72"/>
                      <a:pt x="124" y="70"/>
                      <a:pt x="124" y="70"/>
                    </a:cubicBezTo>
                    <a:cubicBezTo>
                      <a:pt x="125" y="69"/>
                      <a:pt x="125" y="69"/>
                      <a:pt x="125" y="70"/>
                    </a:cubicBezTo>
                    <a:cubicBezTo>
                      <a:pt x="124" y="70"/>
                      <a:pt x="125" y="70"/>
                      <a:pt x="125" y="69"/>
                    </a:cubicBezTo>
                    <a:cubicBezTo>
                      <a:pt x="124" y="69"/>
                      <a:pt x="124" y="68"/>
                      <a:pt x="124" y="69"/>
                    </a:cubicBezTo>
                    <a:cubicBezTo>
                      <a:pt x="124" y="69"/>
                      <a:pt x="125" y="68"/>
                      <a:pt x="125" y="69"/>
                    </a:cubicBezTo>
                    <a:cubicBezTo>
                      <a:pt x="125" y="69"/>
                      <a:pt x="123" y="67"/>
                      <a:pt x="124" y="68"/>
                    </a:cubicBezTo>
                    <a:cubicBezTo>
                      <a:pt x="124" y="68"/>
                      <a:pt x="125" y="69"/>
                      <a:pt x="124" y="67"/>
                    </a:cubicBezTo>
                    <a:cubicBezTo>
                      <a:pt x="123" y="67"/>
                      <a:pt x="123" y="65"/>
                      <a:pt x="123" y="67"/>
                    </a:cubicBezTo>
                    <a:cubicBezTo>
                      <a:pt x="123" y="66"/>
                      <a:pt x="124" y="68"/>
                      <a:pt x="123" y="67"/>
                    </a:cubicBezTo>
                    <a:cubicBezTo>
                      <a:pt x="123" y="67"/>
                      <a:pt x="123" y="66"/>
                      <a:pt x="123" y="67"/>
                    </a:cubicBezTo>
                    <a:cubicBezTo>
                      <a:pt x="123" y="66"/>
                      <a:pt x="123" y="67"/>
                      <a:pt x="123" y="66"/>
                    </a:cubicBezTo>
                    <a:cubicBezTo>
                      <a:pt x="123" y="68"/>
                      <a:pt x="122" y="66"/>
                      <a:pt x="123" y="66"/>
                    </a:cubicBezTo>
                    <a:cubicBezTo>
                      <a:pt x="123" y="67"/>
                      <a:pt x="123" y="68"/>
                      <a:pt x="122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2" y="65"/>
                      <a:pt x="122" y="66"/>
                      <a:pt x="122" y="65"/>
                    </a:cubicBezTo>
                    <a:cubicBezTo>
                      <a:pt x="122" y="64"/>
                      <a:pt x="122" y="64"/>
                      <a:pt x="122" y="64"/>
                    </a:cubicBezTo>
                    <a:cubicBezTo>
                      <a:pt x="121" y="64"/>
                      <a:pt x="121" y="64"/>
                      <a:pt x="121" y="62"/>
                    </a:cubicBezTo>
                    <a:cubicBezTo>
                      <a:pt x="121" y="63"/>
                      <a:pt x="122" y="62"/>
                      <a:pt x="121" y="62"/>
                    </a:cubicBezTo>
                    <a:cubicBezTo>
                      <a:pt x="122" y="63"/>
                      <a:pt x="121" y="62"/>
                      <a:pt x="121" y="62"/>
                    </a:cubicBezTo>
                    <a:cubicBezTo>
                      <a:pt x="120" y="61"/>
                      <a:pt x="120" y="60"/>
                      <a:pt x="120" y="61"/>
                    </a:cubicBezTo>
                    <a:cubicBezTo>
                      <a:pt x="119" y="61"/>
                      <a:pt x="119" y="62"/>
                      <a:pt x="119" y="63"/>
                    </a:cubicBezTo>
                    <a:cubicBezTo>
                      <a:pt x="119" y="62"/>
                      <a:pt x="120" y="62"/>
                      <a:pt x="118" y="63"/>
                    </a:cubicBezTo>
                    <a:cubicBezTo>
                      <a:pt x="119" y="64"/>
                      <a:pt x="119" y="64"/>
                      <a:pt x="118" y="63"/>
                    </a:cubicBezTo>
                    <a:cubicBezTo>
                      <a:pt x="118" y="63"/>
                      <a:pt x="118" y="60"/>
                      <a:pt x="119" y="62"/>
                    </a:cubicBezTo>
                    <a:cubicBezTo>
                      <a:pt x="119" y="64"/>
                      <a:pt x="118" y="62"/>
                      <a:pt x="118" y="62"/>
                    </a:cubicBezTo>
                    <a:cubicBezTo>
                      <a:pt x="118" y="61"/>
                      <a:pt x="117" y="62"/>
                      <a:pt x="118" y="62"/>
                    </a:cubicBezTo>
                    <a:cubicBezTo>
                      <a:pt x="117" y="62"/>
                      <a:pt x="117" y="62"/>
                      <a:pt x="118" y="62"/>
                    </a:cubicBezTo>
                    <a:cubicBezTo>
                      <a:pt x="117" y="62"/>
                      <a:pt x="119" y="60"/>
                      <a:pt x="117" y="62"/>
                    </a:cubicBezTo>
                    <a:cubicBezTo>
                      <a:pt x="117" y="62"/>
                      <a:pt x="118" y="60"/>
                      <a:pt x="117" y="62"/>
                    </a:cubicBezTo>
                    <a:cubicBezTo>
                      <a:pt x="117" y="61"/>
                      <a:pt x="117" y="62"/>
                      <a:pt x="117" y="62"/>
                    </a:cubicBezTo>
                    <a:cubicBezTo>
                      <a:pt x="117" y="61"/>
                      <a:pt x="117" y="61"/>
                      <a:pt x="117" y="61"/>
                    </a:cubicBezTo>
                    <a:cubicBezTo>
                      <a:pt x="118" y="63"/>
                      <a:pt x="117" y="60"/>
                      <a:pt x="117" y="61"/>
                    </a:cubicBezTo>
                    <a:cubicBezTo>
                      <a:pt x="117" y="60"/>
                      <a:pt x="117" y="61"/>
                      <a:pt x="117" y="60"/>
                    </a:cubicBezTo>
                    <a:cubicBezTo>
                      <a:pt x="117" y="58"/>
                      <a:pt x="118" y="61"/>
                      <a:pt x="118" y="60"/>
                    </a:cubicBezTo>
                    <a:cubicBezTo>
                      <a:pt x="117" y="58"/>
                      <a:pt x="117" y="58"/>
                      <a:pt x="117" y="59"/>
                    </a:cubicBezTo>
                    <a:cubicBezTo>
                      <a:pt x="117" y="57"/>
                      <a:pt x="118" y="59"/>
                      <a:pt x="117" y="58"/>
                    </a:cubicBezTo>
                    <a:cubicBezTo>
                      <a:pt x="118" y="59"/>
                      <a:pt x="116" y="57"/>
                      <a:pt x="117" y="58"/>
                    </a:cubicBezTo>
                    <a:cubicBezTo>
                      <a:pt x="116" y="57"/>
                      <a:pt x="117" y="56"/>
                      <a:pt x="118" y="57"/>
                    </a:cubicBezTo>
                    <a:cubicBezTo>
                      <a:pt x="117" y="56"/>
                      <a:pt x="116" y="56"/>
                      <a:pt x="117" y="57"/>
                    </a:cubicBezTo>
                    <a:cubicBezTo>
                      <a:pt x="117" y="56"/>
                      <a:pt x="117" y="56"/>
                      <a:pt x="117" y="57"/>
                    </a:cubicBezTo>
                    <a:cubicBezTo>
                      <a:pt x="118" y="58"/>
                      <a:pt x="117" y="56"/>
                      <a:pt x="117" y="56"/>
                    </a:cubicBezTo>
                    <a:cubicBezTo>
                      <a:pt x="117" y="57"/>
                      <a:pt x="117" y="56"/>
                      <a:pt x="116" y="55"/>
                    </a:cubicBezTo>
                    <a:cubicBezTo>
                      <a:pt x="116" y="55"/>
                      <a:pt x="116" y="54"/>
                      <a:pt x="117" y="54"/>
                    </a:cubicBezTo>
                    <a:cubicBezTo>
                      <a:pt x="117" y="53"/>
                      <a:pt x="117" y="54"/>
                      <a:pt x="117" y="54"/>
                    </a:cubicBezTo>
                    <a:cubicBezTo>
                      <a:pt x="117" y="54"/>
                      <a:pt x="117" y="53"/>
                      <a:pt x="117" y="53"/>
                    </a:cubicBezTo>
                    <a:cubicBezTo>
                      <a:pt x="117" y="52"/>
                      <a:pt x="117" y="52"/>
                      <a:pt x="117" y="52"/>
                    </a:cubicBezTo>
                    <a:cubicBezTo>
                      <a:pt x="117" y="51"/>
                      <a:pt x="117" y="51"/>
                      <a:pt x="116" y="51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15" y="51"/>
                      <a:pt x="116" y="51"/>
                      <a:pt x="115" y="51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15" y="52"/>
                      <a:pt x="116" y="50"/>
                      <a:pt x="115" y="51"/>
                    </a:cubicBezTo>
                    <a:cubicBezTo>
                      <a:pt x="115" y="51"/>
                      <a:pt x="114" y="51"/>
                      <a:pt x="114" y="51"/>
                    </a:cubicBezTo>
                    <a:cubicBezTo>
                      <a:pt x="114" y="51"/>
                      <a:pt x="115" y="50"/>
                      <a:pt x="114" y="51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1"/>
                      <a:pt x="115" y="50"/>
                    </a:cubicBezTo>
                    <a:cubicBezTo>
                      <a:pt x="115" y="49"/>
                      <a:pt x="115" y="49"/>
                      <a:pt x="115" y="49"/>
                    </a:cubicBezTo>
                    <a:cubicBezTo>
                      <a:pt x="115" y="49"/>
                      <a:pt x="114" y="50"/>
                      <a:pt x="114" y="49"/>
                    </a:cubicBezTo>
                    <a:cubicBezTo>
                      <a:pt x="114" y="49"/>
                      <a:pt x="115" y="49"/>
                      <a:pt x="114" y="47"/>
                    </a:cubicBezTo>
                    <a:cubicBezTo>
                      <a:pt x="113" y="48"/>
                      <a:pt x="114" y="48"/>
                      <a:pt x="113" y="48"/>
                    </a:cubicBezTo>
                    <a:cubicBezTo>
                      <a:pt x="113" y="48"/>
                      <a:pt x="113" y="47"/>
                      <a:pt x="114" y="47"/>
                    </a:cubicBezTo>
                    <a:cubicBezTo>
                      <a:pt x="114" y="46"/>
                      <a:pt x="113" y="46"/>
                      <a:pt x="113" y="46"/>
                    </a:cubicBezTo>
                    <a:cubicBezTo>
                      <a:pt x="113" y="47"/>
                      <a:pt x="113" y="47"/>
                      <a:pt x="114" y="46"/>
                    </a:cubicBezTo>
                    <a:cubicBezTo>
                      <a:pt x="114" y="44"/>
                      <a:pt x="113" y="46"/>
                      <a:pt x="113" y="45"/>
                    </a:cubicBezTo>
                    <a:cubicBezTo>
                      <a:pt x="114" y="45"/>
                      <a:pt x="114" y="45"/>
                      <a:pt x="114" y="44"/>
                    </a:cubicBezTo>
                    <a:cubicBezTo>
                      <a:pt x="113" y="44"/>
                      <a:pt x="114" y="44"/>
                      <a:pt x="114" y="44"/>
                    </a:cubicBezTo>
                    <a:cubicBezTo>
                      <a:pt x="114" y="44"/>
                      <a:pt x="114" y="43"/>
                      <a:pt x="114" y="43"/>
                    </a:cubicBezTo>
                    <a:cubicBezTo>
                      <a:pt x="114" y="42"/>
                      <a:pt x="115" y="43"/>
                      <a:pt x="114" y="42"/>
                    </a:cubicBezTo>
                    <a:cubicBezTo>
                      <a:pt x="114" y="44"/>
                      <a:pt x="113" y="43"/>
                      <a:pt x="113" y="43"/>
                    </a:cubicBezTo>
                    <a:cubicBezTo>
                      <a:pt x="113" y="44"/>
                      <a:pt x="113" y="42"/>
                      <a:pt x="113" y="43"/>
                    </a:cubicBezTo>
                    <a:cubicBezTo>
                      <a:pt x="113" y="43"/>
                      <a:pt x="112" y="44"/>
                      <a:pt x="113" y="43"/>
                    </a:cubicBezTo>
                    <a:cubicBezTo>
                      <a:pt x="112" y="43"/>
                      <a:pt x="112" y="42"/>
                      <a:pt x="112" y="44"/>
                    </a:cubicBezTo>
                    <a:cubicBezTo>
                      <a:pt x="112" y="44"/>
                      <a:pt x="112" y="45"/>
                      <a:pt x="112" y="45"/>
                    </a:cubicBezTo>
                    <a:cubicBezTo>
                      <a:pt x="112" y="45"/>
                      <a:pt x="112" y="46"/>
                      <a:pt x="111" y="45"/>
                    </a:cubicBezTo>
                    <a:cubicBezTo>
                      <a:pt x="112" y="45"/>
                      <a:pt x="112" y="46"/>
                      <a:pt x="112" y="45"/>
                    </a:cubicBezTo>
                    <a:cubicBezTo>
                      <a:pt x="112" y="45"/>
                      <a:pt x="112" y="46"/>
                      <a:pt x="111" y="46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6"/>
                      <a:pt x="110" y="45"/>
                      <a:pt x="110" y="45"/>
                    </a:cubicBezTo>
                    <a:cubicBezTo>
                      <a:pt x="110" y="45"/>
                      <a:pt x="110" y="45"/>
                      <a:pt x="110" y="46"/>
                    </a:cubicBezTo>
                    <a:cubicBezTo>
                      <a:pt x="110" y="46"/>
                      <a:pt x="110" y="47"/>
                      <a:pt x="110" y="46"/>
                    </a:cubicBezTo>
                    <a:cubicBezTo>
                      <a:pt x="110" y="47"/>
                      <a:pt x="110" y="45"/>
                      <a:pt x="109" y="45"/>
                    </a:cubicBezTo>
                    <a:cubicBezTo>
                      <a:pt x="109" y="45"/>
                      <a:pt x="109" y="45"/>
                      <a:pt x="109" y="43"/>
                    </a:cubicBezTo>
                    <a:cubicBezTo>
                      <a:pt x="109" y="43"/>
                      <a:pt x="109" y="43"/>
                      <a:pt x="109" y="44"/>
                    </a:cubicBezTo>
                    <a:cubicBezTo>
                      <a:pt x="109" y="44"/>
                      <a:pt x="109" y="43"/>
                      <a:pt x="110" y="44"/>
                    </a:cubicBezTo>
                    <a:cubicBezTo>
                      <a:pt x="110" y="43"/>
                      <a:pt x="110" y="44"/>
                      <a:pt x="110" y="44"/>
                    </a:cubicBezTo>
                    <a:cubicBezTo>
                      <a:pt x="110" y="45"/>
                      <a:pt x="111" y="45"/>
                      <a:pt x="111" y="44"/>
                    </a:cubicBezTo>
                    <a:cubicBezTo>
                      <a:pt x="111" y="44"/>
                      <a:pt x="111" y="44"/>
                      <a:pt x="111" y="45"/>
                    </a:cubicBezTo>
                    <a:cubicBezTo>
                      <a:pt x="111" y="44"/>
                      <a:pt x="111" y="46"/>
                      <a:pt x="111" y="44"/>
                    </a:cubicBezTo>
                    <a:cubicBezTo>
                      <a:pt x="112" y="44"/>
                      <a:pt x="110" y="43"/>
                      <a:pt x="111" y="43"/>
                    </a:cubicBezTo>
                    <a:cubicBezTo>
                      <a:pt x="112" y="43"/>
                      <a:pt x="111" y="42"/>
                      <a:pt x="111" y="42"/>
                    </a:cubicBezTo>
                    <a:cubicBezTo>
                      <a:pt x="111" y="42"/>
                      <a:pt x="110" y="41"/>
                      <a:pt x="111" y="42"/>
                    </a:cubicBezTo>
                    <a:cubicBezTo>
                      <a:pt x="111" y="42"/>
                      <a:pt x="112" y="42"/>
                      <a:pt x="111" y="41"/>
                    </a:cubicBezTo>
                    <a:cubicBezTo>
                      <a:pt x="111" y="40"/>
                      <a:pt x="112" y="41"/>
                      <a:pt x="111" y="41"/>
                    </a:cubicBezTo>
                    <a:cubicBezTo>
                      <a:pt x="111" y="41"/>
                      <a:pt x="111" y="40"/>
                      <a:pt x="111" y="41"/>
                    </a:cubicBezTo>
                    <a:cubicBezTo>
                      <a:pt x="112" y="41"/>
                      <a:pt x="113" y="43"/>
                      <a:pt x="112" y="40"/>
                    </a:cubicBezTo>
                    <a:cubicBezTo>
                      <a:pt x="111" y="39"/>
                      <a:pt x="111" y="42"/>
                      <a:pt x="111" y="40"/>
                    </a:cubicBezTo>
                    <a:cubicBezTo>
                      <a:pt x="112" y="41"/>
                      <a:pt x="112" y="40"/>
                      <a:pt x="112" y="40"/>
                    </a:cubicBezTo>
                    <a:cubicBezTo>
                      <a:pt x="112" y="40"/>
                      <a:pt x="113" y="40"/>
                      <a:pt x="112" y="40"/>
                    </a:cubicBezTo>
                    <a:cubicBezTo>
                      <a:pt x="112" y="39"/>
                      <a:pt x="113" y="38"/>
                      <a:pt x="112" y="39"/>
                    </a:cubicBezTo>
                    <a:cubicBezTo>
                      <a:pt x="112" y="38"/>
                      <a:pt x="111" y="39"/>
                      <a:pt x="111" y="37"/>
                    </a:cubicBezTo>
                    <a:cubicBezTo>
                      <a:pt x="110" y="36"/>
                      <a:pt x="110" y="36"/>
                      <a:pt x="110" y="35"/>
                    </a:cubicBezTo>
                    <a:cubicBezTo>
                      <a:pt x="111" y="36"/>
                      <a:pt x="110" y="36"/>
                      <a:pt x="110" y="36"/>
                    </a:cubicBezTo>
                    <a:cubicBezTo>
                      <a:pt x="110" y="37"/>
                      <a:pt x="109" y="36"/>
                      <a:pt x="110" y="37"/>
                    </a:cubicBezTo>
                    <a:cubicBezTo>
                      <a:pt x="109" y="37"/>
                      <a:pt x="109" y="36"/>
                      <a:pt x="109" y="36"/>
                    </a:cubicBezTo>
                    <a:cubicBezTo>
                      <a:pt x="109" y="37"/>
                      <a:pt x="109" y="37"/>
                      <a:pt x="109" y="36"/>
                    </a:cubicBezTo>
                    <a:cubicBezTo>
                      <a:pt x="109" y="36"/>
                      <a:pt x="108" y="36"/>
                      <a:pt x="108" y="35"/>
                    </a:cubicBezTo>
                    <a:cubicBezTo>
                      <a:pt x="109" y="35"/>
                      <a:pt x="109" y="36"/>
                      <a:pt x="109" y="35"/>
                    </a:cubicBezTo>
                    <a:cubicBezTo>
                      <a:pt x="109" y="36"/>
                      <a:pt x="109" y="34"/>
                      <a:pt x="110" y="35"/>
                    </a:cubicBezTo>
                    <a:cubicBezTo>
                      <a:pt x="110" y="35"/>
                      <a:pt x="110" y="36"/>
                      <a:pt x="110" y="35"/>
                    </a:cubicBezTo>
                    <a:cubicBezTo>
                      <a:pt x="110" y="35"/>
                      <a:pt x="110" y="34"/>
                      <a:pt x="110" y="34"/>
                    </a:cubicBezTo>
                    <a:cubicBezTo>
                      <a:pt x="110" y="35"/>
                      <a:pt x="110" y="33"/>
                      <a:pt x="109" y="34"/>
                    </a:cubicBezTo>
                    <a:cubicBezTo>
                      <a:pt x="110" y="35"/>
                      <a:pt x="109" y="34"/>
                      <a:pt x="109" y="34"/>
                    </a:cubicBezTo>
                    <a:cubicBezTo>
                      <a:pt x="109" y="34"/>
                      <a:pt x="109" y="34"/>
                      <a:pt x="109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8" y="33"/>
                      <a:pt x="110" y="32"/>
                      <a:pt x="109" y="32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08" y="32"/>
                      <a:pt x="108" y="32"/>
                      <a:pt x="108" y="33"/>
                    </a:cubicBezTo>
                    <a:cubicBezTo>
                      <a:pt x="107" y="34"/>
                      <a:pt x="107" y="34"/>
                      <a:pt x="107" y="33"/>
                    </a:cubicBezTo>
                    <a:cubicBezTo>
                      <a:pt x="106" y="33"/>
                      <a:pt x="106" y="32"/>
                      <a:pt x="106" y="34"/>
                    </a:cubicBezTo>
                    <a:cubicBezTo>
                      <a:pt x="105" y="34"/>
                      <a:pt x="106" y="34"/>
                      <a:pt x="105" y="34"/>
                    </a:cubicBezTo>
                    <a:cubicBezTo>
                      <a:pt x="105" y="34"/>
                      <a:pt x="104" y="35"/>
                      <a:pt x="104" y="34"/>
                    </a:cubicBezTo>
                    <a:cubicBezTo>
                      <a:pt x="104" y="33"/>
                      <a:pt x="104" y="32"/>
                      <a:pt x="104" y="33"/>
                    </a:cubicBezTo>
                    <a:cubicBezTo>
                      <a:pt x="104" y="34"/>
                      <a:pt x="104" y="33"/>
                      <a:pt x="104" y="34"/>
                    </a:cubicBezTo>
                    <a:cubicBezTo>
                      <a:pt x="104" y="34"/>
                      <a:pt x="104" y="34"/>
                      <a:pt x="104" y="33"/>
                    </a:cubicBezTo>
                    <a:cubicBezTo>
                      <a:pt x="103" y="34"/>
                      <a:pt x="103" y="35"/>
                      <a:pt x="103" y="34"/>
                    </a:cubicBezTo>
                    <a:cubicBezTo>
                      <a:pt x="104" y="33"/>
                      <a:pt x="103" y="34"/>
                      <a:pt x="103" y="34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2" y="33"/>
                      <a:pt x="103" y="33"/>
                      <a:pt x="103" y="34"/>
                    </a:cubicBezTo>
                    <a:cubicBezTo>
                      <a:pt x="103" y="33"/>
                      <a:pt x="102" y="33"/>
                      <a:pt x="102" y="34"/>
                    </a:cubicBezTo>
                    <a:cubicBezTo>
                      <a:pt x="102" y="34"/>
                      <a:pt x="103" y="33"/>
                      <a:pt x="102" y="34"/>
                    </a:cubicBezTo>
                    <a:cubicBezTo>
                      <a:pt x="103" y="32"/>
                      <a:pt x="102" y="34"/>
                      <a:pt x="103" y="33"/>
                    </a:cubicBezTo>
                    <a:cubicBezTo>
                      <a:pt x="103" y="32"/>
                      <a:pt x="104" y="32"/>
                      <a:pt x="104" y="32"/>
                    </a:cubicBezTo>
                    <a:cubicBezTo>
                      <a:pt x="103" y="31"/>
                      <a:pt x="103" y="32"/>
                      <a:pt x="104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2"/>
                      <a:pt x="104" y="30"/>
                      <a:pt x="104" y="31"/>
                    </a:cubicBezTo>
                    <a:cubicBezTo>
                      <a:pt x="104" y="30"/>
                      <a:pt x="104" y="31"/>
                      <a:pt x="104" y="30"/>
                    </a:cubicBezTo>
                    <a:cubicBezTo>
                      <a:pt x="104" y="29"/>
                      <a:pt x="103" y="29"/>
                      <a:pt x="103" y="29"/>
                    </a:cubicBezTo>
                    <a:cubicBezTo>
                      <a:pt x="103" y="28"/>
                      <a:pt x="104" y="29"/>
                      <a:pt x="104" y="29"/>
                    </a:cubicBezTo>
                    <a:cubicBezTo>
                      <a:pt x="104" y="29"/>
                      <a:pt x="104" y="29"/>
                      <a:pt x="103" y="28"/>
                    </a:cubicBezTo>
                    <a:cubicBezTo>
                      <a:pt x="103" y="28"/>
                      <a:pt x="104" y="29"/>
                      <a:pt x="104" y="28"/>
                    </a:cubicBezTo>
                    <a:cubicBezTo>
                      <a:pt x="103" y="28"/>
                      <a:pt x="104" y="28"/>
                      <a:pt x="104" y="27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3" y="27"/>
                      <a:pt x="103" y="26"/>
                      <a:pt x="104" y="25"/>
                    </a:cubicBezTo>
                    <a:cubicBezTo>
                      <a:pt x="104" y="25"/>
                      <a:pt x="103" y="25"/>
                      <a:pt x="103" y="25"/>
                    </a:cubicBezTo>
                    <a:cubicBezTo>
                      <a:pt x="103" y="25"/>
                      <a:pt x="104" y="25"/>
                      <a:pt x="104" y="24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3" y="23"/>
                      <a:pt x="103" y="23"/>
                      <a:pt x="103" y="22"/>
                    </a:cubicBezTo>
                    <a:cubicBezTo>
                      <a:pt x="103" y="23"/>
                      <a:pt x="103" y="24"/>
                      <a:pt x="102" y="23"/>
                    </a:cubicBezTo>
                    <a:cubicBezTo>
                      <a:pt x="102" y="23"/>
                      <a:pt x="103" y="23"/>
                      <a:pt x="103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1" y="23"/>
                      <a:pt x="102" y="24"/>
                      <a:pt x="102" y="22"/>
                    </a:cubicBezTo>
                    <a:cubicBezTo>
                      <a:pt x="102" y="23"/>
                      <a:pt x="101" y="22"/>
                      <a:pt x="101" y="22"/>
                    </a:cubicBezTo>
                    <a:cubicBezTo>
                      <a:pt x="101" y="21"/>
                      <a:pt x="101" y="22"/>
                      <a:pt x="101" y="21"/>
                    </a:cubicBezTo>
                    <a:cubicBezTo>
                      <a:pt x="101" y="20"/>
                      <a:pt x="102" y="20"/>
                      <a:pt x="101" y="20"/>
                    </a:cubicBezTo>
                    <a:cubicBezTo>
                      <a:pt x="101" y="20"/>
                      <a:pt x="101" y="21"/>
                      <a:pt x="100" y="20"/>
                    </a:cubicBezTo>
                    <a:cubicBezTo>
                      <a:pt x="101" y="20"/>
                      <a:pt x="101" y="20"/>
                      <a:pt x="101" y="19"/>
                    </a:cubicBezTo>
                    <a:cubicBezTo>
                      <a:pt x="100" y="18"/>
                      <a:pt x="101" y="19"/>
                      <a:pt x="100" y="19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8"/>
                      <a:pt x="99" y="17"/>
                      <a:pt x="99" y="18"/>
                    </a:cubicBezTo>
                    <a:cubicBezTo>
                      <a:pt x="99" y="19"/>
                      <a:pt x="98" y="20"/>
                      <a:pt x="99" y="19"/>
                    </a:cubicBezTo>
                    <a:cubicBezTo>
                      <a:pt x="99" y="19"/>
                      <a:pt x="99" y="19"/>
                      <a:pt x="99" y="20"/>
                    </a:cubicBezTo>
                    <a:cubicBezTo>
                      <a:pt x="99" y="20"/>
                      <a:pt x="98" y="20"/>
                      <a:pt x="98" y="21"/>
                    </a:cubicBezTo>
                    <a:cubicBezTo>
                      <a:pt x="99" y="21"/>
                      <a:pt x="99" y="22"/>
                      <a:pt x="99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100" y="20"/>
                      <a:pt x="100" y="21"/>
                      <a:pt x="100" y="20"/>
                    </a:cubicBezTo>
                    <a:cubicBezTo>
                      <a:pt x="99" y="20"/>
                      <a:pt x="99" y="22"/>
                      <a:pt x="99" y="21"/>
                    </a:cubicBezTo>
                    <a:cubicBezTo>
                      <a:pt x="99" y="21"/>
                      <a:pt x="98" y="21"/>
                      <a:pt x="98" y="21"/>
                    </a:cubicBezTo>
                    <a:cubicBezTo>
                      <a:pt x="99" y="20"/>
                      <a:pt x="98" y="21"/>
                      <a:pt x="98" y="20"/>
                    </a:cubicBezTo>
                    <a:cubicBezTo>
                      <a:pt x="99" y="20"/>
                      <a:pt x="99" y="20"/>
                      <a:pt x="98" y="20"/>
                    </a:cubicBezTo>
                    <a:cubicBezTo>
                      <a:pt x="99" y="21"/>
                      <a:pt x="98" y="20"/>
                      <a:pt x="98" y="20"/>
                    </a:cubicBezTo>
                    <a:cubicBezTo>
                      <a:pt x="98" y="19"/>
                      <a:pt x="99" y="21"/>
                      <a:pt x="99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7" y="19"/>
                      <a:pt x="97" y="19"/>
                    </a:cubicBezTo>
                    <a:cubicBezTo>
                      <a:pt x="97" y="18"/>
                      <a:pt x="98" y="18"/>
                      <a:pt x="97" y="17"/>
                    </a:cubicBezTo>
                    <a:cubicBezTo>
                      <a:pt x="97" y="17"/>
                      <a:pt x="97" y="17"/>
                      <a:pt x="97" y="18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8"/>
                      <a:pt x="96" y="18"/>
                    </a:cubicBezTo>
                    <a:cubicBezTo>
                      <a:pt x="95" y="18"/>
                      <a:pt x="95" y="18"/>
                      <a:pt x="95" y="18"/>
                    </a:cubicBezTo>
                    <a:cubicBezTo>
                      <a:pt x="95" y="17"/>
                      <a:pt x="95" y="19"/>
                      <a:pt x="95" y="18"/>
                    </a:cubicBezTo>
                    <a:cubicBezTo>
                      <a:pt x="95" y="17"/>
                      <a:pt x="95" y="18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3" y="17"/>
                      <a:pt x="94" y="17"/>
                      <a:pt x="94" y="17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7"/>
                      <a:pt x="92" y="16"/>
                    </a:cubicBezTo>
                    <a:cubicBezTo>
                      <a:pt x="92" y="16"/>
                      <a:pt x="93" y="16"/>
                      <a:pt x="93" y="16"/>
                    </a:cubicBezTo>
                    <a:cubicBezTo>
                      <a:pt x="93" y="15"/>
                      <a:pt x="94" y="16"/>
                      <a:pt x="93" y="14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3" y="15"/>
                      <a:pt x="93" y="13"/>
                      <a:pt x="93" y="12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3" y="11"/>
                      <a:pt x="94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3" y="11"/>
                      <a:pt x="92" y="11"/>
                    </a:cubicBezTo>
                    <a:cubicBezTo>
                      <a:pt x="92" y="11"/>
                      <a:pt x="91" y="11"/>
                      <a:pt x="91" y="10"/>
                    </a:cubicBezTo>
                    <a:cubicBezTo>
                      <a:pt x="91" y="9"/>
                      <a:pt x="91" y="9"/>
                      <a:pt x="90" y="10"/>
                    </a:cubicBezTo>
                    <a:cubicBezTo>
                      <a:pt x="90" y="9"/>
                      <a:pt x="90" y="9"/>
                      <a:pt x="90" y="8"/>
                    </a:cubicBezTo>
                    <a:cubicBezTo>
                      <a:pt x="89" y="7"/>
                      <a:pt x="90" y="8"/>
                      <a:pt x="90" y="8"/>
                    </a:cubicBezTo>
                    <a:cubicBezTo>
                      <a:pt x="89" y="7"/>
                      <a:pt x="89" y="8"/>
                      <a:pt x="89" y="9"/>
                    </a:cubicBezTo>
                    <a:cubicBezTo>
                      <a:pt x="89" y="10"/>
                      <a:pt x="88" y="9"/>
                      <a:pt x="88" y="9"/>
                    </a:cubicBezTo>
                    <a:cubicBezTo>
                      <a:pt x="88" y="8"/>
                      <a:pt x="88" y="10"/>
                      <a:pt x="88" y="10"/>
                    </a:cubicBezTo>
                    <a:cubicBezTo>
                      <a:pt x="89" y="10"/>
                      <a:pt x="89" y="8"/>
                      <a:pt x="89" y="10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88" y="11"/>
                      <a:pt x="88" y="11"/>
                      <a:pt x="88" y="11"/>
                    </a:cubicBezTo>
                    <a:cubicBezTo>
                      <a:pt x="88" y="11"/>
                      <a:pt x="87" y="11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3"/>
                      <a:pt x="89" y="12"/>
                    </a:cubicBezTo>
                    <a:cubicBezTo>
                      <a:pt x="89" y="13"/>
                      <a:pt x="89" y="12"/>
                      <a:pt x="89" y="12"/>
                    </a:cubicBezTo>
                    <a:cubicBezTo>
                      <a:pt x="88" y="12"/>
                      <a:pt x="88" y="13"/>
                      <a:pt x="89" y="13"/>
                    </a:cubicBezTo>
                    <a:cubicBezTo>
                      <a:pt x="88" y="13"/>
                      <a:pt x="89" y="14"/>
                      <a:pt x="89" y="13"/>
                    </a:cubicBezTo>
                    <a:cubicBezTo>
                      <a:pt x="89" y="13"/>
                      <a:pt x="88" y="14"/>
                      <a:pt x="88" y="13"/>
                    </a:cubicBezTo>
                    <a:cubicBezTo>
                      <a:pt x="88" y="12"/>
                      <a:pt x="88" y="13"/>
                      <a:pt x="88" y="12"/>
                    </a:cubicBezTo>
                    <a:cubicBezTo>
                      <a:pt x="88" y="13"/>
                      <a:pt x="88" y="13"/>
                      <a:pt x="87" y="13"/>
                    </a:cubicBezTo>
                    <a:cubicBezTo>
                      <a:pt x="87" y="12"/>
                      <a:pt x="87" y="13"/>
                      <a:pt x="87" y="12"/>
                    </a:cubicBezTo>
                    <a:cubicBezTo>
                      <a:pt x="86" y="12"/>
                      <a:pt x="86" y="12"/>
                      <a:pt x="86" y="13"/>
                    </a:cubicBezTo>
                    <a:cubicBezTo>
                      <a:pt x="86" y="12"/>
                      <a:pt x="86" y="13"/>
                      <a:pt x="87" y="12"/>
                    </a:cubicBezTo>
                    <a:cubicBezTo>
                      <a:pt x="86" y="11"/>
                      <a:pt x="87" y="12"/>
                      <a:pt x="86" y="11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5" y="11"/>
                      <a:pt x="86" y="10"/>
                      <a:pt x="86" y="11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5" y="9"/>
                      <a:pt x="86" y="11"/>
                      <a:pt x="85" y="10"/>
                    </a:cubicBezTo>
                    <a:cubicBezTo>
                      <a:pt x="85" y="10"/>
                      <a:pt x="85" y="9"/>
                      <a:pt x="85" y="9"/>
                    </a:cubicBezTo>
                    <a:cubicBezTo>
                      <a:pt x="85" y="9"/>
                      <a:pt x="85" y="9"/>
                      <a:pt x="84" y="8"/>
                    </a:cubicBezTo>
                    <a:cubicBezTo>
                      <a:pt x="85" y="7"/>
                      <a:pt x="85" y="9"/>
                      <a:pt x="85" y="7"/>
                    </a:cubicBezTo>
                    <a:cubicBezTo>
                      <a:pt x="85" y="8"/>
                      <a:pt x="85" y="8"/>
                      <a:pt x="84" y="7"/>
                    </a:cubicBezTo>
                    <a:cubicBezTo>
                      <a:pt x="85" y="8"/>
                      <a:pt x="84" y="10"/>
                      <a:pt x="84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4" y="8"/>
                      <a:pt x="83" y="6"/>
                      <a:pt x="83" y="7"/>
                    </a:cubicBezTo>
                    <a:cubicBezTo>
                      <a:pt x="83" y="6"/>
                      <a:pt x="82" y="6"/>
                      <a:pt x="83" y="7"/>
                    </a:cubicBezTo>
                    <a:cubicBezTo>
                      <a:pt x="83" y="9"/>
                      <a:pt x="83" y="8"/>
                      <a:pt x="82" y="9"/>
                    </a:cubicBezTo>
                    <a:cubicBezTo>
                      <a:pt x="83" y="9"/>
                      <a:pt x="84" y="9"/>
                      <a:pt x="84" y="9"/>
                    </a:cubicBezTo>
                    <a:cubicBezTo>
                      <a:pt x="84" y="9"/>
                      <a:pt x="83" y="9"/>
                      <a:pt x="83" y="10"/>
                    </a:cubicBezTo>
                    <a:cubicBezTo>
                      <a:pt x="83" y="10"/>
                      <a:pt x="83" y="10"/>
                      <a:pt x="83" y="9"/>
                    </a:cubicBezTo>
                    <a:cubicBezTo>
                      <a:pt x="83" y="9"/>
                      <a:pt x="83" y="10"/>
                      <a:pt x="82" y="10"/>
                    </a:cubicBezTo>
                    <a:cubicBezTo>
                      <a:pt x="82" y="10"/>
                      <a:pt x="83" y="9"/>
                      <a:pt x="83" y="9"/>
                    </a:cubicBezTo>
                    <a:cubicBezTo>
                      <a:pt x="82" y="8"/>
                      <a:pt x="83" y="7"/>
                      <a:pt x="82" y="9"/>
                    </a:cubicBezTo>
                    <a:cubicBezTo>
                      <a:pt x="82" y="9"/>
                      <a:pt x="81" y="9"/>
                      <a:pt x="81" y="9"/>
                    </a:cubicBezTo>
                    <a:cubicBezTo>
                      <a:pt x="81" y="10"/>
                      <a:pt x="82" y="9"/>
                      <a:pt x="81" y="8"/>
                    </a:cubicBezTo>
                    <a:cubicBezTo>
                      <a:pt x="82" y="7"/>
                      <a:pt x="82" y="7"/>
                      <a:pt x="82" y="8"/>
                    </a:cubicBezTo>
                    <a:cubicBezTo>
                      <a:pt x="82" y="7"/>
                      <a:pt x="81" y="8"/>
                      <a:pt x="81" y="7"/>
                    </a:cubicBezTo>
                    <a:cubicBezTo>
                      <a:pt x="82" y="7"/>
                      <a:pt x="81" y="6"/>
                      <a:pt x="82" y="7"/>
                    </a:cubicBezTo>
                    <a:cubicBezTo>
                      <a:pt x="81" y="7"/>
                      <a:pt x="82" y="6"/>
                      <a:pt x="82" y="7"/>
                    </a:cubicBezTo>
                    <a:cubicBezTo>
                      <a:pt x="81" y="5"/>
                      <a:pt x="81" y="6"/>
                      <a:pt x="81" y="7"/>
                    </a:cubicBezTo>
                    <a:cubicBezTo>
                      <a:pt x="81" y="6"/>
                      <a:pt x="81" y="7"/>
                      <a:pt x="81" y="7"/>
                    </a:cubicBezTo>
                    <a:cubicBezTo>
                      <a:pt x="81" y="8"/>
                      <a:pt x="82" y="8"/>
                      <a:pt x="81" y="7"/>
                    </a:cubicBezTo>
                    <a:cubicBezTo>
                      <a:pt x="81" y="5"/>
                      <a:pt x="82" y="5"/>
                      <a:pt x="82" y="6"/>
                    </a:cubicBezTo>
                    <a:cubicBezTo>
                      <a:pt x="82" y="6"/>
                      <a:pt x="81" y="6"/>
                      <a:pt x="81" y="6"/>
                    </a:cubicBezTo>
                    <a:cubicBezTo>
                      <a:pt x="81" y="6"/>
                      <a:pt x="80" y="7"/>
                      <a:pt x="80" y="6"/>
                    </a:cubicBezTo>
                    <a:cubicBezTo>
                      <a:pt x="81" y="6"/>
                      <a:pt x="80" y="4"/>
                      <a:pt x="80" y="5"/>
                    </a:cubicBezTo>
                    <a:cubicBezTo>
                      <a:pt x="80" y="6"/>
                      <a:pt x="80" y="4"/>
                      <a:pt x="80" y="4"/>
                    </a:cubicBezTo>
                    <a:cubicBezTo>
                      <a:pt x="80" y="4"/>
                      <a:pt x="81" y="5"/>
                      <a:pt x="80" y="5"/>
                    </a:cubicBezTo>
                    <a:cubicBezTo>
                      <a:pt x="80" y="6"/>
                      <a:pt x="80" y="4"/>
                      <a:pt x="80" y="5"/>
                    </a:cubicBezTo>
                    <a:cubicBezTo>
                      <a:pt x="79" y="4"/>
                      <a:pt x="80" y="4"/>
                      <a:pt x="79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5"/>
                      <a:pt x="78" y="5"/>
                      <a:pt x="79" y="5"/>
                    </a:cubicBezTo>
                    <a:cubicBezTo>
                      <a:pt x="79" y="6"/>
                      <a:pt x="78" y="4"/>
                      <a:pt x="79" y="6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9" y="6"/>
                      <a:pt x="79" y="5"/>
                      <a:pt x="79" y="6"/>
                    </a:cubicBezTo>
                    <a:cubicBezTo>
                      <a:pt x="79" y="7"/>
                      <a:pt x="79" y="5"/>
                      <a:pt x="79" y="7"/>
                    </a:cubicBezTo>
                    <a:cubicBezTo>
                      <a:pt x="79" y="6"/>
                      <a:pt x="79" y="8"/>
                      <a:pt x="79" y="7"/>
                    </a:cubicBezTo>
                    <a:cubicBezTo>
                      <a:pt x="78" y="7"/>
                      <a:pt x="78" y="9"/>
                      <a:pt x="78" y="7"/>
                    </a:cubicBezTo>
                    <a:cubicBezTo>
                      <a:pt x="78" y="7"/>
                      <a:pt x="78" y="8"/>
                      <a:pt x="78" y="7"/>
                    </a:cubicBezTo>
                    <a:cubicBezTo>
                      <a:pt x="79" y="7"/>
                      <a:pt x="78" y="7"/>
                      <a:pt x="78" y="7"/>
                    </a:cubicBezTo>
                    <a:cubicBezTo>
                      <a:pt x="77" y="7"/>
                      <a:pt x="78" y="8"/>
                      <a:pt x="78" y="7"/>
                    </a:cubicBezTo>
                    <a:cubicBezTo>
                      <a:pt x="78" y="9"/>
                      <a:pt x="77" y="8"/>
                      <a:pt x="78" y="7"/>
                    </a:cubicBezTo>
                    <a:cubicBezTo>
                      <a:pt x="77" y="7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9"/>
                      <a:pt x="77" y="10"/>
                      <a:pt x="77" y="9"/>
                    </a:cubicBezTo>
                    <a:cubicBezTo>
                      <a:pt x="77" y="9"/>
                      <a:pt x="76" y="8"/>
                      <a:pt x="76" y="8"/>
                    </a:cubicBezTo>
                    <a:cubicBezTo>
                      <a:pt x="76" y="7"/>
                      <a:pt x="77" y="10"/>
                      <a:pt x="77" y="8"/>
                    </a:cubicBezTo>
                    <a:cubicBezTo>
                      <a:pt x="76" y="8"/>
                      <a:pt x="77" y="8"/>
                      <a:pt x="77" y="8"/>
                    </a:cubicBezTo>
                    <a:cubicBezTo>
                      <a:pt x="77" y="7"/>
                      <a:pt x="77" y="7"/>
                      <a:pt x="76" y="7"/>
                    </a:cubicBezTo>
                    <a:cubicBezTo>
                      <a:pt x="76" y="7"/>
                      <a:pt x="76" y="6"/>
                      <a:pt x="76" y="6"/>
                    </a:cubicBezTo>
                    <a:cubicBezTo>
                      <a:pt x="76" y="7"/>
                      <a:pt x="75" y="6"/>
                      <a:pt x="75" y="6"/>
                    </a:cubicBezTo>
                    <a:cubicBezTo>
                      <a:pt x="76" y="6"/>
                      <a:pt x="75" y="6"/>
                      <a:pt x="75" y="6"/>
                    </a:cubicBezTo>
                    <a:cubicBezTo>
                      <a:pt x="75" y="6"/>
                      <a:pt x="75" y="4"/>
                      <a:pt x="75" y="5"/>
                    </a:cubicBezTo>
                    <a:cubicBezTo>
                      <a:pt x="75" y="4"/>
                      <a:pt x="75" y="5"/>
                      <a:pt x="75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4"/>
                      <a:pt x="73" y="4"/>
                      <a:pt x="73" y="4"/>
                    </a:cubicBezTo>
                    <a:cubicBezTo>
                      <a:pt x="72" y="4"/>
                      <a:pt x="73" y="5"/>
                      <a:pt x="73" y="5"/>
                    </a:cubicBezTo>
                    <a:cubicBezTo>
                      <a:pt x="72" y="3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6"/>
                    </a:cubicBezTo>
                    <a:cubicBezTo>
                      <a:pt x="71" y="6"/>
                      <a:pt x="72" y="7"/>
                      <a:pt x="72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8"/>
                      <a:pt x="72" y="8"/>
                      <a:pt x="72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9"/>
                      <a:pt x="73" y="8"/>
                    </a:cubicBezTo>
                    <a:cubicBezTo>
                      <a:pt x="74" y="8"/>
                      <a:pt x="73" y="8"/>
                      <a:pt x="73" y="8"/>
                    </a:cubicBezTo>
                    <a:cubicBezTo>
                      <a:pt x="73" y="9"/>
                      <a:pt x="73" y="8"/>
                      <a:pt x="73" y="9"/>
                    </a:cubicBezTo>
                    <a:cubicBezTo>
                      <a:pt x="73" y="9"/>
                      <a:pt x="73" y="8"/>
                      <a:pt x="72" y="8"/>
                    </a:cubicBezTo>
                    <a:cubicBezTo>
                      <a:pt x="72" y="8"/>
                      <a:pt x="72" y="8"/>
                      <a:pt x="72" y="9"/>
                    </a:cubicBezTo>
                    <a:cubicBezTo>
                      <a:pt x="72" y="8"/>
                      <a:pt x="71" y="7"/>
                      <a:pt x="70" y="7"/>
                    </a:cubicBezTo>
                    <a:cubicBezTo>
                      <a:pt x="70" y="7"/>
                      <a:pt x="70" y="8"/>
                      <a:pt x="70" y="8"/>
                    </a:cubicBezTo>
                    <a:cubicBezTo>
                      <a:pt x="69" y="9"/>
                      <a:pt x="70" y="9"/>
                      <a:pt x="70" y="8"/>
                    </a:cubicBezTo>
                    <a:cubicBezTo>
                      <a:pt x="69" y="8"/>
                      <a:pt x="69" y="9"/>
                      <a:pt x="69" y="9"/>
                    </a:cubicBezTo>
                    <a:cubicBezTo>
                      <a:pt x="69" y="8"/>
                      <a:pt x="69" y="8"/>
                      <a:pt x="70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10"/>
                      <a:pt x="70" y="9"/>
                      <a:pt x="70" y="9"/>
                    </a:cubicBezTo>
                    <a:cubicBezTo>
                      <a:pt x="70" y="8"/>
                      <a:pt x="70" y="9"/>
                      <a:pt x="70" y="8"/>
                    </a:cubicBezTo>
                    <a:cubicBezTo>
                      <a:pt x="70" y="8"/>
                      <a:pt x="71" y="10"/>
                      <a:pt x="71" y="9"/>
                    </a:cubicBezTo>
                    <a:cubicBezTo>
                      <a:pt x="71" y="8"/>
                      <a:pt x="70" y="9"/>
                      <a:pt x="70" y="9"/>
                    </a:cubicBezTo>
                    <a:cubicBezTo>
                      <a:pt x="70" y="9"/>
                      <a:pt x="70" y="9"/>
                      <a:pt x="70" y="10"/>
                    </a:cubicBezTo>
                    <a:cubicBezTo>
                      <a:pt x="71" y="9"/>
                      <a:pt x="71" y="9"/>
                      <a:pt x="71" y="10"/>
                    </a:cubicBezTo>
                    <a:cubicBezTo>
                      <a:pt x="70" y="9"/>
                      <a:pt x="70" y="11"/>
                      <a:pt x="70" y="11"/>
                    </a:cubicBezTo>
                    <a:cubicBezTo>
                      <a:pt x="71" y="11"/>
                      <a:pt x="70" y="11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0"/>
                      <a:pt x="70" y="10"/>
                      <a:pt x="71" y="11"/>
                    </a:cubicBezTo>
                    <a:cubicBezTo>
                      <a:pt x="70" y="12"/>
                      <a:pt x="71" y="12"/>
                      <a:pt x="70" y="12"/>
                    </a:cubicBezTo>
                    <a:cubicBezTo>
                      <a:pt x="71" y="13"/>
                      <a:pt x="70" y="12"/>
                      <a:pt x="70" y="12"/>
                    </a:cubicBezTo>
                    <a:cubicBezTo>
                      <a:pt x="70" y="12"/>
                      <a:pt x="70" y="13"/>
                      <a:pt x="69" y="12"/>
                    </a:cubicBezTo>
                    <a:cubicBezTo>
                      <a:pt x="69" y="13"/>
                      <a:pt x="69" y="11"/>
                      <a:pt x="69" y="11"/>
                    </a:cubicBezTo>
                    <a:cubicBezTo>
                      <a:pt x="69" y="11"/>
                      <a:pt x="70" y="11"/>
                      <a:pt x="69" y="10"/>
                    </a:cubicBezTo>
                    <a:cubicBezTo>
                      <a:pt x="69" y="9"/>
                      <a:pt x="69" y="10"/>
                      <a:pt x="69" y="11"/>
                    </a:cubicBezTo>
                    <a:cubicBezTo>
                      <a:pt x="68" y="9"/>
                      <a:pt x="68" y="12"/>
                      <a:pt x="68" y="11"/>
                    </a:cubicBezTo>
                    <a:cubicBezTo>
                      <a:pt x="68" y="10"/>
                      <a:pt x="68" y="9"/>
                      <a:pt x="68" y="10"/>
                    </a:cubicBezTo>
                    <a:cubicBezTo>
                      <a:pt x="68" y="9"/>
                      <a:pt x="68" y="10"/>
                      <a:pt x="68" y="10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8" y="10"/>
                      <a:pt x="69" y="9"/>
                      <a:pt x="69" y="1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8"/>
                      <a:pt x="69" y="9"/>
                      <a:pt x="69" y="9"/>
                    </a:cubicBezTo>
                    <a:cubicBezTo>
                      <a:pt x="69" y="10"/>
                      <a:pt x="69" y="9"/>
                      <a:pt x="69" y="9"/>
                    </a:cubicBezTo>
                    <a:cubicBezTo>
                      <a:pt x="69" y="9"/>
                      <a:pt x="69" y="8"/>
                      <a:pt x="69" y="8"/>
                    </a:cubicBezTo>
                    <a:cubicBezTo>
                      <a:pt x="70" y="8"/>
                      <a:pt x="69" y="8"/>
                      <a:pt x="70" y="8"/>
                    </a:cubicBezTo>
                    <a:cubicBezTo>
                      <a:pt x="70" y="7"/>
                      <a:pt x="69" y="8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6"/>
                      <a:pt x="70" y="7"/>
                      <a:pt x="69" y="6"/>
                    </a:cubicBezTo>
                    <a:cubicBezTo>
                      <a:pt x="69" y="6"/>
                      <a:pt x="69" y="6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70" y="8"/>
                      <a:pt x="70" y="7"/>
                    </a:cubicBezTo>
                    <a:cubicBezTo>
                      <a:pt x="70" y="8"/>
                      <a:pt x="71" y="8"/>
                      <a:pt x="70" y="7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9" y="6"/>
                      <a:pt x="70" y="7"/>
                      <a:pt x="70" y="6"/>
                    </a:cubicBezTo>
                    <a:cubicBezTo>
                      <a:pt x="70" y="6"/>
                      <a:pt x="69" y="5"/>
                      <a:pt x="69" y="5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5"/>
                      <a:pt x="68" y="6"/>
                      <a:pt x="67" y="5"/>
                    </a:cubicBezTo>
                    <a:cubicBezTo>
                      <a:pt x="67" y="6"/>
                      <a:pt x="66" y="6"/>
                      <a:pt x="66" y="6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6"/>
                      <a:pt x="67" y="5"/>
                      <a:pt x="67" y="5"/>
                    </a:cubicBezTo>
                    <a:cubicBezTo>
                      <a:pt x="67" y="6"/>
                      <a:pt x="66" y="5"/>
                      <a:pt x="67" y="5"/>
                    </a:cubicBezTo>
                    <a:cubicBezTo>
                      <a:pt x="68" y="6"/>
                      <a:pt x="67" y="5"/>
                      <a:pt x="67" y="5"/>
                    </a:cubicBezTo>
                    <a:cubicBezTo>
                      <a:pt x="68" y="6"/>
                      <a:pt x="67" y="6"/>
                      <a:pt x="67" y="4"/>
                    </a:cubicBezTo>
                    <a:cubicBezTo>
                      <a:pt x="67" y="4"/>
                      <a:pt x="67" y="4"/>
                      <a:pt x="68" y="5"/>
                    </a:cubicBezTo>
                    <a:cubicBezTo>
                      <a:pt x="67" y="6"/>
                      <a:pt x="67" y="4"/>
                      <a:pt x="68" y="4"/>
                    </a:cubicBezTo>
                    <a:cubicBezTo>
                      <a:pt x="67" y="4"/>
                      <a:pt x="68" y="2"/>
                      <a:pt x="67" y="3"/>
                    </a:cubicBezTo>
                    <a:cubicBezTo>
                      <a:pt x="68" y="2"/>
                      <a:pt x="67" y="2"/>
                      <a:pt x="67" y="3"/>
                    </a:cubicBezTo>
                    <a:cubicBezTo>
                      <a:pt x="67" y="3"/>
                      <a:pt x="67" y="1"/>
                      <a:pt x="67" y="2"/>
                    </a:cubicBezTo>
                    <a:cubicBezTo>
                      <a:pt x="66" y="2"/>
                      <a:pt x="65" y="3"/>
                      <a:pt x="66" y="3"/>
                    </a:cubicBezTo>
                    <a:cubicBezTo>
                      <a:pt x="65" y="2"/>
                      <a:pt x="65" y="3"/>
                      <a:pt x="65" y="2"/>
                    </a:cubicBezTo>
                    <a:cubicBezTo>
                      <a:pt x="64" y="3"/>
                      <a:pt x="65" y="1"/>
                      <a:pt x="65" y="2"/>
                    </a:cubicBezTo>
                    <a:cubicBezTo>
                      <a:pt x="65" y="2"/>
                      <a:pt x="65" y="3"/>
                      <a:pt x="64" y="3"/>
                    </a:cubicBezTo>
                    <a:cubicBezTo>
                      <a:pt x="64" y="3"/>
                      <a:pt x="64" y="5"/>
                      <a:pt x="64" y="4"/>
                    </a:cubicBezTo>
                    <a:cubicBezTo>
                      <a:pt x="64" y="5"/>
                      <a:pt x="64" y="3"/>
                      <a:pt x="64" y="3"/>
                    </a:cubicBezTo>
                    <a:cubicBezTo>
                      <a:pt x="64" y="4"/>
                      <a:pt x="64" y="5"/>
                      <a:pt x="63" y="5"/>
                    </a:cubicBezTo>
                    <a:cubicBezTo>
                      <a:pt x="63" y="5"/>
                      <a:pt x="63" y="3"/>
                      <a:pt x="62" y="5"/>
                    </a:cubicBezTo>
                    <a:cubicBezTo>
                      <a:pt x="62" y="6"/>
                      <a:pt x="63" y="6"/>
                      <a:pt x="63" y="5"/>
                    </a:cubicBezTo>
                    <a:cubicBezTo>
                      <a:pt x="63" y="6"/>
                      <a:pt x="63" y="6"/>
                      <a:pt x="64" y="5"/>
                    </a:cubicBezTo>
                    <a:cubicBezTo>
                      <a:pt x="64" y="6"/>
                      <a:pt x="63" y="6"/>
                      <a:pt x="63" y="6"/>
                    </a:cubicBezTo>
                    <a:cubicBezTo>
                      <a:pt x="63" y="5"/>
                      <a:pt x="63" y="6"/>
                      <a:pt x="62" y="5"/>
                    </a:cubicBezTo>
                    <a:cubicBezTo>
                      <a:pt x="62" y="5"/>
                      <a:pt x="62" y="6"/>
                      <a:pt x="62" y="5"/>
                    </a:cubicBezTo>
                    <a:cubicBezTo>
                      <a:pt x="62" y="4"/>
                      <a:pt x="63" y="3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3"/>
                      <a:pt x="61" y="5"/>
                      <a:pt x="62" y="4"/>
                    </a:cubicBezTo>
                    <a:cubicBezTo>
                      <a:pt x="61" y="3"/>
                      <a:pt x="62" y="3"/>
                      <a:pt x="61" y="4"/>
                    </a:cubicBezTo>
                    <a:cubicBezTo>
                      <a:pt x="61" y="5"/>
                      <a:pt x="62" y="4"/>
                      <a:pt x="62" y="4"/>
                    </a:cubicBezTo>
                    <a:cubicBezTo>
                      <a:pt x="62" y="3"/>
                      <a:pt x="62" y="4"/>
                      <a:pt x="61" y="4"/>
                    </a:cubicBezTo>
                    <a:cubicBezTo>
                      <a:pt x="61" y="3"/>
                      <a:pt x="61" y="3"/>
                      <a:pt x="60" y="3"/>
                    </a:cubicBezTo>
                    <a:cubicBezTo>
                      <a:pt x="60" y="3"/>
                      <a:pt x="61" y="3"/>
                      <a:pt x="60" y="3"/>
                    </a:cubicBezTo>
                    <a:cubicBezTo>
                      <a:pt x="60" y="3"/>
                      <a:pt x="60" y="3"/>
                      <a:pt x="60" y="2"/>
                    </a:cubicBezTo>
                    <a:cubicBezTo>
                      <a:pt x="61" y="2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2"/>
                    </a:cubicBezTo>
                    <a:cubicBezTo>
                      <a:pt x="61" y="1"/>
                      <a:pt x="62" y="2"/>
                      <a:pt x="61" y="1"/>
                    </a:cubicBezTo>
                    <a:cubicBezTo>
                      <a:pt x="61" y="0"/>
                      <a:pt x="61" y="2"/>
                      <a:pt x="61" y="1"/>
                    </a:cubicBezTo>
                    <a:cubicBezTo>
                      <a:pt x="60" y="1"/>
                      <a:pt x="61" y="1"/>
                      <a:pt x="60" y="1"/>
                    </a:cubicBezTo>
                    <a:cubicBezTo>
                      <a:pt x="59" y="1"/>
                      <a:pt x="60" y="2"/>
                      <a:pt x="60" y="2"/>
                    </a:cubicBezTo>
                    <a:cubicBezTo>
                      <a:pt x="59" y="2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60" y="2"/>
                      <a:pt x="59" y="3"/>
                    </a:cubicBezTo>
                    <a:cubicBezTo>
                      <a:pt x="59" y="3"/>
                      <a:pt x="59" y="1"/>
                      <a:pt x="59" y="3"/>
                    </a:cubicBezTo>
                    <a:cubicBezTo>
                      <a:pt x="59" y="4"/>
                      <a:pt x="58" y="2"/>
                      <a:pt x="58" y="2"/>
                    </a:cubicBezTo>
                    <a:cubicBezTo>
                      <a:pt x="58" y="3"/>
                      <a:pt x="59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4"/>
                      <a:pt x="58" y="3"/>
                      <a:pt x="58" y="3"/>
                    </a:cubicBezTo>
                    <a:cubicBezTo>
                      <a:pt x="58" y="3"/>
                      <a:pt x="58" y="4"/>
                      <a:pt x="58" y="3"/>
                    </a:cubicBezTo>
                    <a:cubicBezTo>
                      <a:pt x="58" y="4"/>
                      <a:pt x="57" y="4"/>
                      <a:pt x="58" y="3"/>
                    </a:cubicBezTo>
                    <a:cubicBezTo>
                      <a:pt x="58" y="4"/>
                      <a:pt x="58" y="3"/>
                      <a:pt x="58" y="4"/>
                    </a:cubicBezTo>
                    <a:cubicBezTo>
                      <a:pt x="58" y="6"/>
                      <a:pt x="58" y="3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ubicBezTo>
                      <a:pt x="58" y="6"/>
                      <a:pt x="58" y="5"/>
                      <a:pt x="57" y="5"/>
                    </a:cubicBezTo>
                    <a:cubicBezTo>
                      <a:pt x="57" y="4"/>
                      <a:pt x="58" y="6"/>
                      <a:pt x="57" y="5"/>
                    </a:cubicBezTo>
                    <a:cubicBezTo>
                      <a:pt x="57" y="6"/>
                      <a:pt x="57" y="7"/>
                      <a:pt x="57" y="6"/>
                    </a:cubicBezTo>
                    <a:cubicBezTo>
                      <a:pt x="57" y="6"/>
                      <a:pt x="57" y="6"/>
                      <a:pt x="57" y="5"/>
                    </a:cubicBezTo>
                    <a:cubicBezTo>
                      <a:pt x="56" y="5"/>
                      <a:pt x="57" y="7"/>
                      <a:pt x="57" y="6"/>
                    </a:cubicBezTo>
                    <a:cubicBezTo>
                      <a:pt x="57" y="6"/>
                      <a:pt x="57" y="6"/>
                      <a:pt x="56" y="5"/>
                    </a:cubicBezTo>
                    <a:cubicBezTo>
                      <a:pt x="56" y="6"/>
                      <a:pt x="57" y="5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2"/>
                      <a:pt x="56" y="4"/>
                      <a:pt x="56" y="3"/>
                    </a:cubicBezTo>
                    <a:cubicBezTo>
                      <a:pt x="56" y="2"/>
                      <a:pt x="56" y="2"/>
                      <a:pt x="56" y="4"/>
                    </a:cubicBezTo>
                    <a:cubicBezTo>
                      <a:pt x="56" y="5"/>
                      <a:pt x="55" y="5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3"/>
                      <a:pt x="54" y="3"/>
                      <a:pt x="55" y="3"/>
                    </a:cubicBezTo>
                    <a:cubicBezTo>
                      <a:pt x="55" y="4"/>
                      <a:pt x="55" y="3"/>
                      <a:pt x="55" y="4"/>
                    </a:cubicBezTo>
                    <a:cubicBezTo>
                      <a:pt x="54" y="5"/>
                      <a:pt x="55" y="5"/>
                      <a:pt x="54" y="5"/>
                    </a:cubicBezTo>
                    <a:cubicBezTo>
                      <a:pt x="55" y="7"/>
                      <a:pt x="54" y="6"/>
                      <a:pt x="54" y="6"/>
                    </a:cubicBezTo>
                    <a:cubicBezTo>
                      <a:pt x="54" y="7"/>
                      <a:pt x="54" y="8"/>
                      <a:pt x="54" y="6"/>
                    </a:cubicBezTo>
                    <a:cubicBezTo>
                      <a:pt x="54" y="6"/>
                      <a:pt x="53" y="5"/>
                      <a:pt x="53" y="6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3" y="7"/>
                      <a:pt x="54" y="7"/>
                      <a:pt x="53" y="7"/>
                    </a:cubicBezTo>
                    <a:cubicBezTo>
                      <a:pt x="53" y="6"/>
                      <a:pt x="53" y="9"/>
                      <a:pt x="53" y="8"/>
                    </a:cubicBezTo>
                    <a:cubicBezTo>
                      <a:pt x="53" y="7"/>
                      <a:pt x="53" y="8"/>
                      <a:pt x="53" y="9"/>
                    </a:cubicBezTo>
                    <a:cubicBezTo>
                      <a:pt x="53" y="8"/>
                      <a:pt x="53" y="10"/>
                      <a:pt x="53" y="8"/>
                    </a:cubicBezTo>
                    <a:cubicBezTo>
                      <a:pt x="53" y="7"/>
                      <a:pt x="53" y="8"/>
                      <a:pt x="52" y="9"/>
                    </a:cubicBezTo>
                    <a:cubicBezTo>
                      <a:pt x="53" y="8"/>
                      <a:pt x="52" y="10"/>
                      <a:pt x="51" y="8"/>
                    </a:cubicBezTo>
                    <a:cubicBezTo>
                      <a:pt x="51" y="9"/>
                      <a:pt x="51" y="9"/>
                      <a:pt x="52" y="8"/>
                    </a:cubicBezTo>
                    <a:cubicBezTo>
                      <a:pt x="52" y="9"/>
                      <a:pt x="50" y="9"/>
                      <a:pt x="51" y="9"/>
                    </a:cubicBezTo>
                    <a:cubicBezTo>
                      <a:pt x="51" y="9"/>
                      <a:pt x="50" y="8"/>
                      <a:pt x="51" y="9"/>
                    </a:cubicBezTo>
                    <a:cubicBezTo>
                      <a:pt x="52" y="9"/>
                      <a:pt x="51" y="8"/>
                      <a:pt x="51" y="7"/>
                    </a:cubicBezTo>
                    <a:cubicBezTo>
                      <a:pt x="51" y="7"/>
                      <a:pt x="51" y="8"/>
                      <a:pt x="51" y="8"/>
                    </a:cubicBezTo>
                    <a:cubicBezTo>
                      <a:pt x="51" y="9"/>
                      <a:pt x="51" y="7"/>
                      <a:pt x="51" y="7"/>
                    </a:cubicBezTo>
                    <a:cubicBezTo>
                      <a:pt x="52" y="7"/>
                      <a:pt x="51" y="7"/>
                      <a:pt x="51" y="7"/>
                    </a:cubicBezTo>
                    <a:cubicBezTo>
                      <a:pt x="51" y="7"/>
                      <a:pt x="52" y="7"/>
                      <a:pt x="52" y="8"/>
                    </a:cubicBezTo>
                    <a:cubicBezTo>
                      <a:pt x="51" y="7"/>
                      <a:pt x="51" y="7"/>
                      <a:pt x="52" y="7"/>
                    </a:cubicBezTo>
                    <a:cubicBezTo>
                      <a:pt x="52" y="5"/>
                      <a:pt x="52" y="6"/>
                      <a:pt x="51" y="6"/>
                    </a:cubicBezTo>
                    <a:cubicBezTo>
                      <a:pt x="51" y="6"/>
                      <a:pt x="52" y="5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6"/>
                      <a:pt x="51" y="5"/>
                      <a:pt x="51" y="5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3"/>
                      <a:pt x="50" y="4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4"/>
                      <a:pt x="49" y="5"/>
                      <a:pt x="48" y="5"/>
                    </a:cubicBezTo>
                    <a:cubicBezTo>
                      <a:pt x="48" y="4"/>
                      <a:pt x="48" y="6"/>
                      <a:pt x="48" y="6"/>
                    </a:cubicBezTo>
                    <a:cubicBezTo>
                      <a:pt x="47" y="6"/>
                      <a:pt x="47" y="5"/>
                      <a:pt x="47" y="6"/>
                    </a:cubicBezTo>
                    <a:cubicBezTo>
                      <a:pt x="47" y="6"/>
                      <a:pt x="47" y="7"/>
                      <a:pt x="47" y="7"/>
                    </a:cubicBezTo>
                    <a:cubicBezTo>
                      <a:pt x="47" y="7"/>
                      <a:pt x="47" y="5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7"/>
                      <a:pt x="46" y="6"/>
                      <a:pt x="46" y="7"/>
                    </a:cubicBezTo>
                    <a:cubicBezTo>
                      <a:pt x="46" y="6"/>
                      <a:pt x="46" y="7"/>
                      <a:pt x="47" y="7"/>
                    </a:cubicBezTo>
                    <a:cubicBezTo>
                      <a:pt x="47" y="8"/>
                      <a:pt x="46" y="8"/>
                      <a:pt x="47" y="9"/>
                    </a:cubicBezTo>
                    <a:cubicBezTo>
                      <a:pt x="46" y="9"/>
                      <a:pt x="47" y="9"/>
                      <a:pt x="46" y="9"/>
                    </a:cubicBezTo>
                    <a:cubicBezTo>
                      <a:pt x="46" y="10"/>
                      <a:pt x="46" y="9"/>
                      <a:pt x="46" y="11"/>
                    </a:cubicBezTo>
                    <a:cubicBezTo>
                      <a:pt x="47" y="11"/>
                      <a:pt x="47" y="12"/>
                      <a:pt x="47" y="11"/>
                    </a:cubicBezTo>
                    <a:cubicBezTo>
                      <a:pt x="46" y="12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2"/>
                    </a:cubicBezTo>
                    <a:cubicBezTo>
                      <a:pt x="46" y="14"/>
                      <a:pt x="46" y="13"/>
                      <a:pt x="45" y="13"/>
                    </a:cubicBezTo>
                    <a:cubicBezTo>
                      <a:pt x="44" y="13"/>
                      <a:pt x="45" y="13"/>
                      <a:pt x="45" y="12"/>
                    </a:cubicBezTo>
                    <a:cubicBezTo>
                      <a:pt x="46" y="13"/>
                      <a:pt x="45" y="13"/>
                      <a:pt x="45" y="11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3"/>
                      <a:pt x="44" y="12"/>
                      <a:pt x="44" y="12"/>
                    </a:cubicBezTo>
                    <a:cubicBezTo>
                      <a:pt x="44" y="13"/>
                      <a:pt x="46" y="13"/>
                      <a:pt x="45" y="13"/>
                    </a:cubicBezTo>
                    <a:cubicBezTo>
                      <a:pt x="44" y="11"/>
                      <a:pt x="44" y="12"/>
                      <a:pt x="44" y="12"/>
                    </a:cubicBezTo>
                    <a:cubicBezTo>
                      <a:pt x="44" y="13"/>
                      <a:pt x="44" y="11"/>
                      <a:pt x="44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3" y="13"/>
                    </a:cubicBezTo>
                    <a:cubicBezTo>
                      <a:pt x="43" y="11"/>
                      <a:pt x="42" y="13"/>
                      <a:pt x="42" y="12"/>
                    </a:cubicBezTo>
                    <a:cubicBezTo>
                      <a:pt x="42" y="12"/>
                      <a:pt x="42" y="13"/>
                      <a:pt x="42" y="13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2" y="13"/>
                      <a:pt x="41" y="15"/>
                      <a:pt x="41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5"/>
                      <a:pt x="41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41" y="14"/>
                      <a:pt x="42" y="14"/>
                      <a:pt x="41" y="15"/>
                    </a:cubicBezTo>
                    <a:cubicBezTo>
                      <a:pt x="41" y="15"/>
                      <a:pt x="41" y="14"/>
                      <a:pt x="41" y="15"/>
                    </a:cubicBezTo>
                    <a:cubicBezTo>
                      <a:pt x="41" y="14"/>
                      <a:pt x="41" y="15"/>
                      <a:pt x="41" y="15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5"/>
                      <a:pt x="41" y="14"/>
                      <a:pt x="40" y="15"/>
                    </a:cubicBezTo>
                    <a:cubicBezTo>
                      <a:pt x="40" y="16"/>
                      <a:pt x="40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4"/>
                      <a:pt x="40" y="14"/>
                    </a:cubicBezTo>
                    <a:cubicBezTo>
                      <a:pt x="40" y="14"/>
                      <a:pt x="40" y="13"/>
                      <a:pt x="41" y="13"/>
                    </a:cubicBezTo>
                    <a:cubicBezTo>
                      <a:pt x="41" y="12"/>
                      <a:pt x="41" y="11"/>
                      <a:pt x="41" y="12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9" y="13"/>
                      <a:pt x="40" y="12"/>
                      <a:pt x="39" y="13"/>
                    </a:cubicBezTo>
                    <a:cubicBezTo>
                      <a:pt x="39" y="13"/>
                      <a:pt x="39" y="12"/>
                      <a:pt x="39" y="13"/>
                    </a:cubicBezTo>
                    <a:cubicBezTo>
                      <a:pt x="38" y="12"/>
                      <a:pt x="39" y="13"/>
                      <a:pt x="39" y="14"/>
                    </a:cubicBezTo>
                    <a:cubicBezTo>
                      <a:pt x="38" y="14"/>
                      <a:pt x="39" y="14"/>
                      <a:pt x="38" y="14"/>
                    </a:cubicBezTo>
                    <a:cubicBezTo>
                      <a:pt x="38" y="14"/>
                      <a:pt x="39" y="14"/>
                      <a:pt x="38" y="15"/>
                    </a:cubicBezTo>
                    <a:cubicBezTo>
                      <a:pt x="39" y="15"/>
                      <a:pt x="39" y="15"/>
                      <a:pt x="39" y="16"/>
                    </a:cubicBezTo>
                    <a:cubicBezTo>
                      <a:pt x="39" y="15"/>
                      <a:pt x="39" y="15"/>
                      <a:pt x="38" y="16"/>
                    </a:cubicBezTo>
                    <a:cubicBezTo>
                      <a:pt x="37" y="16"/>
                      <a:pt x="38" y="18"/>
                      <a:pt x="38" y="17"/>
                    </a:cubicBezTo>
                    <a:cubicBezTo>
                      <a:pt x="38" y="17"/>
                      <a:pt x="37" y="16"/>
                      <a:pt x="38" y="17"/>
                    </a:cubicBezTo>
                    <a:cubicBezTo>
                      <a:pt x="37" y="16"/>
                      <a:pt x="38" y="15"/>
                      <a:pt x="38" y="16"/>
                    </a:cubicBezTo>
                    <a:cubicBezTo>
                      <a:pt x="38" y="16"/>
                      <a:pt x="37" y="15"/>
                      <a:pt x="37" y="16"/>
                    </a:cubicBezTo>
                    <a:cubicBezTo>
                      <a:pt x="37" y="16"/>
                      <a:pt x="38" y="15"/>
                      <a:pt x="37" y="17"/>
                    </a:cubicBezTo>
                    <a:cubicBezTo>
                      <a:pt x="37" y="16"/>
                      <a:pt x="37" y="17"/>
                      <a:pt x="37" y="16"/>
                    </a:cubicBezTo>
                    <a:cubicBezTo>
                      <a:pt x="36" y="17"/>
                      <a:pt x="37" y="16"/>
                      <a:pt x="36" y="17"/>
                    </a:cubicBezTo>
                    <a:cubicBezTo>
                      <a:pt x="36" y="17"/>
                      <a:pt x="35" y="17"/>
                      <a:pt x="36" y="18"/>
                    </a:cubicBezTo>
                    <a:cubicBezTo>
                      <a:pt x="35" y="17"/>
                      <a:pt x="36" y="18"/>
                      <a:pt x="36" y="19"/>
                    </a:cubicBezTo>
                    <a:cubicBezTo>
                      <a:pt x="37" y="19"/>
                      <a:pt x="36" y="17"/>
                      <a:pt x="36" y="19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0"/>
                      <a:pt x="36" y="21"/>
                      <a:pt x="36" y="21"/>
                    </a:cubicBezTo>
                    <a:cubicBezTo>
                      <a:pt x="36" y="22"/>
                      <a:pt x="35" y="21"/>
                      <a:pt x="36" y="21"/>
                    </a:cubicBezTo>
                    <a:cubicBezTo>
                      <a:pt x="35" y="21"/>
                      <a:pt x="36" y="23"/>
                      <a:pt x="36" y="22"/>
                    </a:cubicBezTo>
                    <a:cubicBezTo>
                      <a:pt x="36" y="22"/>
                      <a:pt x="36" y="22"/>
                      <a:pt x="35" y="22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4"/>
                      <a:pt x="36" y="24"/>
                      <a:pt x="36" y="24"/>
                    </a:cubicBezTo>
                    <a:cubicBezTo>
                      <a:pt x="35" y="24"/>
                      <a:pt x="35" y="25"/>
                      <a:pt x="35" y="24"/>
                    </a:cubicBezTo>
                    <a:cubicBezTo>
                      <a:pt x="34" y="24"/>
                      <a:pt x="36" y="25"/>
                      <a:pt x="36" y="25"/>
                    </a:cubicBezTo>
                    <a:cubicBezTo>
                      <a:pt x="36" y="26"/>
                      <a:pt x="36" y="26"/>
                      <a:pt x="35" y="26"/>
                    </a:cubicBezTo>
                    <a:cubicBezTo>
                      <a:pt x="35" y="26"/>
                      <a:pt x="36" y="26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8"/>
                      <a:pt x="37" y="27"/>
                      <a:pt x="37" y="28"/>
                    </a:cubicBezTo>
                    <a:cubicBezTo>
                      <a:pt x="37" y="28"/>
                      <a:pt x="37" y="29"/>
                      <a:pt x="37" y="28"/>
                    </a:cubicBezTo>
                    <a:cubicBezTo>
                      <a:pt x="36" y="27"/>
                      <a:pt x="36" y="28"/>
                      <a:pt x="37" y="28"/>
                    </a:cubicBezTo>
                    <a:cubicBezTo>
                      <a:pt x="37" y="28"/>
                      <a:pt x="36" y="27"/>
                      <a:pt x="36" y="28"/>
                    </a:cubicBez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6"/>
                      <a:pt x="37" y="26"/>
                      <a:pt x="36" y="27"/>
                    </a:cubicBezTo>
                    <a:cubicBezTo>
                      <a:pt x="36" y="27"/>
                      <a:pt x="36" y="26"/>
                      <a:pt x="36" y="27"/>
                    </a:cubicBezTo>
                    <a:cubicBezTo>
                      <a:pt x="35" y="26"/>
                      <a:pt x="35" y="27"/>
                      <a:pt x="35" y="27"/>
                    </a:cubicBezTo>
                    <a:cubicBezTo>
                      <a:pt x="35" y="27"/>
                      <a:pt x="35" y="28"/>
                      <a:pt x="35" y="27"/>
                    </a:cubicBezTo>
                    <a:cubicBezTo>
                      <a:pt x="35" y="29"/>
                      <a:pt x="35" y="27"/>
                      <a:pt x="34" y="28"/>
                    </a:cubicBezTo>
                    <a:cubicBezTo>
                      <a:pt x="34" y="27"/>
                      <a:pt x="34" y="26"/>
                      <a:pt x="33" y="27"/>
                    </a:cubicBezTo>
                    <a:cubicBezTo>
                      <a:pt x="34" y="25"/>
                      <a:pt x="33" y="27"/>
                      <a:pt x="32" y="26"/>
                    </a:cubicBezTo>
                    <a:cubicBezTo>
                      <a:pt x="32" y="25"/>
                      <a:pt x="32" y="27"/>
                      <a:pt x="32" y="26"/>
                    </a:cubicBezTo>
                    <a:cubicBezTo>
                      <a:pt x="32" y="25"/>
                      <a:pt x="32" y="26"/>
                      <a:pt x="31" y="26"/>
                    </a:cubicBezTo>
                    <a:cubicBezTo>
                      <a:pt x="31" y="25"/>
                      <a:pt x="31" y="24"/>
                      <a:pt x="31" y="25"/>
                    </a:cubicBezTo>
                    <a:cubicBezTo>
                      <a:pt x="30" y="25"/>
                      <a:pt x="31" y="26"/>
                      <a:pt x="31" y="26"/>
                    </a:cubicBezTo>
                    <a:cubicBezTo>
                      <a:pt x="31" y="27"/>
                      <a:pt x="31" y="26"/>
                      <a:pt x="30" y="26"/>
                    </a:cubicBezTo>
                    <a:cubicBezTo>
                      <a:pt x="31" y="26"/>
                      <a:pt x="30" y="26"/>
                      <a:pt x="30" y="26"/>
                    </a:cubicBezTo>
                    <a:cubicBezTo>
                      <a:pt x="30" y="25"/>
                      <a:pt x="30" y="26"/>
                      <a:pt x="30" y="26"/>
                    </a:cubicBezTo>
                    <a:cubicBezTo>
                      <a:pt x="31" y="27"/>
                      <a:pt x="30" y="27"/>
                      <a:pt x="31" y="27"/>
                    </a:cubicBezTo>
                    <a:cubicBezTo>
                      <a:pt x="31" y="28"/>
                      <a:pt x="30" y="27"/>
                      <a:pt x="30" y="27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0" y="27"/>
                      <a:pt x="30" y="28"/>
                    </a:cubicBezTo>
                    <a:cubicBezTo>
                      <a:pt x="30" y="29"/>
                      <a:pt x="30" y="28"/>
                      <a:pt x="30" y="28"/>
                    </a:cubicBezTo>
                    <a:cubicBezTo>
                      <a:pt x="30" y="29"/>
                      <a:pt x="31" y="29"/>
                      <a:pt x="31" y="28"/>
                    </a:cubicBezTo>
                    <a:cubicBezTo>
                      <a:pt x="31" y="29"/>
                      <a:pt x="30" y="29"/>
                      <a:pt x="31" y="29"/>
                    </a:cubicBezTo>
                    <a:cubicBezTo>
                      <a:pt x="31" y="30"/>
                      <a:pt x="31" y="30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29" y="30"/>
                      <a:pt x="29" y="28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0"/>
                      <a:pt x="30" y="30"/>
                    </a:cubicBezTo>
                    <a:cubicBezTo>
                      <a:pt x="30" y="30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31"/>
                      <a:pt x="29" y="32"/>
                      <a:pt x="29" y="31"/>
                    </a:cubicBezTo>
                    <a:cubicBezTo>
                      <a:pt x="29" y="31"/>
                      <a:pt x="30" y="31"/>
                      <a:pt x="29" y="31"/>
                    </a:cubicBezTo>
                    <a:cubicBezTo>
                      <a:pt x="29" y="33"/>
                      <a:pt x="29" y="30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32"/>
                      <a:pt x="28" y="32"/>
                      <a:pt x="28" y="33"/>
                    </a:cubicBezTo>
                    <a:cubicBezTo>
                      <a:pt x="28" y="32"/>
                      <a:pt x="28" y="33"/>
                      <a:pt x="28" y="33"/>
                    </a:cubicBezTo>
                    <a:cubicBezTo>
                      <a:pt x="28" y="33"/>
                      <a:pt x="28" y="32"/>
                      <a:pt x="28" y="33"/>
                    </a:cubicBezTo>
                    <a:cubicBezTo>
                      <a:pt x="28" y="32"/>
                      <a:pt x="27" y="33"/>
                      <a:pt x="28" y="33"/>
                    </a:cubicBezTo>
                    <a:cubicBezTo>
                      <a:pt x="28" y="33"/>
                      <a:pt x="28" y="34"/>
                      <a:pt x="28" y="33"/>
                    </a:cubicBezTo>
                    <a:cubicBezTo>
                      <a:pt x="29" y="33"/>
                      <a:pt x="29" y="34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33"/>
                      <a:pt x="28" y="34"/>
                      <a:pt x="28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6"/>
                      <a:pt x="28" y="35"/>
                      <a:pt x="29" y="36"/>
                    </a:cubicBezTo>
                    <a:cubicBezTo>
                      <a:pt x="29" y="37"/>
                      <a:pt x="27" y="36"/>
                      <a:pt x="28" y="37"/>
                    </a:cubicBezTo>
                    <a:cubicBezTo>
                      <a:pt x="28" y="39"/>
                      <a:pt x="29" y="37"/>
                      <a:pt x="28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6"/>
                      <a:pt x="29" y="38"/>
                      <a:pt x="29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29" y="37"/>
                      <a:pt x="30" y="37"/>
                      <a:pt x="30" y="37"/>
                    </a:cubicBezTo>
                    <a:cubicBezTo>
                      <a:pt x="30" y="36"/>
                      <a:pt x="30" y="35"/>
                      <a:pt x="30" y="36"/>
                    </a:cubicBezTo>
                    <a:cubicBezTo>
                      <a:pt x="30" y="36"/>
                      <a:pt x="31" y="38"/>
                      <a:pt x="30" y="38"/>
                    </a:cubicBezTo>
                    <a:cubicBezTo>
                      <a:pt x="29" y="37"/>
                      <a:pt x="29" y="39"/>
                      <a:pt x="30" y="39"/>
                    </a:cubicBezTo>
                    <a:cubicBezTo>
                      <a:pt x="29" y="38"/>
                      <a:pt x="29" y="40"/>
                      <a:pt x="29" y="38"/>
                    </a:cubicBezTo>
                    <a:cubicBezTo>
                      <a:pt x="29" y="39"/>
                      <a:pt x="30" y="37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9"/>
                    </a:cubicBezTo>
                    <a:cubicBezTo>
                      <a:pt x="28" y="38"/>
                      <a:pt x="29" y="40"/>
                      <a:pt x="28" y="39"/>
                    </a:cubicBezTo>
                    <a:cubicBezTo>
                      <a:pt x="28" y="38"/>
                      <a:pt x="28" y="36"/>
                      <a:pt x="27" y="37"/>
                    </a:cubicBezTo>
                    <a:cubicBezTo>
                      <a:pt x="28" y="38"/>
                      <a:pt x="27" y="38"/>
                      <a:pt x="28" y="38"/>
                    </a:cubicBezTo>
                    <a:cubicBezTo>
                      <a:pt x="27" y="38"/>
                      <a:pt x="27" y="37"/>
                      <a:pt x="27" y="37"/>
                    </a:cubicBezTo>
                    <a:cubicBezTo>
                      <a:pt x="28" y="37"/>
                      <a:pt x="28" y="38"/>
                      <a:pt x="28" y="37"/>
                    </a:cubicBezTo>
                    <a:cubicBezTo>
                      <a:pt x="28" y="35"/>
                      <a:pt x="27" y="35"/>
                      <a:pt x="27" y="36"/>
                    </a:cubicBezTo>
                    <a:cubicBezTo>
                      <a:pt x="26" y="35"/>
                      <a:pt x="27" y="38"/>
                      <a:pt x="27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6" y="36"/>
                      <a:pt x="26" y="36"/>
                      <a:pt x="25" y="36"/>
                    </a:cubicBezTo>
                    <a:cubicBezTo>
                      <a:pt x="25" y="36"/>
                      <a:pt x="26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7"/>
                      <a:pt x="25" y="36"/>
                      <a:pt x="25" y="36"/>
                    </a:cubicBezTo>
                    <a:cubicBezTo>
                      <a:pt x="25" y="36"/>
                      <a:pt x="26" y="36"/>
                      <a:pt x="26" y="37"/>
                    </a:cubicBezTo>
                    <a:cubicBezTo>
                      <a:pt x="26" y="38"/>
                      <a:pt x="26" y="38"/>
                      <a:pt x="25" y="38"/>
                    </a:cubicBezTo>
                    <a:cubicBezTo>
                      <a:pt x="26" y="39"/>
                      <a:pt x="26" y="39"/>
                      <a:pt x="27" y="39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7" y="41"/>
                      <a:pt x="26" y="40"/>
                      <a:pt x="26" y="41"/>
                    </a:cubicBezTo>
                    <a:cubicBezTo>
                      <a:pt x="26" y="43"/>
                      <a:pt x="26" y="42"/>
                      <a:pt x="26" y="42"/>
                    </a:cubicBezTo>
                    <a:cubicBezTo>
                      <a:pt x="26" y="43"/>
                      <a:pt x="26" y="43"/>
                      <a:pt x="26" y="42"/>
                    </a:cubicBezTo>
                    <a:cubicBezTo>
                      <a:pt x="27" y="43"/>
                      <a:pt x="26" y="42"/>
                      <a:pt x="26" y="42"/>
                    </a:cubicBezTo>
                    <a:cubicBezTo>
                      <a:pt x="26" y="45"/>
                      <a:pt x="26" y="41"/>
                      <a:pt x="26" y="42"/>
                    </a:cubicBezTo>
                    <a:cubicBezTo>
                      <a:pt x="26" y="43"/>
                      <a:pt x="25" y="43"/>
                      <a:pt x="25" y="43"/>
                    </a:cubicBezTo>
                    <a:cubicBezTo>
                      <a:pt x="26" y="42"/>
                      <a:pt x="26" y="42"/>
                      <a:pt x="26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3"/>
                    </a:cubicBezTo>
                    <a:cubicBezTo>
                      <a:pt x="25" y="43"/>
                      <a:pt x="25" y="44"/>
                      <a:pt x="25" y="43"/>
                    </a:cubicBezTo>
                    <a:cubicBezTo>
                      <a:pt x="26" y="44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4"/>
                    </a:cubicBezTo>
                    <a:cubicBezTo>
                      <a:pt x="24" y="46"/>
                      <a:pt x="25" y="44"/>
                      <a:pt x="25" y="45"/>
                    </a:cubicBezTo>
                    <a:cubicBezTo>
                      <a:pt x="24" y="46"/>
                      <a:pt x="25" y="46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4" y="46"/>
                      <a:pt x="25" y="45"/>
                    </a:cubicBezTo>
                    <a:cubicBezTo>
                      <a:pt x="25" y="44"/>
                      <a:pt x="25" y="45"/>
                      <a:pt x="25" y="46"/>
                    </a:cubicBezTo>
                    <a:cubicBezTo>
                      <a:pt x="25" y="46"/>
                      <a:pt x="25" y="45"/>
                      <a:pt x="25" y="46"/>
                    </a:cubicBezTo>
                    <a:cubicBezTo>
                      <a:pt x="25" y="46"/>
                      <a:pt x="27" y="45"/>
                      <a:pt x="26" y="47"/>
                    </a:cubicBezTo>
                    <a:cubicBezTo>
                      <a:pt x="25" y="45"/>
                      <a:pt x="25" y="50"/>
                      <a:pt x="25" y="47"/>
                    </a:cubicBezTo>
                    <a:cubicBezTo>
                      <a:pt x="25" y="47"/>
                      <a:pt x="24" y="47"/>
                      <a:pt x="25" y="48"/>
                    </a:cubicBezTo>
                    <a:cubicBezTo>
                      <a:pt x="24" y="48"/>
                      <a:pt x="25" y="48"/>
                      <a:pt x="24" y="48"/>
                    </a:cubicBezTo>
                    <a:cubicBezTo>
                      <a:pt x="23" y="48"/>
                      <a:pt x="24" y="48"/>
                      <a:pt x="23" y="47"/>
                    </a:cubicBezTo>
                    <a:cubicBezTo>
                      <a:pt x="24" y="48"/>
                      <a:pt x="25" y="49"/>
                      <a:pt x="24" y="49"/>
                    </a:cubicBezTo>
                    <a:cubicBezTo>
                      <a:pt x="24" y="50"/>
                      <a:pt x="23" y="49"/>
                      <a:pt x="23" y="50"/>
                    </a:cubicBezTo>
                    <a:cubicBezTo>
                      <a:pt x="22" y="50"/>
                      <a:pt x="23" y="49"/>
                      <a:pt x="23" y="50"/>
                    </a:cubicBezTo>
                    <a:cubicBezTo>
                      <a:pt x="22" y="50"/>
                      <a:pt x="23" y="50"/>
                      <a:pt x="23" y="50"/>
                    </a:cubicBezTo>
                    <a:cubicBezTo>
                      <a:pt x="24" y="50"/>
                      <a:pt x="23" y="50"/>
                      <a:pt x="23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2" y="52"/>
                      <a:pt x="23" y="50"/>
                      <a:pt x="23" y="51"/>
                    </a:cubicBezTo>
                    <a:cubicBezTo>
                      <a:pt x="23" y="52"/>
                      <a:pt x="23" y="51"/>
                      <a:pt x="23" y="51"/>
                    </a:cubicBezTo>
                    <a:cubicBezTo>
                      <a:pt x="24" y="51"/>
                      <a:pt x="23" y="52"/>
                      <a:pt x="24" y="51"/>
                    </a:cubicBezTo>
                    <a:cubicBezTo>
                      <a:pt x="24" y="51"/>
                      <a:pt x="24" y="51"/>
                      <a:pt x="24" y="52"/>
                    </a:cubicBezTo>
                    <a:cubicBezTo>
                      <a:pt x="24" y="52"/>
                      <a:pt x="24" y="51"/>
                      <a:pt x="24" y="52"/>
                    </a:cubicBezTo>
                    <a:cubicBezTo>
                      <a:pt x="23" y="52"/>
                      <a:pt x="24" y="51"/>
                      <a:pt x="24" y="52"/>
                    </a:cubicBezTo>
                    <a:cubicBezTo>
                      <a:pt x="24" y="51"/>
                      <a:pt x="24" y="52"/>
                      <a:pt x="24" y="52"/>
                    </a:cubicBezTo>
                    <a:cubicBezTo>
                      <a:pt x="24" y="51"/>
                      <a:pt x="24" y="53"/>
                      <a:pt x="24" y="53"/>
                    </a:cubicBezTo>
                    <a:cubicBezTo>
                      <a:pt x="24" y="54"/>
                      <a:pt x="23" y="53"/>
                      <a:pt x="23" y="52"/>
                    </a:cubicBezTo>
                    <a:cubicBezTo>
                      <a:pt x="23" y="53"/>
                      <a:pt x="23" y="53"/>
                      <a:pt x="22" y="52"/>
                    </a:cubicBezTo>
                    <a:cubicBezTo>
                      <a:pt x="22" y="53"/>
                      <a:pt x="23" y="53"/>
                      <a:pt x="22" y="52"/>
                    </a:cubicBezTo>
                    <a:cubicBezTo>
                      <a:pt x="22" y="53"/>
                      <a:pt x="22" y="52"/>
                      <a:pt x="22" y="52"/>
                    </a:cubicBezTo>
                    <a:cubicBezTo>
                      <a:pt x="22" y="51"/>
                      <a:pt x="21" y="54"/>
                      <a:pt x="22" y="53"/>
                    </a:cubicBezTo>
                    <a:cubicBezTo>
                      <a:pt x="22" y="52"/>
                      <a:pt x="22" y="52"/>
                      <a:pt x="22" y="53"/>
                    </a:cubicBezTo>
                    <a:cubicBezTo>
                      <a:pt x="22" y="52"/>
                      <a:pt x="22" y="52"/>
                      <a:pt x="22" y="53"/>
                    </a:cubicBezTo>
                    <a:cubicBezTo>
                      <a:pt x="22" y="54"/>
                      <a:pt x="22" y="54"/>
                      <a:pt x="23" y="53"/>
                    </a:cubicBezTo>
                    <a:cubicBezTo>
                      <a:pt x="23" y="54"/>
                      <a:pt x="24" y="54"/>
                      <a:pt x="22" y="53"/>
                    </a:cubicBezTo>
                    <a:cubicBezTo>
                      <a:pt x="22" y="54"/>
                      <a:pt x="21" y="52"/>
                      <a:pt x="21" y="53"/>
                    </a:cubicBezTo>
                    <a:cubicBezTo>
                      <a:pt x="21" y="53"/>
                      <a:pt x="21" y="54"/>
                      <a:pt x="21" y="53"/>
                    </a:cubicBezTo>
                    <a:cubicBezTo>
                      <a:pt x="21" y="52"/>
                      <a:pt x="21" y="52"/>
                      <a:pt x="20" y="53"/>
                    </a:cubicBezTo>
                    <a:cubicBezTo>
                      <a:pt x="20" y="51"/>
                      <a:pt x="20" y="52"/>
                      <a:pt x="20" y="52"/>
                    </a:cubicBezTo>
                    <a:cubicBezTo>
                      <a:pt x="19" y="52"/>
                      <a:pt x="20" y="53"/>
                      <a:pt x="20" y="5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20" y="54"/>
                      <a:pt x="19" y="53"/>
                    </a:cubicBezTo>
                    <a:cubicBezTo>
                      <a:pt x="20" y="55"/>
                      <a:pt x="19" y="54"/>
                      <a:pt x="20" y="54"/>
                    </a:cubicBezTo>
                    <a:cubicBezTo>
                      <a:pt x="20" y="54"/>
                      <a:pt x="19" y="54"/>
                      <a:pt x="19" y="54"/>
                    </a:cubicBezTo>
                    <a:cubicBezTo>
                      <a:pt x="19" y="53"/>
                      <a:pt x="19" y="53"/>
                      <a:pt x="19" y="54"/>
                    </a:cubicBezTo>
                    <a:cubicBezTo>
                      <a:pt x="19" y="53"/>
                      <a:pt x="18" y="55"/>
                      <a:pt x="18" y="55"/>
                    </a:cubicBezTo>
                    <a:cubicBezTo>
                      <a:pt x="19" y="55"/>
                      <a:pt x="19" y="54"/>
                      <a:pt x="19" y="55"/>
                    </a:cubicBezTo>
                    <a:cubicBezTo>
                      <a:pt x="20" y="56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5"/>
                    </a:cubicBezTo>
                    <a:cubicBezTo>
                      <a:pt x="20" y="55"/>
                      <a:pt x="20" y="56"/>
                      <a:pt x="20" y="55"/>
                    </a:cubicBezTo>
                    <a:cubicBezTo>
                      <a:pt x="19" y="56"/>
                      <a:pt x="19" y="56"/>
                      <a:pt x="20" y="56"/>
                    </a:cubicBezTo>
                    <a:cubicBezTo>
                      <a:pt x="20" y="57"/>
                      <a:pt x="19" y="55"/>
                      <a:pt x="19" y="56"/>
                    </a:cubicBezTo>
                    <a:cubicBezTo>
                      <a:pt x="19" y="56"/>
                      <a:pt x="19" y="55"/>
                      <a:pt x="19" y="56"/>
                    </a:cubicBezTo>
                    <a:cubicBezTo>
                      <a:pt x="19" y="56"/>
                      <a:pt x="19" y="56"/>
                      <a:pt x="19" y="55"/>
                    </a:cubicBezTo>
                    <a:cubicBezTo>
                      <a:pt x="18" y="55"/>
                      <a:pt x="19" y="57"/>
                      <a:pt x="18" y="55"/>
                    </a:cubicBezTo>
                    <a:cubicBezTo>
                      <a:pt x="18" y="56"/>
                      <a:pt x="18" y="55"/>
                      <a:pt x="18" y="56"/>
                    </a:cubicBezTo>
                    <a:cubicBezTo>
                      <a:pt x="18" y="56"/>
                      <a:pt x="19" y="57"/>
                      <a:pt x="19" y="57"/>
                    </a:cubicBezTo>
                    <a:cubicBezTo>
                      <a:pt x="19" y="56"/>
                      <a:pt x="19" y="57"/>
                      <a:pt x="19" y="57"/>
                    </a:cubicBezTo>
                    <a:cubicBezTo>
                      <a:pt x="19" y="57"/>
                      <a:pt x="18" y="58"/>
                      <a:pt x="19" y="57"/>
                    </a:cubicBezTo>
                    <a:cubicBezTo>
                      <a:pt x="19" y="59"/>
                      <a:pt x="19" y="57"/>
                      <a:pt x="19" y="58"/>
                    </a:cubicBezTo>
                    <a:cubicBezTo>
                      <a:pt x="19" y="57"/>
                      <a:pt x="19" y="57"/>
                      <a:pt x="18" y="58"/>
                    </a:cubicBezTo>
                    <a:cubicBezTo>
                      <a:pt x="19" y="58"/>
                      <a:pt x="19" y="59"/>
                      <a:pt x="18" y="58"/>
                    </a:cubicBezTo>
                    <a:cubicBezTo>
                      <a:pt x="18" y="58"/>
                      <a:pt x="18" y="59"/>
                      <a:pt x="18" y="58"/>
                    </a:cubicBezTo>
                    <a:cubicBezTo>
                      <a:pt x="18" y="57"/>
                      <a:pt x="18" y="59"/>
                      <a:pt x="18" y="58"/>
                    </a:cubicBezTo>
                    <a:cubicBezTo>
                      <a:pt x="17" y="58"/>
                      <a:pt x="18" y="58"/>
                      <a:pt x="18" y="58"/>
                    </a:cubicBezTo>
                    <a:cubicBezTo>
                      <a:pt x="18" y="58"/>
                      <a:pt x="19" y="59"/>
                      <a:pt x="18" y="59"/>
                    </a:cubicBezTo>
                    <a:cubicBezTo>
                      <a:pt x="18" y="59"/>
                      <a:pt x="17" y="58"/>
                      <a:pt x="17" y="60"/>
                    </a:cubicBezTo>
                    <a:cubicBezTo>
                      <a:pt x="18" y="61"/>
                      <a:pt x="17" y="61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1"/>
                      <a:pt x="16" y="61"/>
                      <a:pt x="17" y="61"/>
                    </a:cubicBezTo>
                    <a:cubicBezTo>
                      <a:pt x="16" y="61"/>
                      <a:pt x="17" y="61"/>
                      <a:pt x="17" y="61"/>
                    </a:cubicBezTo>
                    <a:cubicBezTo>
                      <a:pt x="18" y="61"/>
                      <a:pt x="18" y="62"/>
                      <a:pt x="17" y="62"/>
                    </a:cubicBezTo>
                    <a:cubicBezTo>
                      <a:pt x="18" y="63"/>
                      <a:pt x="17" y="63"/>
                      <a:pt x="18" y="63"/>
                    </a:cubicBezTo>
                    <a:cubicBezTo>
                      <a:pt x="17" y="63"/>
                      <a:pt x="17" y="63"/>
                      <a:pt x="17" y="64"/>
                    </a:cubicBezTo>
                    <a:cubicBezTo>
                      <a:pt x="17" y="65"/>
                      <a:pt x="17" y="64"/>
                      <a:pt x="18" y="64"/>
                    </a:cubicBezTo>
                    <a:cubicBezTo>
                      <a:pt x="18" y="65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7" y="64"/>
                      <a:pt x="18" y="63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9" y="65"/>
                      <a:pt x="18" y="64"/>
                    </a:cubicBezTo>
                    <a:cubicBezTo>
                      <a:pt x="19" y="64"/>
                      <a:pt x="18" y="64"/>
                      <a:pt x="18" y="65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8" y="64"/>
                      <a:pt x="18" y="65"/>
                      <a:pt x="19" y="65"/>
                    </a:cubicBezTo>
                    <a:cubicBezTo>
                      <a:pt x="19" y="66"/>
                      <a:pt x="19" y="66"/>
                      <a:pt x="18" y="65"/>
                    </a:cubicBezTo>
                    <a:cubicBezTo>
                      <a:pt x="19" y="65"/>
                      <a:pt x="18" y="66"/>
                      <a:pt x="18" y="65"/>
                    </a:cubicBezTo>
                    <a:cubicBezTo>
                      <a:pt x="18" y="65"/>
                      <a:pt x="17" y="65"/>
                      <a:pt x="18" y="65"/>
                    </a:cubicBezTo>
                    <a:cubicBezTo>
                      <a:pt x="18" y="66"/>
                      <a:pt x="18" y="66"/>
                      <a:pt x="18" y="65"/>
                    </a:cubicBezTo>
                    <a:cubicBezTo>
                      <a:pt x="18" y="65"/>
                      <a:pt x="18" y="66"/>
                      <a:pt x="17" y="65"/>
                    </a:cubicBezTo>
                    <a:cubicBezTo>
                      <a:pt x="17" y="65"/>
                      <a:pt x="17" y="64"/>
                      <a:pt x="16" y="64"/>
                    </a:cubicBezTo>
                    <a:cubicBezTo>
                      <a:pt x="16" y="64"/>
                      <a:pt x="17" y="65"/>
                      <a:pt x="17" y="65"/>
                    </a:cubicBezTo>
                    <a:cubicBezTo>
                      <a:pt x="17" y="64"/>
                      <a:pt x="17" y="66"/>
                      <a:pt x="16" y="64"/>
                    </a:cubicBezTo>
                    <a:cubicBezTo>
                      <a:pt x="17" y="65"/>
                      <a:pt x="17" y="64"/>
                      <a:pt x="17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2"/>
                      <a:pt x="16" y="62"/>
                    </a:cubicBezTo>
                    <a:cubicBezTo>
                      <a:pt x="16" y="62"/>
                      <a:pt x="16" y="63"/>
                      <a:pt x="15" y="62"/>
                    </a:cubicBezTo>
                    <a:cubicBezTo>
                      <a:pt x="15" y="62"/>
                      <a:pt x="15" y="60"/>
                      <a:pt x="15" y="62"/>
                    </a:cubicBezTo>
                    <a:cubicBezTo>
                      <a:pt x="14" y="62"/>
                      <a:pt x="15" y="61"/>
                      <a:pt x="14" y="62"/>
                    </a:cubicBezTo>
                    <a:cubicBezTo>
                      <a:pt x="14" y="61"/>
                      <a:pt x="14" y="62"/>
                      <a:pt x="14" y="63"/>
                    </a:cubicBezTo>
                    <a:cubicBezTo>
                      <a:pt x="14" y="62"/>
                      <a:pt x="14" y="63"/>
                      <a:pt x="14" y="63"/>
                    </a:cubicBezTo>
                    <a:cubicBezTo>
                      <a:pt x="15" y="64"/>
                      <a:pt x="15" y="62"/>
                      <a:pt x="14" y="63"/>
                    </a:cubicBezTo>
                    <a:cubicBezTo>
                      <a:pt x="14" y="64"/>
                      <a:pt x="15" y="64"/>
                      <a:pt x="15" y="64"/>
                    </a:cubicBezTo>
                    <a:cubicBezTo>
                      <a:pt x="15" y="63"/>
                      <a:pt x="15" y="64"/>
                      <a:pt x="15" y="65"/>
                    </a:cubicBezTo>
                    <a:cubicBezTo>
                      <a:pt x="15" y="66"/>
                      <a:pt x="15" y="65"/>
                      <a:pt x="16" y="66"/>
                    </a:cubicBezTo>
                    <a:cubicBezTo>
                      <a:pt x="17" y="66"/>
                      <a:pt x="16" y="68"/>
                      <a:pt x="16" y="67"/>
                    </a:cubicBezTo>
                    <a:cubicBezTo>
                      <a:pt x="16" y="67"/>
                      <a:pt x="15" y="68"/>
                      <a:pt x="15" y="67"/>
                    </a:cubicBezTo>
                    <a:cubicBezTo>
                      <a:pt x="16" y="68"/>
                      <a:pt x="15" y="67"/>
                      <a:pt x="16" y="68"/>
                    </a:cubicBezTo>
                    <a:cubicBezTo>
                      <a:pt x="16" y="68"/>
                      <a:pt x="15" y="69"/>
                      <a:pt x="15" y="69"/>
                    </a:cubicBezTo>
                    <a:cubicBezTo>
                      <a:pt x="16" y="70"/>
                      <a:pt x="15" y="69"/>
                      <a:pt x="15" y="69"/>
                    </a:cubicBezTo>
                    <a:cubicBezTo>
                      <a:pt x="15" y="69"/>
                      <a:pt x="15" y="71"/>
                      <a:pt x="15" y="69"/>
                    </a:cubicBezTo>
                    <a:cubicBezTo>
                      <a:pt x="16" y="69"/>
                      <a:pt x="16" y="69"/>
                      <a:pt x="15" y="69"/>
                    </a:cubicBezTo>
                    <a:cubicBezTo>
                      <a:pt x="15" y="69"/>
                      <a:pt x="14" y="69"/>
                      <a:pt x="14" y="69"/>
                    </a:cubicBezTo>
                    <a:cubicBezTo>
                      <a:pt x="14" y="70"/>
                      <a:pt x="15" y="71"/>
                      <a:pt x="15" y="70"/>
                    </a:cubicBezTo>
                    <a:cubicBezTo>
                      <a:pt x="15" y="71"/>
                      <a:pt x="15" y="70"/>
                      <a:pt x="15" y="70"/>
                    </a:cubicBezTo>
                    <a:cubicBezTo>
                      <a:pt x="14" y="71"/>
                      <a:pt x="14" y="70"/>
                      <a:pt x="14" y="69"/>
                    </a:cubicBezTo>
                    <a:cubicBezTo>
                      <a:pt x="14" y="68"/>
                      <a:pt x="14" y="70"/>
                      <a:pt x="14" y="70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4" y="70"/>
                      <a:pt x="15" y="70"/>
                      <a:pt x="14" y="71"/>
                    </a:cubicBezTo>
                    <a:cubicBezTo>
                      <a:pt x="14" y="71"/>
                      <a:pt x="14" y="73"/>
                      <a:pt x="14" y="72"/>
                    </a:cubicBezTo>
                    <a:cubicBezTo>
                      <a:pt x="14" y="72"/>
                      <a:pt x="15" y="72"/>
                      <a:pt x="14" y="72"/>
                    </a:cubicBezTo>
                    <a:cubicBezTo>
                      <a:pt x="13" y="72"/>
                      <a:pt x="14" y="71"/>
                      <a:pt x="14" y="72"/>
                    </a:cubicBezTo>
                    <a:cubicBezTo>
                      <a:pt x="13" y="72"/>
                      <a:pt x="14" y="74"/>
                      <a:pt x="14" y="72"/>
                    </a:cubicBezTo>
                    <a:cubicBezTo>
                      <a:pt x="14" y="71"/>
                      <a:pt x="14" y="72"/>
                      <a:pt x="15" y="73"/>
                    </a:cubicBezTo>
                    <a:cubicBezTo>
                      <a:pt x="14" y="73"/>
                      <a:pt x="15" y="74"/>
                      <a:pt x="15" y="73"/>
                    </a:cubicBezTo>
                    <a:cubicBezTo>
                      <a:pt x="14" y="74"/>
                      <a:pt x="14" y="72"/>
                      <a:pt x="15" y="73"/>
                    </a:cubicBezTo>
                    <a:cubicBezTo>
                      <a:pt x="15" y="74"/>
                      <a:pt x="16" y="73"/>
                      <a:pt x="15" y="74"/>
                    </a:cubicBezTo>
                    <a:cubicBezTo>
                      <a:pt x="15" y="75"/>
                      <a:pt x="15" y="74"/>
                      <a:pt x="15" y="75"/>
                    </a:cubicBezTo>
                    <a:cubicBezTo>
                      <a:pt x="15" y="74"/>
                      <a:pt x="15" y="75"/>
                      <a:pt x="15" y="74"/>
                    </a:cubicBezTo>
                    <a:cubicBezTo>
                      <a:pt x="15" y="75"/>
                      <a:pt x="16" y="76"/>
                      <a:pt x="15" y="75"/>
                    </a:cubicBezTo>
                    <a:cubicBezTo>
                      <a:pt x="15" y="76"/>
                      <a:pt x="15" y="77"/>
                      <a:pt x="15" y="76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6"/>
                      <a:pt x="15" y="75"/>
                      <a:pt x="15" y="76"/>
                    </a:cubicBezTo>
                    <a:cubicBezTo>
                      <a:pt x="15" y="75"/>
                      <a:pt x="15" y="77"/>
                      <a:pt x="15" y="76"/>
                    </a:cubicBezTo>
                    <a:cubicBezTo>
                      <a:pt x="14" y="78"/>
                      <a:pt x="15" y="76"/>
                      <a:pt x="14" y="76"/>
                    </a:cubicBezTo>
                    <a:cubicBezTo>
                      <a:pt x="15" y="78"/>
                      <a:pt x="15" y="77"/>
                      <a:pt x="14" y="77"/>
                    </a:cubicBezTo>
                    <a:cubicBezTo>
                      <a:pt x="14" y="77"/>
                      <a:pt x="13" y="76"/>
                      <a:pt x="14" y="77"/>
                    </a:cubicBezTo>
                    <a:cubicBezTo>
                      <a:pt x="14" y="77"/>
                      <a:pt x="14" y="77"/>
                      <a:pt x="14" y="76"/>
                    </a:cubicBezTo>
                    <a:cubicBezTo>
                      <a:pt x="13" y="75"/>
                      <a:pt x="15" y="76"/>
                      <a:pt x="15" y="76"/>
                    </a:cubicBezTo>
                    <a:cubicBezTo>
                      <a:pt x="14" y="76"/>
                      <a:pt x="14" y="75"/>
                      <a:pt x="14" y="75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13" y="75"/>
                      <a:pt x="14" y="76"/>
                      <a:pt x="13" y="75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3"/>
                      <a:pt x="12" y="73"/>
                      <a:pt x="13" y="76"/>
                    </a:cubicBezTo>
                    <a:cubicBezTo>
                      <a:pt x="13" y="75"/>
                      <a:pt x="12" y="76"/>
                      <a:pt x="12" y="77"/>
                    </a:cubicBezTo>
                    <a:cubicBezTo>
                      <a:pt x="12" y="77"/>
                      <a:pt x="12" y="76"/>
                      <a:pt x="12" y="76"/>
                    </a:cubicBezTo>
                    <a:cubicBezTo>
                      <a:pt x="12" y="78"/>
                      <a:pt x="12" y="78"/>
                      <a:pt x="12" y="77"/>
                    </a:cubicBezTo>
                    <a:cubicBezTo>
                      <a:pt x="13" y="78"/>
                      <a:pt x="12" y="77"/>
                      <a:pt x="12" y="77"/>
                    </a:cubicBezTo>
                    <a:cubicBezTo>
                      <a:pt x="12" y="78"/>
                      <a:pt x="13" y="76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1" y="78"/>
                      <a:pt x="12" y="79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3" y="78"/>
                      <a:pt x="12" y="78"/>
                      <a:pt x="13" y="78"/>
                    </a:cubicBezTo>
                    <a:cubicBezTo>
                      <a:pt x="12" y="78"/>
                      <a:pt x="12" y="77"/>
                      <a:pt x="13" y="79"/>
                    </a:cubicBezTo>
                    <a:cubicBezTo>
                      <a:pt x="13" y="78"/>
                      <a:pt x="13" y="79"/>
                      <a:pt x="13" y="79"/>
                    </a:cubicBezTo>
                    <a:cubicBezTo>
                      <a:pt x="13" y="80"/>
                      <a:pt x="13" y="77"/>
                      <a:pt x="13" y="79"/>
                    </a:cubicBezTo>
                    <a:cubicBezTo>
                      <a:pt x="13" y="79"/>
                      <a:pt x="13" y="81"/>
                      <a:pt x="13" y="79"/>
                    </a:cubicBezTo>
                    <a:cubicBezTo>
                      <a:pt x="13" y="79"/>
                      <a:pt x="12" y="81"/>
                      <a:pt x="13" y="79"/>
                    </a:cubicBezTo>
                    <a:cubicBezTo>
                      <a:pt x="13" y="78"/>
                      <a:pt x="13" y="80"/>
                      <a:pt x="12" y="79"/>
                    </a:cubicBezTo>
                    <a:cubicBezTo>
                      <a:pt x="12" y="79"/>
                      <a:pt x="12" y="79"/>
                      <a:pt x="11" y="79"/>
                    </a:cubicBezTo>
                    <a:cubicBezTo>
                      <a:pt x="11" y="78"/>
                      <a:pt x="11" y="79"/>
                      <a:pt x="11" y="79"/>
                    </a:cubicBezTo>
                    <a:cubicBezTo>
                      <a:pt x="10" y="79"/>
                      <a:pt x="11" y="79"/>
                      <a:pt x="11" y="79"/>
                    </a:cubicBezTo>
                    <a:cubicBezTo>
                      <a:pt x="10" y="79"/>
                      <a:pt x="10" y="79"/>
                      <a:pt x="11" y="79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81"/>
                      <a:pt x="11" y="79"/>
                      <a:pt x="11" y="80"/>
                    </a:cubicBezTo>
                    <a:cubicBezTo>
                      <a:pt x="11" y="81"/>
                      <a:pt x="11" y="80"/>
                      <a:pt x="12" y="79"/>
                    </a:cubicBezTo>
                    <a:cubicBezTo>
                      <a:pt x="12" y="80"/>
                      <a:pt x="11" y="79"/>
                      <a:pt x="11" y="81"/>
                    </a:cubicBezTo>
                    <a:cubicBezTo>
                      <a:pt x="10" y="80"/>
                      <a:pt x="11" y="80"/>
                      <a:pt x="11" y="81"/>
                    </a:cubicBezTo>
                    <a:cubicBezTo>
                      <a:pt x="11" y="82"/>
                      <a:pt x="10" y="82"/>
                      <a:pt x="10" y="81"/>
                    </a:cubicBezTo>
                    <a:cubicBezTo>
                      <a:pt x="10" y="81"/>
                      <a:pt x="10" y="82"/>
                      <a:pt x="10" y="81"/>
                    </a:cubicBezTo>
                    <a:cubicBezTo>
                      <a:pt x="10" y="80"/>
                      <a:pt x="10" y="81"/>
                      <a:pt x="10" y="82"/>
                    </a:cubicBezTo>
                    <a:cubicBezTo>
                      <a:pt x="11" y="81"/>
                      <a:pt x="10" y="82"/>
                      <a:pt x="10" y="82"/>
                    </a:cubicBezTo>
                    <a:cubicBezTo>
                      <a:pt x="10" y="82"/>
                      <a:pt x="10" y="82"/>
                      <a:pt x="9" y="82"/>
                    </a:cubicBezTo>
                    <a:cubicBezTo>
                      <a:pt x="9" y="82"/>
                      <a:pt x="9" y="81"/>
                      <a:pt x="9" y="83"/>
                    </a:cubicBezTo>
                    <a:cubicBezTo>
                      <a:pt x="9" y="82"/>
                      <a:pt x="10" y="83"/>
                      <a:pt x="10" y="82"/>
                    </a:cubicBezTo>
                    <a:cubicBezTo>
                      <a:pt x="10" y="81"/>
                      <a:pt x="10" y="83"/>
                      <a:pt x="10" y="83"/>
                    </a:cubicBezTo>
                    <a:cubicBezTo>
                      <a:pt x="10" y="83"/>
                      <a:pt x="10" y="82"/>
                      <a:pt x="10" y="82"/>
                    </a:cubicBezTo>
                    <a:cubicBezTo>
                      <a:pt x="11" y="83"/>
                      <a:pt x="10" y="82"/>
                      <a:pt x="10" y="83"/>
                    </a:cubicBezTo>
                    <a:cubicBezTo>
                      <a:pt x="10" y="82"/>
                      <a:pt x="10" y="84"/>
                      <a:pt x="10" y="83"/>
                    </a:cubicBezTo>
                    <a:cubicBezTo>
                      <a:pt x="11" y="85"/>
                      <a:pt x="11" y="83"/>
                      <a:pt x="11" y="83"/>
                    </a:cubicBezTo>
                    <a:cubicBezTo>
                      <a:pt x="10" y="82"/>
                      <a:pt x="11" y="82"/>
                      <a:pt x="11" y="82"/>
                    </a:cubicBezTo>
                    <a:cubicBezTo>
                      <a:pt x="11" y="80"/>
                      <a:pt x="11" y="81"/>
                      <a:pt x="11" y="82"/>
                    </a:cubicBezTo>
                    <a:cubicBezTo>
                      <a:pt x="11" y="81"/>
                      <a:pt x="12" y="83"/>
                      <a:pt x="11" y="83"/>
                    </a:cubicBezTo>
                    <a:cubicBezTo>
                      <a:pt x="11" y="84"/>
                      <a:pt x="11" y="84"/>
                      <a:pt x="11" y="85"/>
                    </a:cubicBezTo>
                    <a:cubicBezTo>
                      <a:pt x="11" y="84"/>
                      <a:pt x="10" y="84"/>
                      <a:pt x="10" y="84"/>
                    </a:cubicBezTo>
                    <a:cubicBezTo>
                      <a:pt x="10" y="83"/>
                      <a:pt x="9" y="83"/>
                      <a:pt x="10" y="84"/>
                    </a:cubicBezTo>
                    <a:cubicBezTo>
                      <a:pt x="10" y="84"/>
                      <a:pt x="10" y="84"/>
                      <a:pt x="9" y="85"/>
                    </a:cubicBezTo>
                    <a:cubicBezTo>
                      <a:pt x="9" y="86"/>
                      <a:pt x="10" y="86"/>
                      <a:pt x="10" y="86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6"/>
                      <a:pt x="9" y="86"/>
                      <a:pt x="8" y="86"/>
                    </a:cubicBezTo>
                    <a:cubicBezTo>
                      <a:pt x="8" y="86"/>
                      <a:pt x="9" y="86"/>
                      <a:pt x="8" y="87"/>
                    </a:cubicBezTo>
                    <a:cubicBezTo>
                      <a:pt x="9" y="87"/>
                      <a:pt x="8" y="86"/>
                      <a:pt x="8" y="87"/>
                    </a:cubicBezTo>
                    <a:cubicBezTo>
                      <a:pt x="8" y="87"/>
                      <a:pt x="8" y="87"/>
                      <a:pt x="8" y="88"/>
                    </a:cubicBezTo>
                    <a:cubicBezTo>
                      <a:pt x="8" y="89"/>
                      <a:pt x="7" y="88"/>
                      <a:pt x="7" y="88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7" y="89"/>
                      <a:pt x="8" y="89"/>
                      <a:pt x="8" y="90"/>
                    </a:cubicBezTo>
                    <a:cubicBezTo>
                      <a:pt x="8" y="90"/>
                      <a:pt x="8" y="89"/>
                      <a:pt x="8" y="90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7" y="91"/>
                      <a:pt x="7" y="89"/>
                      <a:pt x="7" y="91"/>
                    </a:cubicBezTo>
                    <a:cubicBezTo>
                      <a:pt x="6" y="90"/>
                      <a:pt x="7" y="90"/>
                      <a:pt x="7" y="91"/>
                    </a:cubicBezTo>
                    <a:cubicBezTo>
                      <a:pt x="8" y="91"/>
                      <a:pt x="8" y="92"/>
                      <a:pt x="8" y="91"/>
                    </a:cubicBezTo>
                    <a:cubicBezTo>
                      <a:pt x="7" y="90"/>
                      <a:pt x="8" y="91"/>
                      <a:pt x="8" y="91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1"/>
                      <a:pt x="7" y="93"/>
                      <a:pt x="7" y="92"/>
                    </a:cubicBezTo>
                    <a:cubicBezTo>
                      <a:pt x="7" y="93"/>
                      <a:pt x="8" y="93"/>
                      <a:pt x="8" y="93"/>
                    </a:cubicBezTo>
                    <a:cubicBezTo>
                      <a:pt x="8" y="94"/>
                      <a:pt x="8" y="93"/>
                      <a:pt x="8" y="94"/>
                    </a:cubicBezTo>
                    <a:cubicBezTo>
                      <a:pt x="9" y="94"/>
                      <a:pt x="9" y="95"/>
                      <a:pt x="9" y="94"/>
                    </a:cubicBezTo>
                    <a:cubicBezTo>
                      <a:pt x="9" y="95"/>
                      <a:pt x="10" y="95"/>
                      <a:pt x="10" y="94"/>
                    </a:cubicBezTo>
                    <a:cubicBezTo>
                      <a:pt x="10" y="93"/>
                      <a:pt x="11" y="92"/>
                      <a:pt x="11" y="93"/>
                    </a:cubicBezTo>
                    <a:cubicBezTo>
                      <a:pt x="11" y="93"/>
                      <a:pt x="10" y="91"/>
                      <a:pt x="11" y="93"/>
                    </a:cubicBezTo>
                    <a:cubicBezTo>
                      <a:pt x="11" y="93"/>
                      <a:pt x="10" y="91"/>
                      <a:pt x="10" y="92"/>
                    </a:cubicBezTo>
                    <a:cubicBezTo>
                      <a:pt x="10" y="91"/>
                      <a:pt x="10" y="93"/>
                      <a:pt x="11" y="92"/>
                    </a:cubicBezTo>
                    <a:cubicBezTo>
                      <a:pt x="11" y="91"/>
                      <a:pt x="11" y="92"/>
                      <a:pt x="11" y="92"/>
                    </a:cubicBezTo>
                    <a:cubicBezTo>
                      <a:pt x="10" y="92"/>
                      <a:pt x="10" y="92"/>
                      <a:pt x="11" y="93"/>
                    </a:cubicBezTo>
                    <a:cubicBezTo>
                      <a:pt x="11" y="92"/>
                      <a:pt x="11" y="92"/>
                      <a:pt x="11" y="93"/>
                    </a:cubicBezTo>
                    <a:cubicBezTo>
                      <a:pt x="11" y="94"/>
                      <a:pt x="12" y="94"/>
                      <a:pt x="11" y="94"/>
                    </a:cubicBezTo>
                    <a:cubicBezTo>
                      <a:pt x="11" y="93"/>
                      <a:pt x="11" y="95"/>
                      <a:pt x="11" y="94"/>
                    </a:cubicBezTo>
                    <a:cubicBezTo>
                      <a:pt x="11" y="95"/>
                      <a:pt x="11" y="94"/>
                      <a:pt x="11" y="94"/>
                    </a:cubicBezTo>
                    <a:cubicBezTo>
                      <a:pt x="11" y="93"/>
                      <a:pt x="11" y="93"/>
                      <a:pt x="11" y="94"/>
                    </a:cubicBezTo>
                    <a:cubicBezTo>
                      <a:pt x="12" y="94"/>
                      <a:pt x="11" y="93"/>
                      <a:pt x="11" y="94"/>
                    </a:cubicBezTo>
                    <a:cubicBezTo>
                      <a:pt x="11" y="95"/>
                      <a:pt x="11" y="93"/>
                      <a:pt x="11" y="95"/>
                    </a:cubicBezTo>
                    <a:cubicBezTo>
                      <a:pt x="11" y="94"/>
                      <a:pt x="11" y="94"/>
                      <a:pt x="11" y="95"/>
                    </a:cubicBezTo>
                    <a:cubicBezTo>
                      <a:pt x="11" y="95"/>
                      <a:pt x="11" y="96"/>
                      <a:pt x="11" y="96"/>
                    </a:cubicBezTo>
                    <a:cubicBezTo>
                      <a:pt x="11" y="95"/>
                      <a:pt x="10" y="97"/>
                      <a:pt x="10" y="96"/>
                    </a:cubicBezTo>
                    <a:cubicBezTo>
                      <a:pt x="11" y="96"/>
                      <a:pt x="10" y="97"/>
                      <a:pt x="10" y="96"/>
                    </a:cubicBezTo>
                    <a:cubicBezTo>
                      <a:pt x="10" y="96"/>
                      <a:pt x="10" y="96"/>
                      <a:pt x="10" y="95"/>
                    </a:cubicBezTo>
                    <a:cubicBezTo>
                      <a:pt x="10" y="96"/>
                      <a:pt x="11" y="95"/>
                      <a:pt x="10" y="95"/>
                    </a:cubicBezTo>
                    <a:cubicBezTo>
                      <a:pt x="10" y="97"/>
                      <a:pt x="10" y="96"/>
                      <a:pt x="10" y="95"/>
                    </a:cubicBezTo>
                    <a:cubicBezTo>
                      <a:pt x="11" y="94"/>
                      <a:pt x="9" y="95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5"/>
                      <a:pt x="10" y="95"/>
                    </a:cubicBezTo>
                    <a:cubicBezTo>
                      <a:pt x="10" y="95"/>
                      <a:pt x="10" y="96"/>
                      <a:pt x="10" y="95"/>
                    </a:cubicBezTo>
                    <a:cubicBezTo>
                      <a:pt x="9" y="95"/>
                      <a:pt x="10" y="94"/>
                      <a:pt x="9" y="95"/>
                    </a:cubicBezTo>
                    <a:cubicBezTo>
                      <a:pt x="9" y="95"/>
                      <a:pt x="8" y="96"/>
                      <a:pt x="9" y="96"/>
                    </a:cubicBezTo>
                    <a:cubicBezTo>
                      <a:pt x="9" y="97"/>
                      <a:pt x="8" y="97"/>
                      <a:pt x="9" y="96"/>
                    </a:cubicBezTo>
                    <a:cubicBezTo>
                      <a:pt x="9" y="96"/>
                      <a:pt x="9" y="96"/>
                      <a:pt x="8" y="96"/>
                    </a:cubicBezTo>
                    <a:cubicBezTo>
                      <a:pt x="8" y="96"/>
                      <a:pt x="7" y="97"/>
                      <a:pt x="8" y="96"/>
                    </a:cubicBezTo>
                    <a:cubicBezTo>
                      <a:pt x="7" y="97"/>
                      <a:pt x="8" y="98"/>
                      <a:pt x="8" y="97"/>
                    </a:cubicBezTo>
                    <a:cubicBezTo>
                      <a:pt x="8" y="99"/>
                      <a:pt x="7" y="97"/>
                      <a:pt x="8" y="98"/>
                    </a:cubicBezTo>
                    <a:cubicBezTo>
                      <a:pt x="7" y="96"/>
                      <a:pt x="8" y="99"/>
                      <a:pt x="8" y="98"/>
                    </a:cubicBezTo>
                    <a:cubicBezTo>
                      <a:pt x="8" y="97"/>
                      <a:pt x="8" y="99"/>
                      <a:pt x="8" y="98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8" y="99"/>
                      <a:pt x="8" y="98"/>
                      <a:pt x="8" y="99"/>
                    </a:cubicBezTo>
                    <a:cubicBezTo>
                      <a:pt x="8" y="100"/>
                      <a:pt x="8" y="99"/>
                      <a:pt x="7" y="99"/>
                    </a:cubicBezTo>
                    <a:cubicBezTo>
                      <a:pt x="7" y="100"/>
                      <a:pt x="7" y="99"/>
                      <a:pt x="7" y="99"/>
                    </a:cubicBezTo>
                    <a:cubicBezTo>
                      <a:pt x="7" y="99"/>
                      <a:pt x="7" y="97"/>
                      <a:pt x="7" y="99"/>
                    </a:cubicBezTo>
                    <a:cubicBezTo>
                      <a:pt x="7" y="99"/>
                      <a:pt x="6" y="98"/>
                      <a:pt x="7" y="98"/>
                    </a:cubicBezTo>
                    <a:cubicBezTo>
                      <a:pt x="7" y="98"/>
                      <a:pt x="7" y="99"/>
                      <a:pt x="7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7" y="100"/>
                      <a:pt x="7" y="99"/>
                      <a:pt x="8" y="99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7" y="101"/>
                      <a:pt x="7" y="99"/>
                      <a:pt x="7" y="100"/>
                    </a:cubicBezTo>
                    <a:cubicBezTo>
                      <a:pt x="8" y="100"/>
                      <a:pt x="7" y="101"/>
                      <a:pt x="7" y="100"/>
                    </a:cubicBezTo>
                    <a:cubicBezTo>
                      <a:pt x="8" y="101"/>
                      <a:pt x="8" y="100"/>
                      <a:pt x="8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1"/>
                      <a:pt x="8" y="100"/>
                      <a:pt x="8" y="100"/>
                    </a:cubicBezTo>
                    <a:cubicBezTo>
                      <a:pt x="8" y="100"/>
                      <a:pt x="8" y="101"/>
                      <a:pt x="8" y="100"/>
                    </a:cubicBezTo>
                    <a:cubicBezTo>
                      <a:pt x="8" y="100"/>
                      <a:pt x="7" y="101"/>
                      <a:pt x="8" y="100"/>
                    </a:cubicBezTo>
                    <a:cubicBezTo>
                      <a:pt x="9" y="102"/>
                      <a:pt x="9" y="100"/>
                      <a:pt x="8" y="101"/>
                    </a:cubicBezTo>
                    <a:cubicBezTo>
                      <a:pt x="8" y="102"/>
                      <a:pt x="8" y="102"/>
                      <a:pt x="8" y="101"/>
                    </a:cubicBezTo>
                    <a:cubicBezTo>
                      <a:pt x="7" y="102"/>
                      <a:pt x="7" y="101"/>
                      <a:pt x="7" y="101"/>
                    </a:cubicBezTo>
                    <a:cubicBezTo>
                      <a:pt x="8" y="100"/>
                      <a:pt x="7" y="101"/>
                      <a:pt x="7" y="101"/>
                    </a:cubicBezTo>
                    <a:cubicBezTo>
                      <a:pt x="7" y="102"/>
                      <a:pt x="7" y="101"/>
                      <a:pt x="7" y="101"/>
                    </a:cubicBezTo>
                    <a:cubicBezTo>
                      <a:pt x="7" y="102"/>
                      <a:pt x="7" y="101"/>
                      <a:pt x="6" y="102"/>
                    </a:cubicBezTo>
                    <a:cubicBezTo>
                      <a:pt x="7" y="101"/>
                      <a:pt x="6" y="101"/>
                      <a:pt x="6" y="101"/>
                    </a:cubicBezTo>
                    <a:cubicBezTo>
                      <a:pt x="6" y="100"/>
                      <a:pt x="6" y="100"/>
                      <a:pt x="6" y="101"/>
                    </a:cubicBezTo>
                    <a:cubicBezTo>
                      <a:pt x="6" y="100"/>
                      <a:pt x="5" y="101"/>
                      <a:pt x="6" y="101"/>
                    </a:cubicBezTo>
                    <a:cubicBezTo>
                      <a:pt x="5" y="102"/>
                      <a:pt x="6" y="101"/>
                      <a:pt x="6" y="101"/>
                    </a:cubicBezTo>
                    <a:cubicBezTo>
                      <a:pt x="6" y="101"/>
                      <a:pt x="6" y="100"/>
                      <a:pt x="6" y="101"/>
                    </a:cubicBezTo>
                    <a:cubicBezTo>
                      <a:pt x="6" y="102"/>
                      <a:pt x="6" y="101"/>
                      <a:pt x="6" y="101"/>
                    </a:cubicBezTo>
                    <a:cubicBezTo>
                      <a:pt x="5" y="101"/>
                      <a:pt x="6" y="101"/>
                      <a:pt x="6" y="101"/>
                    </a:cubicBezTo>
                    <a:cubicBezTo>
                      <a:pt x="5" y="100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5" y="100"/>
                    </a:cubicBezTo>
                    <a:cubicBezTo>
                      <a:pt x="5" y="100"/>
                      <a:pt x="4" y="99"/>
                      <a:pt x="5" y="100"/>
                    </a:cubicBezTo>
                    <a:cubicBezTo>
                      <a:pt x="5" y="100"/>
                      <a:pt x="5" y="100"/>
                      <a:pt x="4" y="100"/>
                    </a:cubicBezTo>
                    <a:cubicBezTo>
                      <a:pt x="4" y="100"/>
                      <a:pt x="4" y="99"/>
                      <a:pt x="4" y="100"/>
                    </a:cubicBezTo>
                    <a:cubicBezTo>
                      <a:pt x="4" y="100"/>
                      <a:pt x="5" y="101"/>
                      <a:pt x="4" y="100"/>
                    </a:cubicBezTo>
                    <a:cubicBezTo>
                      <a:pt x="4" y="100"/>
                      <a:pt x="4" y="100"/>
                      <a:pt x="4" y="101"/>
                    </a:cubicBezTo>
                    <a:cubicBezTo>
                      <a:pt x="4" y="101"/>
                      <a:pt x="4" y="101"/>
                      <a:pt x="4" y="100"/>
                    </a:cubicBezTo>
                    <a:cubicBezTo>
                      <a:pt x="3" y="100"/>
                      <a:pt x="3" y="100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3" y="102"/>
                      <a:pt x="2" y="101"/>
                      <a:pt x="2" y="101"/>
                    </a:cubicBezTo>
                    <a:cubicBezTo>
                      <a:pt x="2" y="102"/>
                      <a:pt x="2" y="101"/>
                      <a:pt x="2" y="102"/>
                    </a:cubicBezTo>
                    <a:cubicBezTo>
                      <a:pt x="3" y="102"/>
                      <a:pt x="2" y="103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2"/>
                      <a:pt x="3" y="100"/>
                      <a:pt x="3" y="102"/>
                    </a:cubicBezTo>
                    <a:cubicBezTo>
                      <a:pt x="4" y="102"/>
                      <a:pt x="3" y="102"/>
                      <a:pt x="3" y="103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3"/>
                      <a:pt x="3" y="103"/>
                      <a:pt x="3" y="103"/>
                    </a:cubicBezTo>
                    <a:cubicBezTo>
                      <a:pt x="3" y="103"/>
                      <a:pt x="2" y="103"/>
                      <a:pt x="3" y="104"/>
                    </a:cubicBezTo>
                    <a:cubicBezTo>
                      <a:pt x="4" y="104"/>
                      <a:pt x="3" y="105"/>
                      <a:pt x="4" y="104"/>
                    </a:cubicBezTo>
                    <a:cubicBezTo>
                      <a:pt x="4" y="104"/>
                      <a:pt x="5" y="105"/>
                      <a:pt x="5" y="104"/>
                    </a:cubicBezTo>
                    <a:cubicBezTo>
                      <a:pt x="5" y="104"/>
                      <a:pt x="5" y="105"/>
                      <a:pt x="5" y="105"/>
                    </a:cubicBezTo>
                    <a:cubicBezTo>
                      <a:pt x="4" y="106"/>
                      <a:pt x="4" y="104"/>
                      <a:pt x="4" y="104"/>
                    </a:cubicBezTo>
                    <a:cubicBezTo>
                      <a:pt x="4" y="105"/>
                      <a:pt x="4" y="104"/>
                      <a:pt x="4" y="105"/>
                    </a:cubicBezTo>
                    <a:cubicBezTo>
                      <a:pt x="5" y="106"/>
                      <a:pt x="5" y="105"/>
                      <a:pt x="4" y="105"/>
                    </a:cubicBezTo>
                    <a:cubicBezTo>
                      <a:pt x="5" y="104"/>
                      <a:pt x="5" y="104"/>
                      <a:pt x="5" y="105"/>
                    </a:cubicBezTo>
                    <a:cubicBezTo>
                      <a:pt x="5" y="103"/>
                      <a:pt x="6" y="106"/>
                      <a:pt x="6" y="105"/>
                    </a:cubicBezTo>
                    <a:cubicBezTo>
                      <a:pt x="6" y="105"/>
                      <a:pt x="6" y="106"/>
                      <a:pt x="6" y="106"/>
                    </a:cubicBezTo>
                    <a:cubicBezTo>
                      <a:pt x="6" y="106"/>
                      <a:pt x="6" y="105"/>
                      <a:pt x="6" y="106"/>
                    </a:cubicBezTo>
                    <a:cubicBezTo>
                      <a:pt x="6" y="107"/>
                      <a:pt x="6" y="107"/>
                      <a:pt x="6" y="106"/>
                    </a:cubicBezTo>
                    <a:cubicBezTo>
                      <a:pt x="6" y="106"/>
                      <a:pt x="5" y="107"/>
                      <a:pt x="6" y="106"/>
                    </a:cubicBezTo>
                    <a:cubicBezTo>
                      <a:pt x="6" y="106"/>
                      <a:pt x="4" y="106"/>
                      <a:pt x="5" y="106"/>
                    </a:cubicBezTo>
                    <a:cubicBezTo>
                      <a:pt x="4" y="105"/>
                      <a:pt x="5" y="105"/>
                      <a:pt x="5" y="106"/>
                    </a:cubicBezTo>
                    <a:cubicBezTo>
                      <a:pt x="5" y="106"/>
                      <a:pt x="5" y="105"/>
                      <a:pt x="5" y="106"/>
                    </a:cubicBezTo>
                    <a:cubicBezTo>
                      <a:pt x="4" y="106"/>
                      <a:pt x="4" y="107"/>
                      <a:pt x="5" y="106"/>
                    </a:cubicBezTo>
                    <a:cubicBezTo>
                      <a:pt x="5" y="106"/>
                      <a:pt x="5" y="106"/>
                      <a:pt x="5" y="107"/>
                    </a:cubicBezTo>
                    <a:cubicBezTo>
                      <a:pt x="5" y="108"/>
                      <a:pt x="5" y="108"/>
                      <a:pt x="5" y="107"/>
                    </a:cubicBezTo>
                    <a:cubicBezTo>
                      <a:pt x="5" y="107"/>
                      <a:pt x="5" y="107"/>
                      <a:pt x="6" y="107"/>
                    </a:cubicBezTo>
                    <a:cubicBezTo>
                      <a:pt x="5" y="107"/>
                      <a:pt x="6" y="107"/>
                      <a:pt x="6" y="107"/>
                    </a:cubicBezTo>
                    <a:cubicBezTo>
                      <a:pt x="6" y="106"/>
                      <a:pt x="6" y="108"/>
                      <a:pt x="6" y="107"/>
                    </a:cubicBezTo>
                    <a:cubicBezTo>
                      <a:pt x="6" y="106"/>
                      <a:pt x="7" y="106"/>
                      <a:pt x="6" y="107"/>
                    </a:cubicBezTo>
                    <a:cubicBezTo>
                      <a:pt x="7" y="108"/>
                      <a:pt x="6" y="109"/>
                      <a:pt x="6" y="107"/>
                    </a:cubicBezTo>
                    <a:cubicBezTo>
                      <a:pt x="6" y="108"/>
                      <a:pt x="7" y="108"/>
                      <a:pt x="6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6" y="108"/>
                      <a:pt x="6" y="106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8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7"/>
                      <a:pt x="5" y="107"/>
                      <a:pt x="6" y="107"/>
                    </a:cubicBezTo>
                    <a:cubicBezTo>
                      <a:pt x="6" y="106"/>
                      <a:pt x="5" y="106"/>
                      <a:pt x="5" y="107"/>
                    </a:cubicBezTo>
                    <a:cubicBezTo>
                      <a:pt x="4" y="107"/>
                      <a:pt x="4" y="107"/>
                      <a:pt x="5" y="107"/>
                    </a:cubicBezTo>
                    <a:cubicBezTo>
                      <a:pt x="5" y="108"/>
                      <a:pt x="6" y="108"/>
                      <a:pt x="5" y="108"/>
                    </a:cubicBezTo>
                    <a:cubicBezTo>
                      <a:pt x="6" y="109"/>
                      <a:pt x="5" y="109"/>
                      <a:pt x="5" y="108"/>
                    </a:cubicBezTo>
                    <a:cubicBezTo>
                      <a:pt x="5" y="109"/>
                      <a:pt x="5" y="108"/>
                      <a:pt x="5" y="108"/>
                    </a:cubicBezTo>
                    <a:cubicBezTo>
                      <a:pt x="5" y="108"/>
                      <a:pt x="6" y="108"/>
                      <a:pt x="5" y="108"/>
                    </a:cubicBezTo>
                    <a:cubicBezTo>
                      <a:pt x="5" y="108"/>
                      <a:pt x="5" y="107"/>
                      <a:pt x="5" y="108"/>
                    </a:cubicBezTo>
                    <a:cubicBezTo>
                      <a:pt x="5" y="108"/>
                      <a:pt x="5" y="109"/>
                      <a:pt x="5" y="109"/>
                    </a:cubicBezTo>
                    <a:cubicBezTo>
                      <a:pt x="6" y="109"/>
                      <a:pt x="5" y="109"/>
                      <a:pt x="5" y="109"/>
                    </a:cubicBezTo>
                    <a:cubicBezTo>
                      <a:pt x="6" y="109"/>
                      <a:pt x="6" y="108"/>
                      <a:pt x="6" y="109"/>
                    </a:cubicBezTo>
                    <a:cubicBezTo>
                      <a:pt x="5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09"/>
                    </a:cubicBezTo>
                    <a:cubicBezTo>
                      <a:pt x="6" y="110"/>
                      <a:pt x="5" y="110"/>
                      <a:pt x="5" y="110"/>
                    </a:cubicBezTo>
                    <a:cubicBezTo>
                      <a:pt x="6" y="110"/>
                      <a:pt x="6" y="110"/>
                      <a:pt x="5" y="110"/>
                    </a:cubicBezTo>
                    <a:cubicBezTo>
                      <a:pt x="5" y="110"/>
                      <a:pt x="4" y="111"/>
                      <a:pt x="5" y="110"/>
                    </a:cubicBezTo>
                    <a:cubicBezTo>
                      <a:pt x="5" y="111"/>
                      <a:pt x="6" y="112"/>
                      <a:pt x="6" y="110"/>
                    </a:cubicBezTo>
                    <a:cubicBezTo>
                      <a:pt x="5" y="111"/>
                      <a:pt x="6" y="110"/>
                      <a:pt x="6" y="110"/>
                    </a:cubicBezTo>
                    <a:cubicBezTo>
                      <a:pt x="6" y="110"/>
                      <a:pt x="5" y="111"/>
                      <a:pt x="6" y="110"/>
                    </a:cubicBezTo>
                    <a:cubicBezTo>
                      <a:pt x="7" y="110"/>
                      <a:pt x="7" y="111"/>
                      <a:pt x="6" y="110"/>
                    </a:cubicBezTo>
                    <a:cubicBezTo>
                      <a:pt x="7" y="109"/>
                      <a:pt x="7" y="110"/>
                      <a:pt x="6" y="110"/>
                    </a:cubicBezTo>
                    <a:cubicBezTo>
                      <a:pt x="6" y="110"/>
                      <a:pt x="7" y="110"/>
                      <a:pt x="6" y="110"/>
                    </a:cubicBezTo>
                    <a:cubicBezTo>
                      <a:pt x="7" y="110"/>
                      <a:pt x="6" y="109"/>
                      <a:pt x="7" y="110"/>
                    </a:cubicBezTo>
                    <a:cubicBezTo>
                      <a:pt x="7" y="110"/>
                      <a:pt x="7" y="109"/>
                      <a:pt x="7" y="110"/>
                    </a:cubicBezTo>
                    <a:cubicBezTo>
                      <a:pt x="7" y="110"/>
                      <a:pt x="8" y="110"/>
                      <a:pt x="8" y="110"/>
                    </a:cubicBezTo>
                    <a:cubicBezTo>
                      <a:pt x="8" y="108"/>
                      <a:pt x="7" y="110"/>
                      <a:pt x="7" y="110"/>
                    </a:cubicBezTo>
                    <a:cubicBezTo>
                      <a:pt x="8" y="110"/>
                      <a:pt x="8" y="111"/>
                      <a:pt x="8" y="110"/>
                    </a:cubicBezTo>
                    <a:cubicBezTo>
                      <a:pt x="8" y="109"/>
                      <a:pt x="7" y="110"/>
                      <a:pt x="8" y="110"/>
                    </a:cubicBezTo>
                    <a:cubicBezTo>
                      <a:pt x="8" y="110"/>
                      <a:pt x="8" y="109"/>
                      <a:pt x="8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8" y="111"/>
                      <a:pt x="7" y="110"/>
                      <a:pt x="8" y="110"/>
                    </a:cubicBezTo>
                    <a:cubicBezTo>
                      <a:pt x="8" y="109"/>
                      <a:pt x="8" y="110"/>
                      <a:pt x="8" y="111"/>
                    </a:cubicBezTo>
                    <a:cubicBezTo>
                      <a:pt x="9" y="112"/>
                      <a:pt x="9" y="112"/>
                      <a:pt x="9" y="111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9" y="112"/>
                      <a:pt x="8" y="112"/>
                      <a:pt x="9" y="112"/>
                    </a:cubicBezTo>
                    <a:cubicBezTo>
                      <a:pt x="9" y="112"/>
                      <a:pt x="8" y="114"/>
                      <a:pt x="9" y="113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2"/>
                      <a:pt x="10" y="113"/>
                      <a:pt x="10" y="112"/>
                    </a:cubicBezTo>
                    <a:cubicBezTo>
                      <a:pt x="10" y="113"/>
                      <a:pt x="10" y="112"/>
                      <a:pt x="10" y="112"/>
                    </a:cubicBezTo>
                    <a:cubicBezTo>
                      <a:pt x="9" y="112"/>
                      <a:pt x="10" y="113"/>
                      <a:pt x="10" y="112"/>
                    </a:cubicBezTo>
                    <a:cubicBezTo>
                      <a:pt x="10" y="113"/>
                      <a:pt x="10" y="113"/>
                      <a:pt x="9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9" y="113"/>
                      <a:pt x="8" y="114"/>
                      <a:pt x="9" y="113"/>
                    </a:cubicBezTo>
                    <a:cubicBezTo>
                      <a:pt x="8" y="114"/>
                      <a:pt x="9" y="114"/>
                      <a:pt x="9" y="114"/>
                    </a:cubicBezTo>
                    <a:cubicBezTo>
                      <a:pt x="9" y="113"/>
                      <a:pt x="9" y="114"/>
                      <a:pt x="10" y="114"/>
                    </a:cubicBezTo>
                    <a:cubicBezTo>
                      <a:pt x="10" y="113"/>
                      <a:pt x="10" y="114"/>
                      <a:pt x="10" y="114"/>
                    </a:cubicBezTo>
                    <a:cubicBezTo>
                      <a:pt x="10" y="114"/>
                      <a:pt x="10" y="113"/>
                      <a:pt x="10" y="114"/>
                    </a:cubicBezTo>
                    <a:cubicBezTo>
                      <a:pt x="9" y="114"/>
                      <a:pt x="10" y="113"/>
                      <a:pt x="10" y="114"/>
                    </a:cubicBezTo>
                    <a:cubicBezTo>
                      <a:pt x="10" y="114"/>
                      <a:pt x="11" y="115"/>
                      <a:pt x="10" y="114"/>
                    </a:cubicBezTo>
                    <a:cubicBezTo>
                      <a:pt x="11" y="114"/>
                      <a:pt x="10" y="114"/>
                      <a:pt x="10" y="114"/>
                    </a:cubicBezTo>
                    <a:cubicBezTo>
                      <a:pt x="10" y="113"/>
                      <a:pt x="10" y="115"/>
                      <a:pt x="10" y="115"/>
                    </a:cubicBezTo>
                    <a:cubicBezTo>
                      <a:pt x="10" y="114"/>
                      <a:pt x="11" y="116"/>
                      <a:pt x="10" y="115"/>
                    </a:cubicBezTo>
                    <a:cubicBezTo>
                      <a:pt x="10" y="115"/>
                      <a:pt x="9" y="115"/>
                      <a:pt x="9" y="115"/>
                    </a:cubicBezTo>
                    <a:cubicBezTo>
                      <a:pt x="8" y="114"/>
                      <a:pt x="9" y="115"/>
                      <a:pt x="8" y="114"/>
                    </a:cubicBezTo>
                    <a:cubicBezTo>
                      <a:pt x="8" y="114"/>
                      <a:pt x="8" y="115"/>
                      <a:pt x="8" y="114"/>
                    </a:cubicBezTo>
                    <a:cubicBezTo>
                      <a:pt x="7" y="115"/>
                      <a:pt x="7" y="116"/>
                      <a:pt x="7" y="115"/>
                    </a:cubicBezTo>
                    <a:cubicBezTo>
                      <a:pt x="7" y="115"/>
                      <a:pt x="7" y="114"/>
                      <a:pt x="7" y="115"/>
                    </a:cubicBezTo>
                    <a:cubicBezTo>
                      <a:pt x="7" y="114"/>
                      <a:pt x="7" y="115"/>
                      <a:pt x="7" y="116"/>
                    </a:cubicBezTo>
                    <a:cubicBezTo>
                      <a:pt x="7" y="115"/>
                      <a:pt x="7" y="116"/>
                      <a:pt x="7" y="116"/>
                    </a:cubicBezTo>
                    <a:cubicBezTo>
                      <a:pt x="7" y="116"/>
                      <a:pt x="8" y="117"/>
                      <a:pt x="7" y="116"/>
                    </a:cubicBezTo>
                    <a:cubicBezTo>
                      <a:pt x="7" y="115"/>
                      <a:pt x="6" y="116"/>
                      <a:pt x="6" y="116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5" y="115"/>
                      <a:pt x="6" y="115"/>
                      <a:pt x="5" y="115"/>
                    </a:cubicBezTo>
                    <a:cubicBezTo>
                      <a:pt x="5" y="115"/>
                      <a:pt x="6" y="116"/>
                      <a:pt x="5" y="115"/>
                    </a:cubicBezTo>
                    <a:cubicBezTo>
                      <a:pt x="5" y="114"/>
                      <a:pt x="4" y="115"/>
                      <a:pt x="4" y="114"/>
                    </a:cubicBezTo>
                    <a:cubicBezTo>
                      <a:pt x="4" y="114"/>
                      <a:pt x="4" y="114"/>
                      <a:pt x="4" y="115"/>
                    </a:cubicBezTo>
                    <a:cubicBezTo>
                      <a:pt x="4" y="114"/>
                      <a:pt x="4" y="116"/>
                      <a:pt x="4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4" y="114"/>
                      <a:pt x="3" y="113"/>
                      <a:pt x="4" y="115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5"/>
                      <a:pt x="4" y="114"/>
                      <a:pt x="4" y="114"/>
                    </a:cubicBezTo>
                    <a:cubicBezTo>
                      <a:pt x="3" y="114"/>
                      <a:pt x="4" y="114"/>
                      <a:pt x="4" y="114"/>
                    </a:cubicBezTo>
                    <a:cubicBezTo>
                      <a:pt x="4" y="114"/>
                      <a:pt x="3" y="113"/>
                      <a:pt x="3" y="114"/>
                    </a:cubicBezTo>
                    <a:cubicBezTo>
                      <a:pt x="3" y="115"/>
                      <a:pt x="4" y="115"/>
                      <a:pt x="3" y="114"/>
                    </a:cubicBezTo>
                    <a:cubicBezTo>
                      <a:pt x="3" y="115"/>
                      <a:pt x="3" y="115"/>
                      <a:pt x="2" y="115"/>
                    </a:cubicBezTo>
                    <a:cubicBezTo>
                      <a:pt x="2" y="116"/>
                      <a:pt x="3" y="115"/>
                      <a:pt x="4" y="116"/>
                    </a:cubicBezTo>
                    <a:cubicBezTo>
                      <a:pt x="4" y="117"/>
                      <a:pt x="3" y="116"/>
                      <a:pt x="3" y="117"/>
                    </a:cubicBezTo>
                    <a:cubicBezTo>
                      <a:pt x="3" y="117"/>
                      <a:pt x="4" y="118"/>
                      <a:pt x="4" y="118"/>
                    </a:cubicBezTo>
                    <a:cubicBezTo>
                      <a:pt x="3" y="118"/>
                      <a:pt x="3" y="118"/>
                      <a:pt x="3" y="119"/>
                    </a:cubicBezTo>
                    <a:cubicBezTo>
                      <a:pt x="3" y="117"/>
                      <a:pt x="4" y="118"/>
                      <a:pt x="3" y="118"/>
                    </a:cubicBezTo>
                    <a:cubicBezTo>
                      <a:pt x="3" y="117"/>
                      <a:pt x="2" y="118"/>
                      <a:pt x="3" y="118"/>
                    </a:cubicBezTo>
                    <a:cubicBezTo>
                      <a:pt x="2" y="119"/>
                      <a:pt x="3" y="117"/>
                      <a:pt x="3" y="117"/>
                    </a:cubicBezTo>
                    <a:cubicBezTo>
                      <a:pt x="2" y="117"/>
                      <a:pt x="2" y="118"/>
                      <a:pt x="2" y="117"/>
                    </a:cubicBezTo>
                    <a:cubicBezTo>
                      <a:pt x="2" y="117"/>
                      <a:pt x="3" y="118"/>
                      <a:pt x="2" y="117"/>
                    </a:cubicBezTo>
                    <a:cubicBezTo>
                      <a:pt x="3" y="117"/>
                      <a:pt x="2" y="117"/>
                      <a:pt x="2" y="117"/>
                    </a:cubicBezTo>
                    <a:cubicBezTo>
                      <a:pt x="1" y="115"/>
                      <a:pt x="1" y="117"/>
                      <a:pt x="1" y="117"/>
                    </a:cubicBezTo>
                    <a:cubicBezTo>
                      <a:pt x="1" y="118"/>
                      <a:pt x="0" y="118"/>
                      <a:pt x="1" y="118"/>
                    </a:cubicBezTo>
                    <a:cubicBezTo>
                      <a:pt x="1" y="118"/>
                      <a:pt x="0" y="118"/>
                      <a:pt x="0" y="118"/>
                    </a:cubicBezTo>
                    <a:cubicBezTo>
                      <a:pt x="1" y="119"/>
                      <a:pt x="0" y="120"/>
                      <a:pt x="1" y="119"/>
                    </a:cubicBezTo>
                    <a:cubicBezTo>
                      <a:pt x="1" y="119"/>
                      <a:pt x="1" y="119"/>
                      <a:pt x="1" y="120"/>
                    </a:cubicBezTo>
                    <a:cubicBezTo>
                      <a:pt x="1" y="120"/>
                      <a:pt x="1" y="120"/>
                      <a:pt x="1" y="120"/>
                    </a:cubicBezTo>
                    <a:cubicBezTo>
                      <a:pt x="1" y="121"/>
                      <a:pt x="2" y="120"/>
                      <a:pt x="2" y="121"/>
                    </a:cubicBezTo>
                    <a:cubicBezTo>
                      <a:pt x="2" y="122"/>
                      <a:pt x="2" y="121"/>
                      <a:pt x="2" y="121"/>
                    </a:cubicBezTo>
                    <a:cubicBezTo>
                      <a:pt x="3" y="121"/>
                      <a:pt x="2" y="122"/>
                      <a:pt x="2" y="122"/>
                    </a:cubicBezTo>
                    <a:cubicBezTo>
                      <a:pt x="2" y="123"/>
                      <a:pt x="3" y="122"/>
                      <a:pt x="3" y="122"/>
                    </a:cubicBezTo>
                    <a:cubicBezTo>
                      <a:pt x="3" y="122"/>
                      <a:pt x="3" y="122"/>
                      <a:pt x="3" y="123"/>
                    </a:cubicBezTo>
                    <a:cubicBezTo>
                      <a:pt x="4" y="123"/>
                      <a:pt x="4" y="120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2"/>
                      <a:pt x="3" y="124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3" y="124"/>
                      <a:pt x="3" y="123"/>
                      <a:pt x="3" y="124"/>
                    </a:cubicBezTo>
                    <a:cubicBezTo>
                      <a:pt x="4" y="123"/>
                      <a:pt x="3" y="124"/>
                      <a:pt x="3" y="124"/>
                    </a:cubicBezTo>
                    <a:cubicBezTo>
                      <a:pt x="4" y="124"/>
                      <a:pt x="3" y="124"/>
                      <a:pt x="3" y="124"/>
                    </a:cubicBezTo>
                    <a:cubicBezTo>
                      <a:pt x="3" y="124"/>
                      <a:pt x="3" y="124"/>
                      <a:pt x="3" y="125"/>
                    </a:cubicBezTo>
                    <a:cubicBezTo>
                      <a:pt x="3" y="125"/>
                      <a:pt x="2" y="123"/>
                      <a:pt x="3" y="124"/>
                    </a:cubicBezTo>
                    <a:cubicBezTo>
                      <a:pt x="3" y="124"/>
                      <a:pt x="4" y="125"/>
                      <a:pt x="3" y="125"/>
                    </a:cubicBezTo>
                    <a:cubicBezTo>
                      <a:pt x="3" y="126"/>
                      <a:pt x="3" y="126"/>
                      <a:pt x="3" y="126"/>
                    </a:cubicBezTo>
                    <a:cubicBezTo>
                      <a:pt x="3" y="127"/>
                      <a:pt x="3" y="125"/>
                      <a:pt x="3" y="126"/>
                    </a:cubicBezTo>
                    <a:cubicBezTo>
                      <a:pt x="3" y="125"/>
                      <a:pt x="2" y="125"/>
                      <a:pt x="2" y="126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2" y="124"/>
                      <a:pt x="2" y="125"/>
                      <a:pt x="2" y="125"/>
                    </a:cubicBezTo>
                    <a:cubicBezTo>
                      <a:pt x="1" y="125"/>
                      <a:pt x="2" y="125"/>
                      <a:pt x="1" y="125"/>
                    </a:cubicBezTo>
                    <a:cubicBezTo>
                      <a:pt x="1" y="124"/>
                      <a:pt x="1" y="125"/>
                      <a:pt x="1" y="126"/>
                    </a:cubicBezTo>
                    <a:close/>
                    <a:moveTo>
                      <a:pt x="1" y="120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20"/>
                      <a:pt x="1" y="120"/>
                    </a:cubicBezTo>
                    <a:close/>
                    <a:moveTo>
                      <a:pt x="3" y="118"/>
                    </a:moveTo>
                    <a:cubicBezTo>
                      <a:pt x="3" y="119"/>
                      <a:pt x="3" y="119"/>
                      <a:pt x="3" y="119"/>
                    </a:cubicBezTo>
                    <a:cubicBezTo>
                      <a:pt x="3" y="119"/>
                      <a:pt x="3" y="118"/>
                      <a:pt x="3" y="118"/>
                    </a:cubicBezTo>
                    <a:close/>
                    <a:moveTo>
                      <a:pt x="5" y="105"/>
                    </a:moveTo>
                    <a:cubicBezTo>
                      <a:pt x="5" y="105"/>
                      <a:pt x="5" y="105"/>
                      <a:pt x="5" y="105"/>
                    </a:cubicBezTo>
                    <a:cubicBezTo>
                      <a:pt x="5" y="105"/>
                      <a:pt x="5" y="105"/>
                      <a:pt x="5" y="105"/>
                    </a:cubicBezTo>
                    <a:close/>
                    <a:moveTo>
                      <a:pt x="8" y="110"/>
                    </a:moveTo>
                    <a:cubicBezTo>
                      <a:pt x="8" y="110"/>
                      <a:pt x="8" y="110"/>
                      <a:pt x="8" y="110"/>
                    </a:cubicBezTo>
                    <a:close/>
                    <a:moveTo>
                      <a:pt x="8" y="103"/>
                    </a:moveTo>
                    <a:cubicBezTo>
                      <a:pt x="8" y="102"/>
                      <a:pt x="8" y="102"/>
                      <a:pt x="8" y="102"/>
                    </a:cubicBezTo>
                    <a:cubicBezTo>
                      <a:pt x="7" y="103"/>
                      <a:pt x="7" y="102"/>
                      <a:pt x="7" y="102"/>
                    </a:cubicBezTo>
                    <a:cubicBezTo>
                      <a:pt x="8" y="103"/>
                      <a:pt x="8" y="103"/>
                      <a:pt x="8" y="103"/>
                    </a:cubicBezTo>
                    <a:close/>
                    <a:moveTo>
                      <a:pt x="8" y="106"/>
                    </a:move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5"/>
                      <a:pt x="8" y="105"/>
                    </a:cubicBezTo>
                    <a:cubicBezTo>
                      <a:pt x="8" y="105"/>
                      <a:pt x="8" y="104"/>
                      <a:pt x="8" y="105"/>
                    </a:cubicBezTo>
                    <a:cubicBezTo>
                      <a:pt x="8" y="105"/>
                      <a:pt x="8" y="105"/>
                      <a:pt x="8" y="105"/>
                    </a:cubicBezTo>
                    <a:lnTo>
                      <a:pt x="8" y="106"/>
                    </a:lnTo>
                    <a:close/>
                    <a:moveTo>
                      <a:pt x="9" y="112"/>
                    </a:moveTo>
                    <a:cubicBezTo>
                      <a:pt x="9" y="112"/>
                      <a:pt x="9" y="112"/>
                      <a:pt x="9" y="112"/>
                    </a:cubicBezTo>
                    <a:cubicBezTo>
                      <a:pt x="9" y="112"/>
                      <a:pt x="9" y="112"/>
                      <a:pt x="9" y="112"/>
                    </a:cubicBezTo>
                    <a:close/>
                    <a:moveTo>
                      <a:pt x="9" y="112"/>
                    </a:moveTo>
                    <a:cubicBezTo>
                      <a:pt x="9" y="112"/>
                      <a:pt x="9" y="112"/>
                      <a:pt x="9" y="112"/>
                    </a:cubicBezTo>
                    <a:cubicBezTo>
                      <a:pt x="9" y="112"/>
                      <a:pt x="9" y="111"/>
                      <a:pt x="9" y="111"/>
                    </a:cubicBezTo>
                    <a:lnTo>
                      <a:pt x="9" y="112"/>
                    </a:lnTo>
                    <a:close/>
                    <a:moveTo>
                      <a:pt x="10" y="111"/>
                    </a:moveTo>
                    <a:cubicBezTo>
                      <a:pt x="9" y="111"/>
                      <a:pt x="9" y="111"/>
                      <a:pt x="9" y="111"/>
                    </a:cubicBezTo>
                    <a:lnTo>
                      <a:pt x="10" y="111"/>
                    </a:lnTo>
                    <a:close/>
                    <a:moveTo>
                      <a:pt x="8" y="91"/>
                    </a:moveTo>
                    <a:cubicBezTo>
                      <a:pt x="8" y="91"/>
                      <a:pt x="8" y="91"/>
                      <a:pt x="8" y="91"/>
                    </a:cubicBezTo>
                    <a:cubicBezTo>
                      <a:pt x="8" y="90"/>
                      <a:pt x="8" y="92"/>
                      <a:pt x="8" y="91"/>
                    </a:cubicBezTo>
                    <a:close/>
                    <a:moveTo>
                      <a:pt x="8" y="89"/>
                    </a:moveTo>
                    <a:cubicBezTo>
                      <a:pt x="8" y="89"/>
                      <a:pt x="8" y="89"/>
                      <a:pt x="8" y="89"/>
                    </a:cubicBezTo>
                    <a:cubicBezTo>
                      <a:pt x="7" y="89"/>
                      <a:pt x="8" y="88"/>
                      <a:pt x="8" y="89"/>
                    </a:cubicBezTo>
                    <a:close/>
                    <a:moveTo>
                      <a:pt x="10" y="90"/>
                    </a:move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0"/>
                      <a:pt x="10" y="90"/>
                    </a:cubicBezTo>
                    <a:cubicBezTo>
                      <a:pt x="9" y="90"/>
                      <a:pt x="10" y="90"/>
                      <a:pt x="10" y="90"/>
                    </a:cubicBezTo>
                    <a:close/>
                    <a:moveTo>
                      <a:pt x="10" y="90"/>
                    </a:moveTo>
                    <a:cubicBezTo>
                      <a:pt x="9" y="90"/>
                      <a:pt x="9" y="90"/>
                      <a:pt x="9" y="90"/>
                    </a:cubicBezTo>
                    <a:cubicBezTo>
                      <a:pt x="9" y="90"/>
                      <a:pt x="10" y="90"/>
                      <a:pt x="10" y="90"/>
                    </a:cubicBezTo>
                    <a:close/>
                    <a:moveTo>
                      <a:pt x="10" y="89"/>
                    </a:move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9" y="89"/>
                      <a:pt x="9" y="89"/>
                      <a:pt x="9" y="89"/>
                    </a:cubicBezTo>
                    <a:cubicBezTo>
                      <a:pt x="10" y="89"/>
                      <a:pt x="10" y="89"/>
                      <a:pt x="10" y="89"/>
                    </a:cubicBezTo>
                    <a:close/>
                    <a:moveTo>
                      <a:pt x="11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1" y="86"/>
                      <a:pt x="10" y="86"/>
                      <a:pt x="10" y="85"/>
                    </a:cubicBezTo>
                    <a:cubicBezTo>
                      <a:pt x="10" y="85"/>
                      <a:pt x="10" y="86"/>
                      <a:pt x="10" y="85"/>
                    </a:cubicBezTo>
                    <a:cubicBezTo>
                      <a:pt x="10" y="85"/>
                      <a:pt x="10" y="85"/>
                      <a:pt x="11" y="85"/>
                    </a:cubicBezTo>
                    <a:cubicBezTo>
                      <a:pt x="11" y="85"/>
                      <a:pt x="11" y="85"/>
                      <a:pt x="11" y="86"/>
                    </a:cubicBezTo>
                    <a:close/>
                    <a:moveTo>
                      <a:pt x="11" y="91"/>
                    </a:move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11" y="91"/>
                      <a:pt x="10" y="91"/>
                    </a:cubicBezTo>
                    <a:cubicBezTo>
                      <a:pt x="10" y="91"/>
                      <a:pt x="11" y="91"/>
                      <a:pt x="11" y="90"/>
                    </a:cubicBezTo>
                    <a:lnTo>
                      <a:pt x="11" y="91"/>
                    </a:lnTo>
                    <a:close/>
                    <a:moveTo>
                      <a:pt x="11" y="82"/>
                    </a:moveTo>
                    <a:cubicBezTo>
                      <a:pt x="11" y="82"/>
                      <a:pt x="11" y="82"/>
                      <a:pt x="11" y="81"/>
                    </a:cubicBezTo>
                    <a:cubicBezTo>
                      <a:pt x="11" y="82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2"/>
                    </a:cubicBezTo>
                    <a:close/>
                    <a:moveTo>
                      <a:pt x="15" y="64"/>
                    </a:moveTo>
                    <a:cubicBezTo>
                      <a:pt x="15" y="63"/>
                      <a:pt x="15" y="64"/>
                      <a:pt x="15" y="64"/>
                    </a:cubicBezTo>
                    <a:cubicBezTo>
                      <a:pt x="14" y="63"/>
                      <a:pt x="15" y="63"/>
                      <a:pt x="15" y="64"/>
                    </a:cubicBezTo>
                    <a:close/>
                    <a:moveTo>
                      <a:pt x="15" y="63"/>
                    </a:move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63"/>
                      <a:pt x="15" y="64"/>
                      <a:pt x="15" y="63"/>
                    </a:cubicBezTo>
                    <a:close/>
                    <a:moveTo>
                      <a:pt x="26" y="37"/>
                    </a:moveTo>
                    <a:cubicBezTo>
                      <a:pt x="26" y="37"/>
                      <a:pt x="26" y="37"/>
                      <a:pt x="26" y="37"/>
                    </a:cubicBezTo>
                    <a:cubicBezTo>
                      <a:pt x="25" y="37"/>
                      <a:pt x="26" y="37"/>
                      <a:pt x="26" y="37"/>
                    </a:cubicBezTo>
                    <a:close/>
                    <a:moveTo>
                      <a:pt x="26" y="36"/>
                    </a:moveTo>
                    <a:cubicBezTo>
                      <a:pt x="26" y="36"/>
                      <a:pt x="26" y="36"/>
                      <a:pt x="26" y="36"/>
                    </a:cubicBezTo>
                    <a:close/>
                    <a:moveTo>
                      <a:pt x="29" y="36"/>
                    </a:moveTo>
                    <a:cubicBezTo>
                      <a:pt x="30" y="37"/>
                      <a:pt x="30" y="36"/>
                      <a:pt x="30" y="37"/>
                    </a:cubicBezTo>
                    <a:cubicBezTo>
                      <a:pt x="30" y="37"/>
                      <a:pt x="30" y="36"/>
                      <a:pt x="29" y="36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29" y="35"/>
                      <a:pt x="29" y="36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8" y="35"/>
                      <a:pt x="29" y="35"/>
                    </a:cubicBezTo>
                    <a:cubicBezTo>
                      <a:pt x="29" y="34"/>
                      <a:pt x="29" y="35"/>
                      <a:pt x="29" y="35"/>
                    </a:cubicBezTo>
                    <a:close/>
                    <a:moveTo>
                      <a:pt x="30" y="34"/>
                    </a:move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30" y="32"/>
                      <a:pt x="30" y="33"/>
                    </a:cubicBezTo>
                    <a:cubicBezTo>
                      <a:pt x="30" y="33"/>
                      <a:pt x="29" y="34"/>
                      <a:pt x="30" y="34"/>
                    </a:cubicBezTo>
                    <a:close/>
                    <a:moveTo>
                      <a:pt x="51" y="6"/>
                    </a:move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6"/>
                      <a:pt x="51" y="6"/>
                    </a:cubicBezTo>
                    <a:close/>
                    <a:moveTo>
                      <a:pt x="89" y="10"/>
                    </a:moveTo>
                    <a:cubicBezTo>
                      <a:pt x="89" y="11"/>
                      <a:pt x="88" y="11"/>
                      <a:pt x="88" y="11"/>
                    </a:cubicBezTo>
                    <a:cubicBezTo>
                      <a:pt x="89" y="10"/>
                      <a:pt x="89" y="10"/>
                      <a:pt x="89" y="10"/>
                    </a:cubicBezTo>
                    <a:close/>
                    <a:moveTo>
                      <a:pt x="103" y="29"/>
                    </a:moveTo>
                    <a:cubicBezTo>
                      <a:pt x="103" y="29"/>
                      <a:pt x="102" y="28"/>
                      <a:pt x="103" y="29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8"/>
                      <a:pt x="103" y="29"/>
                      <a:pt x="103" y="29"/>
                    </a:cubicBezTo>
                    <a:close/>
                    <a:moveTo>
                      <a:pt x="102" y="26"/>
                    </a:moveTo>
                    <a:cubicBezTo>
                      <a:pt x="103" y="26"/>
                      <a:pt x="103" y="26"/>
                      <a:pt x="103" y="26"/>
                    </a:cubicBezTo>
                    <a:lnTo>
                      <a:pt x="102" y="26"/>
                    </a:lnTo>
                    <a:close/>
                    <a:moveTo>
                      <a:pt x="110" y="40"/>
                    </a:moveTo>
                    <a:cubicBezTo>
                      <a:pt x="110" y="40"/>
                      <a:pt x="109" y="40"/>
                      <a:pt x="110" y="40"/>
                    </a:cubicBezTo>
                    <a:cubicBezTo>
                      <a:pt x="110" y="40"/>
                      <a:pt x="110" y="42"/>
                      <a:pt x="110" y="41"/>
                    </a:cubicBezTo>
                    <a:cubicBezTo>
                      <a:pt x="110" y="40"/>
                      <a:pt x="109" y="40"/>
                      <a:pt x="110" y="40"/>
                    </a:cubicBezTo>
                    <a:close/>
                    <a:moveTo>
                      <a:pt x="110" y="39"/>
                    </a:moveTo>
                    <a:cubicBezTo>
                      <a:pt x="110" y="38"/>
                      <a:pt x="110" y="38"/>
                      <a:pt x="110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0" y="38"/>
                      <a:pt x="110" y="39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10" y="38"/>
                      <a:pt x="109" y="38"/>
                      <a:pt x="110" y="37"/>
                    </a:cubicBezTo>
                    <a:cubicBezTo>
                      <a:pt x="109" y="37"/>
                      <a:pt x="109" y="37"/>
                      <a:pt x="110" y="37"/>
                    </a:cubicBezTo>
                    <a:cubicBezTo>
                      <a:pt x="110" y="36"/>
                      <a:pt x="111" y="36"/>
                      <a:pt x="110" y="36"/>
                    </a:cubicBezTo>
                    <a:cubicBezTo>
                      <a:pt x="110" y="37"/>
                      <a:pt x="111" y="37"/>
                      <a:pt x="110" y="37"/>
                    </a:cubicBezTo>
                    <a:cubicBezTo>
                      <a:pt x="111" y="37"/>
                      <a:pt x="111" y="38"/>
                      <a:pt x="110" y="37"/>
                    </a:cubicBezTo>
                    <a:cubicBezTo>
                      <a:pt x="111" y="37"/>
                      <a:pt x="111" y="38"/>
                      <a:pt x="111" y="38"/>
                    </a:cubicBezTo>
                    <a:cubicBezTo>
                      <a:pt x="110" y="38"/>
                      <a:pt x="111" y="39"/>
                      <a:pt x="110" y="39"/>
                    </a:cubicBezTo>
                    <a:close/>
                    <a:moveTo>
                      <a:pt x="110" y="42"/>
                    </a:moveTo>
                    <a:cubicBezTo>
                      <a:pt x="110" y="40"/>
                      <a:pt x="110" y="42"/>
                      <a:pt x="111" y="42"/>
                    </a:cubicBezTo>
                    <a:cubicBezTo>
                      <a:pt x="111" y="42"/>
                      <a:pt x="110" y="42"/>
                      <a:pt x="110" y="43"/>
                    </a:cubicBezTo>
                    <a:cubicBezTo>
                      <a:pt x="111" y="42"/>
                      <a:pt x="110" y="43"/>
                      <a:pt x="110" y="43"/>
                    </a:cubicBezTo>
                    <a:cubicBezTo>
                      <a:pt x="110" y="43"/>
                      <a:pt x="109" y="43"/>
                      <a:pt x="110" y="42"/>
                    </a:cubicBezTo>
                    <a:close/>
                    <a:moveTo>
                      <a:pt x="110" y="43"/>
                    </a:moveTo>
                    <a:cubicBezTo>
                      <a:pt x="110" y="44"/>
                      <a:pt x="109" y="44"/>
                      <a:pt x="110" y="44"/>
                    </a:cubicBezTo>
                    <a:cubicBezTo>
                      <a:pt x="110" y="44"/>
                      <a:pt x="110" y="44"/>
                      <a:pt x="110" y="43"/>
                    </a:cubicBezTo>
                    <a:close/>
                    <a:moveTo>
                      <a:pt x="109" y="38"/>
                    </a:moveTo>
                    <a:cubicBezTo>
                      <a:pt x="109" y="38"/>
                      <a:pt x="109" y="38"/>
                      <a:pt x="109" y="38"/>
                    </a:cubicBezTo>
                    <a:cubicBezTo>
                      <a:pt x="108" y="37"/>
                      <a:pt x="110" y="38"/>
                      <a:pt x="109" y="38"/>
                    </a:cubicBezTo>
                    <a:close/>
                    <a:moveTo>
                      <a:pt x="109" y="43"/>
                    </a:moveTo>
                    <a:cubicBezTo>
                      <a:pt x="109" y="43"/>
                      <a:pt x="109" y="42"/>
                      <a:pt x="109" y="42"/>
                    </a:cubicBezTo>
                    <a:cubicBezTo>
                      <a:pt x="109" y="42"/>
                      <a:pt x="109" y="42"/>
                      <a:pt x="109" y="42"/>
                    </a:cubicBezTo>
                    <a:cubicBezTo>
                      <a:pt x="108" y="42"/>
                      <a:pt x="109" y="42"/>
                      <a:pt x="109" y="43"/>
                    </a:cubicBezTo>
                    <a:close/>
                    <a:moveTo>
                      <a:pt x="124" y="69"/>
                    </a:moveTo>
                    <a:cubicBezTo>
                      <a:pt x="124" y="70"/>
                      <a:pt x="123" y="70"/>
                      <a:pt x="123" y="69"/>
                    </a:cubicBezTo>
                    <a:cubicBezTo>
                      <a:pt x="123" y="69"/>
                      <a:pt x="123" y="68"/>
                      <a:pt x="123" y="69"/>
                    </a:cubicBezTo>
                    <a:cubicBezTo>
                      <a:pt x="123" y="68"/>
                      <a:pt x="123" y="68"/>
                      <a:pt x="124" y="69"/>
                    </a:cubicBezTo>
                    <a:close/>
                    <a:moveTo>
                      <a:pt x="123" y="71"/>
                    </a:moveTo>
                    <a:cubicBezTo>
                      <a:pt x="123" y="70"/>
                      <a:pt x="124" y="70"/>
                      <a:pt x="124" y="71"/>
                    </a:cubicBezTo>
                    <a:cubicBezTo>
                      <a:pt x="124" y="71"/>
                      <a:pt x="124" y="70"/>
                      <a:pt x="124" y="71"/>
                    </a:cubicBezTo>
                    <a:cubicBezTo>
                      <a:pt x="124" y="73"/>
                      <a:pt x="124" y="72"/>
                      <a:pt x="124" y="72"/>
                    </a:cubicBezTo>
                    <a:cubicBezTo>
                      <a:pt x="124" y="71"/>
                      <a:pt x="122" y="72"/>
                      <a:pt x="123" y="71"/>
                    </a:cubicBezTo>
                    <a:close/>
                    <a:moveTo>
                      <a:pt x="123" y="72"/>
                    </a:moveTo>
                    <a:cubicBezTo>
                      <a:pt x="123" y="73"/>
                      <a:pt x="123" y="72"/>
                      <a:pt x="123" y="73"/>
                    </a:cubicBezTo>
                    <a:cubicBezTo>
                      <a:pt x="123" y="70"/>
                      <a:pt x="123" y="73"/>
                      <a:pt x="123" y="72"/>
                    </a:cubicBezTo>
                    <a:close/>
                    <a:moveTo>
                      <a:pt x="122" y="66"/>
                    </a:moveTo>
                    <a:cubicBezTo>
                      <a:pt x="122" y="67"/>
                      <a:pt x="122" y="66"/>
                      <a:pt x="122" y="67"/>
                    </a:cubicBezTo>
                    <a:cubicBezTo>
                      <a:pt x="123" y="67"/>
                      <a:pt x="122" y="67"/>
                      <a:pt x="123" y="67"/>
                    </a:cubicBezTo>
                    <a:cubicBezTo>
                      <a:pt x="122" y="66"/>
                      <a:pt x="122" y="66"/>
                      <a:pt x="122" y="66"/>
                    </a:cubicBezTo>
                    <a:close/>
                    <a:moveTo>
                      <a:pt x="122" y="71"/>
                    </a:moveTo>
                    <a:cubicBezTo>
                      <a:pt x="122" y="70"/>
                      <a:pt x="122" y="69"/>
                      <a:pt x="122" y="71"/>
                    </a:cubicBezTo>
                    <a:cubicBezTo>
                      <a:pt x="123" y="73"/>
                      <a:pt x="123" y="70"/>
                      <a:pt x="123" y="71"/>
                    </a:cubicBezTo>
                    <a:cubicBezTo>
                      <a:pt x="123" y="71"/>
                      <a:pt x="122" y="72"/>
                      <a:pt x="122" y="71"/>
                    </a:cubicBezTo>
                    <a:close/>
                    <a:moveTo>
                      <a:pt x="127" y="73"/>
                    </a:moveTo>
                    <a:cubicBezTo>
                      <a:pt x="126" y="73"/>
                      <a:pt x="127" y="74"/>
                      <a:pt x="126" y="73"/>
                    </a:cubicBezTo>
                    <a:cubicBezTo>
                      <a:pt x="127" y="74"/>
                      <a:pt x="127" y="73"/>
                      <a:pt x="127" y="73"/>
                    </a:cubicBezTo>
                    <a:close/>
                    <a:moveTo>
                      <a:pt x="126" y="72"/>
                    </a:moveTo>
                    <a:cubicBezTo>
                      <a:pt x="126" y="72"/>
                      <a:pt x="127" y="73"/>
                      <a:pt x="127" y="73"/>
                    </a:cubicBezTo>
                    <a:cubicBezTo>
                      <a:pt x="127" y="74"/>
                      <a:pt x="126" y="73"/>
                      <a:pt x="126" y="72"/>
                    </a:cubicBezTo>
                    <a:close/>
                    <a:moveTo>
                      <a:pt x="133" y="99"/>
                    </a:moveTo>
                    <a:cubicBezTo>
                      <a:pt x="134" y="99"/>
                      <a:pt x="134" y="99"/>
                      <a:pt x="134" y="100"/>
                    </a:cubicBezTo>
                    <a:cubicBezTo>
                      <a:pt x="134" y="99"/>
                      <a:pt x="133" y="99"/>
                      <a:pt x="133" y="99"/>
                    </a:cubicBezTo>
                    <a:close/>
                    <a:moveTo>
                      <a:pt x="134" y="101"/>
                    </a:moveTo>
                    <a:cubicBezTo>
                      <a:pt x="133" y="101"/>
                      <a:pt x="134" y="101"/>
                      <a:pt x="134" y="102"/>
                    </a:cubicBezTo>
                    <a:cubicBezTo>
                      <a:pt x="133" y="102"/>
                      <a:pt x="133" y="100"/>
                      <a:pt x="134" y="101"/>
                    </a:cubicBezTo>
                    <a:close/>
                    <a:moveTo>
                      <a:pt x="131" y="92"/>
                    </a:moveTo>
                    <a:cubicBezTo>
                      <a:pt x="130" y="92"/>
                      <a:pt x="130" y="92"/>
                      <a:pt x="130" y="92"/>
                    </a:cubicBezTo>
                    <a:cubicBezTo>
                      <a:pt x="130" y="92"/>
                      <a:pt x="130" y="92"/>
                      <a:pt x="130" y="92"/>
                    </a:cubicBezTo>
                    <a:cubicBezTo>
                      <a:pt x="131" y="92"/>
                      <a:pt x="131" y="92"/>
                      <a:pt x="131" y="92"/>
                    </a:cubicBezTo>
                    <a:cubicBezTo>
                      <a:pt x="131" y="92"/>
                      <a:pt x="131" y="92"/>
                      <a:pt x="131" y="92"/>
                    </a:cubicBezTo>
                    <a:cubicBezTo>
                      <a:pt x="131" y="92"/>
                      <a:pt x="131" y="92"/>
                      <a:pt x="131" y="92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31" y="92"/>
                      <a:pt x="131" y="92"/>
                      <a:pt x="131" y="92"/>
                    </a:cubicBezTo>
                    <a:close/>
                    <a:moveTo>
                      <a:pt x="130" y="92"/>
                    </a:moveTo>
                    <a:cubicBezTo>
                      <a:pt x="130" y="92"/>
                      <a:pt x="130" y="92"/>
                      <a:pt x="130" y="92"/>
                    </a:cubicBezTo>
                    <a:cubicBezTo>
                      <a:pt x="131" y="92"/>
                      <a:pt x="131" y="92"/>
                      <a:pt x="131" y="92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31" y="92"/>
                      <a:pt x="131" y="92"/>
                      <a:pt x="131" y="92"/>
                    </a:cubicBezTo>
                    <a:lnTo>
                      <a:pt x="130" y="92"/>
                    </a:lnTo>
                    <a:close/>
                    <a:moveTo>
                      <a:pt x="131" y="93"/>
                    </a:moveTo>
                    <a:cubicBezTo>
                      <a:pt x="131" y="93"/>
                      <a:pt x="131" y="93"/>
                      <a:pt x="131" y="93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1" y="94"/>
                      <a:pt x="130" y="94"/>
                      <a:pt x="131" y="93"/>
                    </a:cubicBezTo>
                    <a:close/>
                    <a:moveTo>
                      <a:pt x="132" y="96"/>
                    </a:moveTo>
                    <a:cubicBezTo>
                      <a:pt x="132" y="96"/>
                      <a:pt x="132" y="95"/>
                      <a:pt x="131" y="96"/>
                    </a:cubicBezTo>
                    <a:cubicBezTo>
                      <a:pt x="131" y="96"/>
                      <a:pt x="131" y="97"/>
                      <a:pt x="131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1" y="95"/>
                      <a:pt x="130" y="95"/>
                      <a:pt x="131" y="95"/>
                    </a:cubicBezTo>
                    <a:cubicBezTo>
                      <a:pt x="131" y="95"/>
                      <a:pt x="132" y="95"/>
                      <a:pt x="132" y="96"/>
                    </a:cubicBezTo>
                    <a:close/>
                    <a:moveTo>
                      <a:pt x="132" y="99"/>
                    </a:moveTo>
                    <a:cubicBezTo>
                      <a:pt x="132" y="99"/>
                      <a:pt x="132" y="100"/>
                      <a:pt x="132" y="100"/>
                    </a:cubicBezTo>
                    <a:cubicBezTo>
                      <a:pt x="132" y="100"/>
                      <a:pt x="132" y="99"/>
                      <a:pt x="131" y="100"/>
                    </a:cubicBezTo>
                    <a:cubicBezTo>
                      <a:pt x="131" y="100"/>
                      <a:pt x="131" y="99"/>
                      <a:pt x="131" y="99"/>
                    </a:cubicBezTo>
                    <a:cubicBezTo>
                      <a:pt x="131" y="99"/>
                      <a:pt x="132" y="99"/>
                      <a:pt x="132" y="99"/>
                    </a:cubicBezTo>
                    <a:cubicBezTo>
                      <a:pt x="132" y="99"/>
                      <a:pt x="132" y="100"/>
                      <a:pt x="132" y="99"/>
                    </a:cubicBezTo>
                    <a:close/>
                    <a:moveTo>
                      <a:pt x="132" y="100"/>
                    </a:moveTo>
                    <a:cubicBezTo>
                      <a:pt x="132" y="99"/>
                      <a:pt x="132" y="99"/>
                      <a:pt x="132" y="100"/>
                    </a:cubicBezTo>
                    <a:cubicBezTo>
                      <a:pt x="132" y="100"/>
                      <a:pt x="132" y="100"/>
                      <a:pt x="132" y="100"/>
                    </a:cubicBezTo>
                    <a:close/>
                    <a:moveTo>
                      <a:pt x="131" y="101"/>
                    </a:moveTo>
                    <a:cubicBezTo>
                      <a:pt x="131" y="101"/>
                      <a:pt x="131" y="100"/>
                      <a:pt x="131" y="100"/>
                    </a:cubicBezTo>
                    <a:cubicBezTo>
                      <a:pt x="131" y="100"/>
                      <a:pt x="131" y="100"/>
                      <a:pt x="131" y="100"/>
                    </a:cubicBezTo>
                    <a:cubicBezTo>
                      <a:pt x="131" y="100"/>
                      <a:pt x="131" y="100"/>
                      <a:pt x="131" y="100"/>
                    </a:cubicBezTo>
                    <a:cubicBezTo>
                      <a:pt x="131" y="100"/>
                      <a:pt x="132" y="101"/>
                      <a:pt x="132" y="100"/>
                    </a:cubicBezTo>
                    <a:cubicBezTo>
                      <a:pt x="132" y="100"/>
                      <a:pt x="132" y="100"/>
                      <a:pt x="132" y="101"/>
                    </a:cubicBezTo>
                    <a:cubicBezTo>
                      <a:pt x="131" y="100"/>
                      <a:pt x="132" y="101"/>
                      <a:pt x="131" y="101"/>
                    </a:cubicBezTo>
                    <a:close/>
                    <a:moveTo>
                      <a:pt x="130" y="101"/>
                    </a:moveTo>
                    <a:cubicBezTo>
                      <a:pt x="130" y="101"/>
                      <a:pt x="130" y="101"/>
                      <a:pt x="130" y="101"/>
                    </a:cubicBezTo>
                    <a:cubicBezTo>
                      <a:pt x="130" y="101"/>
                      <a:pt x="131" y="100"/>
                      <a:pt x="131" y="101"/>
                    </a:cubicBezTo>
                    <a:cubicBezTo>
                      <a:pt x="131" y="101"/>
                      <a:pt x="131" y="101"/>
                      <a:pt x="131" y="101"/>
                    </a:cubicBezTo>
                    <a:cubicBezTo>
                      <a:pt x="131" y="101"/>
                      <a:pt x="131" y="101"/>
                      <a:pt x="131" y="101"/>
                    </a:cubicBezTo>
                    <a:cubicBezTo>
                      <a:pt x="131" y="101"/>
                      <a:pt x="131" y="101"/>
                      <a:pt x="130" y="101"/>
                    </a:cubicBezTo>
                    <a:close/>
                    <a:moveTo>
                      <a:pt x="141" y="116"/>
                    </a:move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41" y="117"/>
                      <a:pt x="141" y="116"/>
                      <a:pt x="141" y="116"/>
                    </a:cubicBezTo>
                    <a:close/>
                    <a:moveTo>
                      <a:pt x="139" y="115"/>
                    </a:moveTo>
                    <a:cubicBezTo>
                      <a:pt x="139" y="115"/>
                      <a:pt x="139" y="117"/>
                      <a:pt x="139" y="116"/>
                    </a:cubicBezTo>
                    <a:cubicBezTo>
                      <a:pt x="139" y="116"/>
                      <a:pt x="139" y="116"/>
                      <a:pt x="139" y="115"/>
                    </a:cubicBezTo>
                    <a:close/>
                    <a:moveTo>
                      <a:pt x="139" y="123"/>
                    </a:moveTo>
                    <a:cubicBezTo>
                      <a:pt x="139" y="123"/>
                      <a:pt x="139" y="124"/>
                      <a:pt x="139" y="124"/>
                    </a:cubicBezTo>
                    <a:lnTo>
                      <a:pt x="139" y="123"/>
                    </a:lnTo>
                    <a:close/>
                    <a:moveTo>
                      <a:pt x="138" y="121"/>
                    </a:moveTo>
                    <a:cubicBezTo>
                      <a:pt x="139" y="121"/>
                      <a:pt x="139" y="122"/>
                      <a:pt x="139" y="122"/>
                    </a:cubicBezTo>
                    <a:cubicBezTo>
                      <a:pt x="138" y="121"/>
                      <a:pt x="138" y="120"/>
                      <a:pt x="138" y="121"/>
                    </a:cubicBezTo>
                    <a:cubicBezTo>
                      <a:pt x="138" y="121"/>
                      <a:pt x="138" y="122"/>
                      <a:pt x="138" y="121"/>
                    </a:cubicBezTo>
                    <a:close/>
                    <a:moveTo>
                      <a:pt x="137" y="116"/>
                    </a:moveTo>
                    <a:cubicBezTo>
                      <a:pt x="137" y="116"/>
                      <a:pt x="137" y="116"/>
                      <a:pt x="137" y="117"/>
                    </a:cubicBezTo>
                    <a:cubicBezTo>
                      <a:pt x="137" y="116"/>
                      <a:pt x="137" y="116"/>
                      <a:pt x="137" y="116"/>
                    </a:cubicBezTo>
                    <a:close/>
                    <a:moveTo>
                      <a:pt x="136" y="115"/>
                    </a:moveTo>
                    <a:cubicBezTo>
                      <a:pt x="136" y="115"/>
                      <a:pt x="137" y="114"/>
                      <a:pt x="137" y="115"/>
                    </a:cubicBezTo>
                    <a:cubicBezTo>
                      <a:pt x="137" y="117"/>
                      <a:pt x="138" y="116"/>
                      <a:pt x="137" y="116"/>
                    </a:cubicBezTo>
                    <a:cubicBezTo>
                      <a:pt x="137" y="116"/>
                      <a:pt x="136" y="114"/>
                      <a:pt x="136" y="115"/>
                    </a:cubicBezTo>
                    <a:close/>
                    <a:moveTo>
                      <a:pt x="136" y="126"/>
                    </a:move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6" y="127"/>
                      <a:pt x="136" y="126"/>
                    </a:cubicBezTo>
                    <a:close/>
                    <a:moveTo>
                      <a:pt x="137" y="130"/>
                    </a:moveTo>
                    <a:cubicBezTo>
                      <a:pt x="137" y="129"/>
                      <a:pt x="136" y="130"/>
                      <a:pt x="137" y="130"/>
                    </a:cubicBezTo>
                    <a:cubicBezTo>
                      <a:pt x="137" y="130"/>
                      <a:pt x="137" y="131"/>
                      <a:pt x="137" y="130"/>
                    </a:cubicBezTo>
                    <a:close/>
                    <a:moveTo>
                      <a:pt x="136" y="126"/>
                    </a:moveTo>
                    <a:cubicBezTo>
                      <a:pt x="136" y="126"/>
                      <a:pt x="136" y="126"/>
                      <a:pt x="136" y="126"/>
                    </a:cubicBezTo>
                    <a:cubicBezTo>
                      <a:pt x="136" y="127"/>
                      <a:pt x="136" y="127"/>
                      <a:pt x="136" y="126"/>
                    </a:cubicBezTo>
                    <a:close/>
                    <a:moveTo>
                      <a:pt x="137" y="134"/>
                    </a:moveTo>
                    <a:cubicBezTo>
                      <a:pt x="137" y="134"/>
                      <a:pt x="137" y="135"/>
                      <a:pt x="137" y="133"/>
                    </a:cubicBezTo>
                    <a:cubicBezTo>
                      <a:pt x="137" y="134"/>
                      <a:pt x="137" y="134"/>
                      <a:pt x="137" y="134"/>
                    </a:cubicBezTo>
                    <a:close/>
                    <a:moveTo>
                      <a:pt x="137" y="136"/>
                    </a:moveTo>
                    <a:cubicBezTo>
                      <a:pt x="138" y="136"/>
                      <a:pt x="138" y="137"/>
                      <a:pt x="137" y="137"/>
                    </a:cubicBezTo>
                    <a:cubicBezTo>
                      <a:pt x="137" y="136"/>
                      <a:pt x="137" y="136"/>
                      <a:pt x="137" y="136"/>
                    </a:cubicBezTo>
                    <a:close/>
                    <a:moveTo>
                      <a:pt x="137" y="137"/>
                    </a:moveTo>
                    <a:cubicBezTo>
                      <a:pt x="137" y="137"/>
                      <a:pt x="136" y="135"/>
                      <a:pt x="137" y="136"/>
                    </a:cubicBezTo>
                    <a:cubicBezTo>
                      <a:pt x="137" y="136"/>
                      <a:pt x="137" y="135"/>
                      <a:pt x="137" y="136"/>
                    </a:cubicBezTo>
                    <a:cubicBezTo>
                      <a:pt x="137" y="137"/>
                      <a:pt x="137" y="136"/>
                      <a:pt x="137" y="136"/>
                    </a:cubicBezTo>
                    <a:cubicBezTo>
                      <a:pt x="137" y="137"/>
                      <a:pt x="137" y="137"/>
                      <a:pt x="137" y="137"/>
                    </a:cubicBezTo>
                    <a:cubicBezTo>
                      <a:pt x="137" y="137"/>
                      <a:pt x="138" y="137"/>
                      <a:pt x="137" y="137"/>
                    </a:cubicBezTo>
                    <a:cubicBezTo>
                      <a:pt x="137" y="137"/>
                      <a:pt x="136" y="137"/>
                      <a:pt x="137" y="137"/>
                    </a:cubicBezTo>
                    <a:close/>
                    <a:moveTo>
                      <a:pt x="135" y="135"/>
                    </a:moveTo>
                    <a:cubicBezTo>
                      <a:pt x="135" y="135"/>
                      <a:pt x="136" y="134"/>
                      <a:pt x="136" y="135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6" y="136"/>
                      <a:pt x="135" y="135"/>
                      <a:pt x="135" y="135"/>
                    </a:cubicBezTo>
                    <a:close/>
                    <a:moveTo>
                      <a:pt x="135" y="139"/>
                    </a:moveTo>
                    <a:cubicBezTo>
                      <a:pt x="135" y="139"/>
                      <a:pt x="135" y="139"/>
                      <a:pt x="135" y="139"/>
                    </a:cubicBezTo>
                    <a:cubicBezTo>
                      <a:pt x="136" y="139"/>
                      <a:pt x="136" y="139"/>
                      <a:pt x="136" y="139"/>
                    </a:cubicBezTo>
                    <a:cubicBezTo>
                      <a:pt x="136" y="139"/>
                      <a:pt x="136" y="139"/>
                      <a:pt x="136" y="139"/>
                    </a:cubicBezTo>
                    <a:cubicBezTo>
                      <a:pt x="136" y="140"/>
                      <a:pt x="136" y="140"/>
                      <a:pt x="136" y="140"/>
                    </a:cubicBezTo>
                    <a:lnTo>
                      <a:pt x="135" y="139"/>
                    </a:lnTo>
                    <a:close/>
                    <a:moveTo>
                      <a:pt x="133" y="136"/>
                    </a:moveTo>
                    <a:cubicBezTo>
                      <a:pt x="133" y="137"/>
                      <a:pt x="133" y="137"/>
                      <a:pt x="133" y="137"/>
                    </a:cubicBezTo>
                    <a:cubicBezTo>
                      <a:pt x="133" y="137"/>
                      <a:pt x="133" y="137"/>
                      <a:pt x="133" y="137"/>
                    </a:cubicBezTo>
                    <a:cubicBezTo>
                      <a:pt x="133" y="137"/>
                      <a:pt x="133" y="137"/>
                      <a:pt x="133" y="137"/>
                    </a:cubicBezTo>
                    <a:cubicBezTo>
                      <a:pt x="133" y="137"/>
                      <a:pt x="133" y="137"/>
                      <a:pt x="133" y="137"/>
                    </a:cubicBezTo>
                    <a:cubicBezTo>
                      <a:pt x="133" y="137"/>
                      <a:pt x="133" y="137"/>
                      <a:pt x="133" y="137"/>
                    </a:cubicBezTo>
                    <a:cubicBezTo>
                      <a:pt x="133" y="137"/>
                      <a:pt x="133" y="137"/>
                      <a:pt x="133" y="137"/>
                    </a:cubicBezTo>
                    <a:cubicBezTo>
                      <a:pt x="133" y="136"/>
                      <a:pt x="133" y="136"/>
                      <a:pt x="133" y="136"/>
                    </a:cubicBezTo>
                    <a:cubicBezTo>
                      <a:pt x="133" y="136"/>
                      <a:pt x="133" y="136"/>
                      <a:pt x="133" y="136"/>
                    </a:cubicBezTo>
                    <a:cubicBezTo>
                      <a:pt x="133" y="136"/>
                      <a:pt x="133" y="136"/>
                      <a:pt x="133" y="136"/>
                    </a:cubicBezTo>
                    <a:close/>
                    <a:moveTo>
                      <a:pt x="134" y="134"/>
                    </a:move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3" y="135"/>
                      <a:pt x="133" y="135"/>
                      <a:pt x="133" y="135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4" y="135"/>
                      <a:pt x="133" y="134"/>
                      <a:pt x="134" y="134"/>
                    </a:cubicBezTo>
                    <a:close/>
                    <a:moveTo>
                      <a:pt x="134" y="132"/>
                    </a:moveTo>
                    <a:cubicBezTo>
                      <a:pt x="134" y="132"/>
                      <a:pt x="134" y="132"/>
                      <a:pt x="134" y="133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4" y="134"/>
                      <a:pt x="134" y="133"/>
                      <a:pt x="134" y="133"/>
                    </a:cubicBezTo>
                    <a:cubicBezTo>
                      <a:pt x="133" y="134"/>
                      <a:pt x="133" y="133"/>
                      <a:pt x="134" y="132"/>
                    </a:cubicBezTo>
                    <a:close/>
                    <a:moveTo>
                      <a:pt x="134" y="132"/>
                    </a:moveTo>
                    <a:cubicBezTo>
                      <a:pt x="135" y="132"/>
                      <a:pt x="134" y="132"/>
                      <a:pt x="135" y="132"/>
                    </a:cubicBezTo>
                    <a:cubicBezTo>
                      <a:pt x="135" y="132"/>
                      <a:pt x="135" y="133"/>
                      <a:pt x="135" y="132"/>
                    </a:cubicBezTo>
                    <a:cubicBezTo>
                      <a:pt x="135" y="132"/>
                      <a:pt x="134" y="133"/>
                      <a:pt x="134" y="132"/>
                    </a:cubicBezTo>
                    <a:close/>
                    <a:moveTo>
                      <a:pt x="134" y="131"/>
                    </a:moveTo>
                    <a:cubicBezTo>
                      <a:pt x="134" y="131"/>
                      <a:pt x="134" y="132"/>
                      <a:pt x="134" y="131"/>
                    </a:cubicBezTo>
                    <a:cubicBezTo>
                      <a:pt x="134" y="131"/>
                      <a:pt x="134" y="132"/>
                      <a:pt x="134" y="131"/>
                    </a:cubicBezTo>
                    <a:cubicBezTo>
                      <a:pt x="134" y="131"/>
                      <a:pt x="134" y="131"/>
                      <a:pt x="134" y="131"/>
                    </a:cubicBezTo>
                    <a:cubicBezTo>
                      <a:pt x="134" y="131"/>
                      <a:pt x="134" y="132"/>
                      <a:pt x="134" y="131"/>
                    </a:cubicBezTo>
                    <a:close/>
                    <a:moveTo>
                      <a:pt x="134" y="128"/>
                    </a:moveTo>
                    <a:cubicBezTo>
                      <a:pt x="134" y="128"/>
                      <a:pt x="134" y="128"/>
                      <a:pt x="134" y="128"/>
                    </a:cubicBezTo>
                    <a:cubicBezTo>
                      <a:pt x="134" y="128"/>
                      <a:pt x="133" y="128"/>
                      <a:pt x="134" y="128"/>
                    </a:cubicBezTo>
                    <a:close/>
                    <a:moveTo>
                      <a:pt x="135" y="131"/>
                    </a:moveTo>
                    <a:cubicBezTo>
                      <a:pt x="135" y="130"/>
                      <a:pt x="134" y="131"/>
                      <a:pt x="134" y="131"/>
                    </a:cubicBezTo>
                    <a:lnTo>
                      <a:pt x="135" y="131"/>
                    </a:lnTo>
                    <a:close/>
                    <a:moveTo>
                      <a:pt x="134" y="131"/>
                    </a:moveTo>
                    <a:cubicBezTo>
                      <a:pt x="135" y="131"/>
                      <a:pt x="135" y="132"/>
                      <a:pt x="135" y="132"/>
                    </a:cubicBezTo>
                    <a:lnTo>
                      <a:pt x="134" y="131"/>
                    </a:lnTo>
                    <a:close/>
                    <a:moveTo>
                      <a:pt x="134" y="136"/>
                    </a:moveTo>
                    <a:cubicBezTo>
                      <a:pt x="134" y="136"/>
                      <a:pt x="134" y="136"/>
                      <a:pt x="134" y="136"/>
                    </a:cubicBezTo>
                    <a:cubicBezTo>
                      <a:pt x="133" y="136"/>
                      <a:pt x="135" y="137"/>
                      <a:pt x="134" y="137"/>
                    </a:cubicBezTo>
                    <a:cubicBezTo>
                      <a:pt x="134" y="136"/>
                      <a:pt x="134" y="136"/>
                      <a:pt x="134" y="137"/>
                    </a:cubicBezTo>
                    <a:cubicBezTo>
                      <a:pt x="134" y="137"/>
                      <a:pt x="134" y="137"/>
                      <a:pt x="134" y="137"/>
                    </a:cubicBezTo>
                    <a:cubicBezTo>
                      <a:pt x="134" y="136"/>
                      <a:pt x="134" y="137"/>
                      <a:pt x="134" y="137"/>
                    </a:cubicBezTo>
                    <a:cubicBezTo>
                      <a:pt x="134" y="137"/>
                      <a:pt x="134" y="136"/>
                      <a:pt x="134" y="137"/>
                    </a:cubicBezTo>
                    <a:cubicBezTo>
                      <a:pt x="134" y="137"/>
                      <a:pt x="134" y="137"/>
                      <a:pt x="134" y="137"/>
                    </a:cubicBezTo>
                    <a:cubicBezTo>
                      <a:pt x="133" y="137"/>
                      <a:pt x="134" y="136"/>
                      <a:pt x="134" y="137"/>
                    </a:cubicBezTo>
                    <a:cubicBezTo>
                      <a:pt x="134" y="137"/>
                      <a:pt x="134" y="136"/>
                      <a:pt x="133" y="136"/>
                    </a:cubicBezTo>
                    <a:cubicBezTo>
                      <a:pt x="133" y="136"/>
                      <a:pt x="133" y="136"/>
                      <a:pt x="133" y="136"/>
                    </a:cubicBezTo>
                    <a:cubicBezTo>
                      <a:pt x="134" y="135"/>
                      <a:pt x="133" y="136"/>
                      <a:pt x="133" y="136"/>
                    </a:cubicBezTo>
                    <a:cubicBezTo>
                      <a:pt x="133" y="136"/>
                      <a:pt x="133" y="135"/>
                      <a:pt x="133" y="136"/>
                    </a:cubicBezTo>
                    <a:cubicBezTo>
                      <a:pt x="134" y="136"/>
                      <a:pt x="134" y="136"/>
                      <a:pt x="134" y="135"/>
                    </a:cubicBezTo>
                    <a:cubicBezTo>
                      <a:pt x="134" y="136"/>
                      <a:pt x="133" y="136"/>
                      <a:pt x="133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4" y="135"/>
                    </a:cubicBezTo>
                    <a:cubicBezTo>
                      <a:pt x="134" y="135"/>
                      <a:pt x="134" y="135"/>
                      <a:pt x="135" y="135"/>
                    </a:cubicBezTo>
                    <a:cubicBezTo>
                      <a:pt x="135" y="136"/>
                      <a:pt x="135" y="136"/>
                      <a:pt x="135" y="136"/>
                    </a:cubicBezTo>
                    <a:cubicBezTo>
                      <a:pt x="134" y="136"/>
                      <a:pt x="134" y="134"/>
                      <a:pt x="134" y="136"/>
                    </a:cubicBezTo>
                    <a:close/>
                    <a:moveTo>
                      <a:pt x="133" y="140"/>
                    </a:moveTo>
                    <a:cubicBezTo>
                      <a:pt x="133" y="140"/>
                      <a:pt x="133" y="140"/>
                      <a:pt x="134" y="140"/>
                    </a:cubicBezTo>
                    <a:cubicBezTo>
                      <a:pt x="134" y="139"/>
                      <a:pt x="134" y="140"/>
                      <a:pt x="133" y="140"/>
                    </a:cubicBezTo>
                    <a:cubicBezTo>
                      <a:pt x="133" y="140"/>
                      <a:pt x="133" y="139"/>
                      <a:pt x="133" y="139"/>
                    </a:cubicBezTo>
                    <a:cubicBezTo>
                      <a:pt x="133" y="139"/>
                      <a:pt x="133" y="139"/>
                      <a:pt x="133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3" y="139"/>
                      <a:pt x="133" y="139"/>
                      <a:pt x="133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4" y="139"/>
                      <a:pt x="135" y="139"/>
                      <a:pt x="135" y="140"/>
                    </a:cubicBezTo>
                    <a:cubicBezTo>
                      <a:pt x="134" y="140"/>
                      <a:pt x="134" y="140"/>
                      <a:pt x="134" y="140"/>
                    </a:cubicBezTo>
                    <a:cubicBezTo>
                      <a:pt x="134" y="141"/>
                      <a:pt x="134" y="141"/>
                      <a:pt x="134" y="141"/>
                    </a:cubicBezTo>
                    <a:cubicBezTo>
                      <a:pt x="134" y="140"/>
                      <a:pt x="134" y="140"/>
                      <a:pt x="134" y="140"/>
                    </a:cubicBezTo>
                    <a:lnTo>
                      <a:pt x="133" y="140"/>
                    </a:lnTo>
                    <a:close/>
                    <a:moveTo>
                      <a:pt x="133" y="139"/>
                    </a:moveTo>
                    <a:cubicBezTo>
                      <a:pt x="133" y="139"/>
                      <a:pt x="133" y="139"/>
                      <a:pt x="133" y="139"/>
                    </a:cubicBezTo>
                    <a:cubicBezTo>
                      <a:pt x="133" y="139"/>
                      <a:pt x="133" y="139"/>
                      <a:pt x="133" y="139"/>
                    </a:cubicBezTo>
                    <a:cubicBezTo>
                      <a:pt x="133" y="139"/>
                      <a:pt x="133" y="139"/>
                      <a:pt x="133" y="139"/>
                    </a:cubicBezTo>
                    <a:cubicBezTo>
                      <a:pt x="133" y="139"/>
                      <a:pt x="133" y="139"/>
                      <a:pt x="133" y="139"/>
                    </a:cubicBezTo>
                    <a:cubicBezTo>
                      <a:pt x="133" y="139"/>
                      <a:pt x="133" y="139"/>
                      <a:pt x="133" y="139"/>
                    </a:cubicBezTo>
                    <a:close/>
                    <a:moveTo>
                      <a:pt x="133" y="145"/>
                    </a:move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5"/>
                    </a:cubicBezTo>
                    <a:close/>
                    <a:moveTo>
                      <a:pt x="133" y="146"/>
                    </a:move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7"/>
                      <a:pt x="133" y="147"/>
                      <a:pt x="133" y="147"/>
                    </a:cubicBezTo>
                    <a:cubicBezTo>
                      <a:pt x="133" y="146"/>
                      <a:pt x="133" y="146"/>
                      <a:pt x="133" y="146"/>
                    </a:cubicBezTo>
                    <a:close/>
                    <a:moveTo>
                      <a:pt x="132" y="141"/>
                    </a:move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0"/>
                      <a:pt x="132" y="141"/>
                    </a:cubicBezTo>
                    <a:cubicBezTo>
                      <a:pt x="133" y="140"/>
                      <a:pt x="133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lose/>
                    <a:moveTo>
                      <a:pt x="131" y="141"/>
                    </a:move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2"/>
                      <a:pt x="132" y="142"/>
                      <a:pt x="132" y="142"/>
                    </a:cubicBezTo>
                    <a:lnTo>
                      <a:pt x="131" y="141"/>
                    </a:lnTo>
                    <a:close/>
                    <a:moveTo>
                      <a:pt x="125" y="76"/>
                    </a:moveTo>
                    <a:cubicBezTo>
                      <a:pt x="124" y="76"/>
                      <a:pt x="124" y="75"/>
                      <a:pt x="124" y="75"/>
                    </a:cubicBezTo>
                    <a:cubicBezTo>
                      <a:pt x="125" y="77"/>
                      <a:pt x="124" y="76"/>
                      <a:pt x="124" y="75"/>
                    </a:cubicBezTo>
                    <a:cubicBezTo>
                      <a:pt x="124" y="73"/>
                      <a:pt x="124" y="75"/>
                      <a:pt x="125" y="75"/>
                    </a:cubicBezTo>
                    <a:cubicBezTo>
                      <a:pt x="125" y="74"/>
                      <a:pt x="125" y="75"/>
                      <a:pt x="125" y="74"/>
                    </a:cubicBezTo>
                    <a:cubicBezTo>
                      <a:pt x="126" y="75"/>
                      <a:pt x="126" y="75"/>
                      <a:pt x="126" y="75"/>
                    </a:cubicBezTo>
                    <a:cubicBezTo>
                      <a:pt x="126" y="75"/>
                      <a:pt x="125" y="75"/>
                      <a:pt x="125" y="75"/>
                    </a:cubicBezTo>
                    <a:cubicBezTo>
                      <a:pt x="125" y="73"/>
                      <a:pt x="126" y="76"/>
                      <a:pt x="125" y="76"/>
                    </a:cubicBezTo>
                    <a:cubicBezTo>
                      <a:pt x="126" y="78"/>
                      <a:pt x="125" y="77"/>
                      <a:pt x="126" y="76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6" y="75"/>
                      <a:pt x="126" y="78"/>
                      <a:pt x="126" y="77"/>
                    </a:cubicBezTo>
                    <a:cubicBezTo>
                      <a:pt x="126" y="77"/>
                      <a:pt x="126" y="77"/>
                      <a:pt x="125" y="76"/>
                    </a:cubicBezTo>
                    <a:close/>
                    <a:moveTo>
                      <a:pt x="128" y="150"/>
                    </a:moveTo>
                    <a:cubicBezTo>
                      <a:pt x="129" y="150"/>
                      <a:pt x="128" y="151"/>
                      <a:pt x="129" y="150"/>
                    </a:cubicBezTo>
                    <a:lnTo>
                      <a:pt x="128" y="150"/>
                    </a:lnTo>
                    <a:close/>
                    <a:moveTo>
                      <a:pt x="128" y="151"/>
                    </a:moveTo>
                    <a:cubicBezTo>
                      <a:pt x="128" y="150"/>
                      <a:pt x="128" y="150"/>
                      <a:pt x="128" y="150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8" y="152"/>
                      <a:pt x="128" y="150"/>
                      <a:pt x="128" y="151"/>
                    </a:cubicBezTo>
                    <a:close/>
                    <a:moveTo>
                      <a:pt x="124" y="75"/>
                    </a:moveTo>
                    <a:cubicBezTo>
                      <a:pt x="123" y="74"/>
                      <a:pt x="124" y="76"/>
                      <a:pt x="124" y="75"/>
                    </a:cubicBezTo>
                    <a:cubicBezTo>
                      <a:pt x="124" y="75"/>
                      <a:pt x="123" y="75"/>
                      <a:pt x="124" y="75"/>
                    </a:cubicBezTo>
                    <a:cubicBezTo>
                      <a:pt x="123" y="73"/>
                      <a:pt x="124" y="76"/>
                      <a:pt x="124" y="75"/>
                    </a:cubicBezTo>
                    <a:cubicBezTo>
                      <a:pt x="125" y="75"/>
                      <a:pt x="124" y="77"/>
                      <a:pt x="124" y="75"/>
                    </a:cubicBezTo>
                    <a:close/>
                    <a:moveTo>
                      <a:pt x="123" y="74"/>
                    </a:moveTo>
                    <a:cubicBezTo>
                      <a:pt x="123" y="73"/>
                      <a:pt x="122" y="73"/>
                      <a:pt x="122" y="74"/>
                    </a:cubicBezTo>
                    <a:cubicBezTo>
                      <a:pt x="122" y="74"/>
                      <a:pt x="123" y="74"/>
                      <a:pt x="122" y="73"/>
                    </a:cubicBezTo>
                    <a:cubicBezTo>
                      <a:pt x="123" y="73"/>
                      <a:pt x="123" y="74"/>
                      <a:pt x="123" y="74"/>
                    </a:cubicBezTo>
                    <a:close/>
                    <a:moveTo>
                      <a:pt x="127" y="153"/>
                    </a:moveTo>
                    <a:cubicBezTo>
                      <a:pt x="126" y="152"/>
                      <a:pt x="127" y="153"/>
                      <a:pt x="127" y="153"/>
                    </a:cubicBezTo>
                    <a:cubicBezTo>
                      <a:pt x="127" y="153"/>
                      <a:pt x="127" y="153"/>
                      <a:pt x="127" y="153"/>
                    </a:cubicBezTo>
                    <a:close/>
                    <a:moveTo>
                      <a:pt x="121" y="63"/>
                    </a:moveTo>
                    <a:cubicBezTo>
                      <a:pt x="121" y="63"/>
                      <a:pt x="120" y="64"/>
                      <a:pt x="120" y="64"/>
                    </a:cubicBezTo>
                    <a:cubicBezTo>
                      <a:pt x="120" y="64"/>
                      <a:pt x="120" y="63"/>
                      <a:pt x="120" y="62"/>
                    </a:cubicBezTo>
                    <a:cubicBezTo>
                      <a:pt x="122" y="62"/>
                      <a:pt x="121" y="62"/>
                      <a:pt x="121" y="63"/>
                    </a:cubicBezTo>
                    <a:close/>
                    <a:moveTo>
                      <a:pt x="121" y="63"/>
                    </a:moveTo>
                    <a:cubicBezTo>
                      <a:pt x="122" y="63"/>
                      <a:pt x="120" y="65"/>
                      <a:pt x="120" y="63"/>
                    </a:cubicBezTo>
                    <a:cubicBezTo>
                      <a:pt x="121" y="62"/>
                      <a:pt x="120" y="62"/>
                      <a:pt x="121" y="63"/>
                    </a:cubicBezTo>
                    <a:close/>
                    <a:moveTo>
                      <a:pt x="121" y="65"/>
                    </a:moveTo>
                    <a:cubicBezTo>
                      <a:pt x="121" y="63"/>
                      <a:pt x="121" y="65"/>
                      <a:pt x="121" y="65"/>
                    </a:cubicBezTo>
                    <a:cubicBezTo>
                      <a:pt x="121" y="66"/>
                      <a:pt x="121" y="65"/>
                      <a:pt x="121" y="65"/>
                    </a:cubicBezTo>
                    <a:cubicBezTo>
                      <a:pt x="121" y="64"/>
                      <a:pt x="122" y="66"/>
                      <a:pt x="121" y="65"/>
                    </a:cubicBezTo>
                    <a:cubicBezTo>
                      <a:pt x="121" y="65"/>
                      <a:pt x="122" y="65"/>
                      <a:pt x="122" y="65"/>
                    </a:cubicBezTo>
                    <a:cubicBezTo>
                      <a:pt x="122" y="64"/>
                      <a:pt x="122" y="66"/>
                      <a:pt x="122" y="65"/>
                    </a:cubicBezTo>
                    <a:cubicBezTo>
                      <a:pt x="121" y="65"/>
                      <a:pt x="121" y="65"/>
                      <a:pt x="121" y="65"/>
                    </a:cubicBezTo>
                    <a:close/>
                    <a:moveTo>
                      <a:pt x="120" y="66"/>
                    </a:moveTo>
                    <a:cubicBezTo>
                      <a:pt x="121" y="66"/>
                      <a:pt x="120" y="65"/>
                      <a:pt x="120" y="66"/>
                    </a:cubicBezTo>
                    <a:cubicBezTo>
                      <a:pt x="120" y="66"/>
                      <a:pt x="121" y="66"/>
                      <a:pt x="121" y="66"/>
                    </a:cubicBezTo>
                    <a:cubicBezTo>
                      <a:pt x="121" y="67"/>
                      <a:pt x="121" y="67"/>
                      <a:pt x="121" y="66"/>
                    </a:cubicBezTo>
                    <a:cubicBezTo>
                      <a:pt x="121" y="64"/>
                      <a:pt x="120" y="65"/>
                      <a:pt x="121" y="66"/>
                    </a:cubicBezTo>
                    <a:cubicBezTo>
                      <a:pt x="121" y="65"/>
                      <a:pt x="120" y="66"/>
                      <a:pt x="120" y="66"/>
                    </a:cubicBezTo>
                    <a:close/>
                    <a:moveTo>
                      <a:pt x="120" y="63"/>
                    </a:moveTo>
                    <a:cubicBezTo>
                      <a:pt x="119" y="62"/>
                      <a:pt x="119" y="64"/>
                      <a:pt x="119" y="64"/>
                    </a:cubicBezTo>
                    <a:cubicBezTo>
                      <a:pt x="118" y="63"/>
                      <a:pt x="120" y="63"/>
                      <a:pt x="120" y="63"/>
                    </a:cubicBezTo>
                    <a:close/>
                    <a:moveTo>
                      <a:pt x="123" y="155"/>
                    </a:moveTo>
                    <a:cubicBezTo>
                      <a:pt x="123" y="154"/>
                      <a:pt x="123" y="154"/>
                      <a:pt x="123" y="154"/>
                    </a:cubicBezTo>
                    <a:cubicBezTo>
                      <a:pt x="123" y="154"/>
                      <a:pt x="123" y="154"/>
                      <a:pt x="123" y="154"/>
                    </a:cubicBezTo>
                    <a:cubicBezTo>
                      <a:pt x="124" y="154"/>
                      <a:pt x="124" y="154"/>
                      <a:pt x="124" y="154"/>
                    </a:cubicBezTo>
                    <a:lnTo>
                      <a:pt x="123" y="155"/>
                    </a:lnTo>
                    <a:close/>
                    <a:moveTo>
                      <a:pt x="123" y="155"/>
                    </a:move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lose/>
                    <a:moveTo>
                      <a:pt x="116" y="58"/>
                    </a:moveTo>
                    <a:cubicBezTo>
                      <a:pt x="115" y="58"/>
                      <a:pt x="115" y="56"/>
                      <a:pt x="116" y="57"/>
                    </a:cubicBezTo>
                    <a:cubicBezTo>
                      <a:pt x="116" y="57"/>
                      <a:pt x="116" y="59"/>
                      <a:pt x="116" y="57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56"/>
                      <a:pt x="115" y="58"/>
                      <a:pt x="116" y="58"/>
                    </a:cubicBezTo>
                    <a:close/>
                    <a:moveTo>
                      <a:pt x="116" y="54"/>
                    </a:moveTo>
                    <a:cubicBezTo>
                      <a:pt x="116" y="54"/>
                      <a:pt x="117" y="55"/>
                      <a:pt x="116" y="55"/>
                    </a:cubicBezTo>
                    <a:cubicBezTo>
                      <a:pt x="116" y="55"/>
                      <a:pt x="116" y="55"/>
                      <a:pt x="116" y="54"/>
                    </a:cubicBezTo>
                    <a:close/>
                    <a:moveTo>
                      <a:pt x="114" y="50"/>
                    </a:moveTo>
                    <a:cubicBezTo>
                      <a:pt x="114" y="50"/>
                      <a:pt x="114" y="50"/>
                      <a:pt x="114" y="50"/>
                    </a:cubicBezTo>
                    <a:cubicBezTo>
                      <a:pt x="115" y="50"/>
                      <a:pt x="115" y="50"/>
                      <a:pt x="114" y="50"/>
                    </a:cubicBezTo>
                    <a:cubicBezTo>
                      <a:pt x="114" y="51"/>
                      <a:pt x="114" y="50"/>
                      <a:pt x="114" y="50"/>
                    </a:cubicBezTo>
                    <a:close/>
                    <a:moveTo>
                      <a:pt x="113" y="44"/>
                    </a:moveTo>
                    <a:cubicBezTo>
                      <a:pt x="113" y="45"/>
                      <a:pt x="113" y="44"/>
                      <a:pt x="113" y="44"/>
                    </a:cubicBezTo>
                    <a:cubicBezTo>
                      <a:pt x="113" y="44"/>
                      <a:pt x="113" y="44"/>
                      <a:pt x="113" y="44"/>
                    </a:cubicBezTo>
                    <a:close/>
                    <a:moveTo>
                      <a:pt x="114" y="44"/>
                    </a:moveTo>
                    <a:cubicBezTo>
                      <a:pt x="113" y="46"/>
                      <a:pt x="113" y="45"/>
                      <a:pt x="113" y="45"/>
                    </a:cubicBezTo>
                    <a:cubicBezTo>
                      <a:pt x="112" y="43"/>
                      <a:pt x="113" y="43"/>
                      <a:pt x="114" y="44"/>
                    </a:cubicBezTo>
                    <a:close/>
                    <a:moveTo>
                      <a:pt x="113" y="49"/>
                    </a:moveTo>
                    <a:cubicBezTo>
                      <a:pt x="113" y="49"/>
                      <a:pt x="112" y="50"/>
                      <a:pt x="113" y="49"/>
                    </a:cubicBezTo>
                    <a:cubicBezTo>
                      <a:pt x="113" y="49"/>
                      <a:pt x="113" y="49"/>
                      <a:pt x="113" y="49"/>
                    </a:cubicBezTo>
                    <a:cubicBezTo>
                      <a:pt x="113" y="48"/>
                      <a:pt x="113" y="49"/>
                      <a:pt x="113" y="49"/>
                    </a:cubicBezTo>
                    <a:close/>
                    <a:moveTo>
                      <a:pt x="119" y="161"/>
                    </a:moveTo>
                    <a:cubicBezTo>
                      <a:pt x="119" y="161"/>
                      <a:pt x="120" y="162"/>
                      <a:pt x="120" y="162"/>
                    </a:cubicBezTo>
                    <a:cubicBezTo>
                      <a:pt x="119" y="162"/>
                      <a:pt x="119" y="161"/>
                      <a:pt x="119" y="161"/>
                    </a:cubicBezTo>
                    <a:close/>
                    <a:moveTo>
                      <a:pt x="110" y="46"/>
                    </a:moveTo>
                    <a:cubicBezTo>
                      <a:pt x="111" y="47"/>
                      <a:pt x="110" y="47"/>
                      <a:pt x="110" y="47"/>
                    </a:cubicBezTo>
                    <a:cubicBezTo>
                      <a:pt x="110" y="46"/>
                      <a:pt x="110" y="45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5"/>
                      <a:pt x="110" y="47"/>
                      <a:pt x="110" y="46"/>
                    </a:cubicBezTo>
                    <a:cubicBezTo>
                      <a:pt x="110" y="45"/>
                      <a:pt x="110" y="46"/>
                      <a:pt x="110" y="46"/>
                    </a:cubicBezTo>
                    <a:close/>
                    <a:moveTo>
                      <a:pt x="111" y="47"/>
                    </a:moveTo>
                    <a:cubicBezTo>
                      <a:pt x="112" y="47"/>
                      <a:pt x="112" y="47"/>
                      <a:pt x="111" y="47"/>
                    </a:cubicBezTo>
                    <a:cubicBezTo>
                      <a:pt x="111" y="48"/>
                      <a:pt x="111" y="46"/>
                      <a:pt x="111" y="46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11" y="45"/>
                      <a:pt x="112" y="46"/>
                      <a:pt x="112" y="46"/>
                    </a:cubicBezTo>
                    <a:cubicBezTo>
                      <a:pt x="112" y="45"/>
                      <a:pt x="112" y="46"/>
                      <a:pt x="112" y="46"/>
                    </a:cubicBezTo>
                    <a:cubicBezTo>
                      <a:pt x="112" y="46"/>
                      <a:pt x="112" y="45"/>
                      <a:pt x="112" y="46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1" y="48"/>
                      <a:pt x="112" y="47"/>
                      <a:pt x="112" y="47"/>
                    </a:cubicBezTo>
                    <a:cubicBezTo>
                      <a:pt x="112" y="48"/>
                      <a:pt x="113" y="48"/>
                      <a:pt x="112" y="48"/>
                    </a:cubicBezTo>
                    <a:cubicBezTo>
                      <a:pt x="112" y="48"/>
                      <a:pt x="112" y="48"/>
                      <a:pt x="112" y="48"/>
                    </a:cubicBezTo>
                    <a:cubicBezTo>
                      <a:pt x="112" y="48"/>
                      <a:pt x="112" y="48"/>
                      <a:pt x="111" y="47"/>
                    </a:cubicBezTo>
                    <a:close/>
                    <a:moveTo>
                      <a:pt x="117" y="160"/>
                    </a:move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7" y="160"/>
                      <a:pt x="117" y="160"/>
                      <a:pt x="117" y="161"/>
                    </a:cubicBezTo>
                    <a:cubicBezTo>
                      <a:pt x="117" y="161"/>
                      <a:pt x="117" y="160"/>
                      <a:pt x="117" y="160"/>
                    </a:cubicBezTo>
                    <a:close/>
                    <a:moveTo>
                      <a:pt x="116" y="158"/>
                    </a:move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7"/>
                      <a:pt x="117" y="157"/>
                      <a:pt x="117" y="157"/>
                    </a:cubicBezTo>
                    <a:cubicBezTo>
                      <a:pt x="117" y="157"/>
                      <a:pt x="117" y="157"/>
                      <a:pt x="117" y="157"/>
                    </a:cubicBezTo>
                    <a:cubicBezTo>
                      <a:pt x="117" y="158"/>
                      <a:pt x="118" y="158"/>
                      <a:pt x="117" y="158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7" y="158"/>
                      <a:pt x="117" y="158"/>
                      <a:pt x="117" y="158"/>
                    </a:cubicBezTo>
                    <a:cubicBezTo>
                      <a:pt x="117" y="158"/>
                      <a:pt x="117" y="158"/>
                      <a:pt x="117" y="158"/>
                    </a:cubicBezTo>
                    <a:lnTo>
                      <a:pt x="116" y="158"/>
                    </a:lnTo>
                    <a:close/>
                    <a:moveTo>
                      <a:pt x="115" y="159"/>
                    </a:moveTo>
                    <a:cubicBezTo>
                      <a:pt x="115" y="158"/>
                      <a:pt x="115" y="158"/>
                      <a:pt x="115" y="158"/>
                    </a:cubicBezTo>
                    <a:cubicBezTo>
                      <a:pt x="115" y="158"/>
                      <a:pt x="115" y="158"/>
                      <a:pt x="115" y="158"/>
                    </a:cubicBezTo>
                    <a:cubicBezTo>
                      <a:pt x="115" y="158"/>
                      <a:pt x="115" y="158"/>
                      <a:pt x="115" y="158"/>
                    </a:cubicBezTo>
                    <a:cubicBezTo>
                      <a:pt x="115" y="158"/>
                      <a:pt x="115" y="158"/>
                      <a:pt x="115" y="158"/>
                    </a:cubicBezTo>
                    <a:cubicBezTo>
                      <a:pt x="115" y="158"/>
                      <a:pt x="115" y="158"/>
                      <a:pt x="115" y="158"/>
                    </a:cubicBezTo>
                    <a:cubicBezTo>
                      <a:pt x="115" y="159"/>
                      <a:pt x="115" y="159"/>
                      <a:pt x="115" y="159"/>
                    </a:cubicBezTo>
                    <a:cubicBezTo>
                      <a:pt x="115" y="158"/>
                      <a:pt x="116" y="159"/>
                      <a:pt x="117" y="159"/>
                    </a:cubicBezTo>
                    <a:cubicBezTo>
                      <a:pt x="116" y="159"/>
                      <a:pt x="116" y="159"/>
                      <a:pt x="116" y="159"/>
                    </a:cubicBezTo>
                    <a:cubicBezTo>
                      <a:pt x="116" y="159"/>
                      <a:pt x="116" y="159"/>
                      <a:pt x="116" y="159"/>
                    </a:cubicBezTo>
                    <a:cubicBezTo>
                      <a:pt x="116" y="159"/>
                      <a:pt x="116" y="159"/>
                      <a:pt x="116" y="159"/>
                    </a:cubicBezTo>
                    <a:cubicBezTo>
                      <a:pt x="116" y="159"/>
                      <a:pt x="115" y="159"/>
                      <a:pt x="115" y="159"/>
                    </a:cubicBezTo>
                    <a:cubicBezTo>
                      <a:pt x="116" y="159"/>
                      <a:pt x="115" y="159"/>
                      <a:pt x="115" y="159"/>
                    </a:cubicBezTo>
                    <a:close/>
                    <a:moveTo>
                      <a:pt x="108" y="34"/>
                    </a:moveTo>
                    <a:cubicBezTo>
                      <a:pt x="108" y="35"/>
                      <a:pt x="107" y="34"/>
                      <a:pt x="107" y="34"/>
                    </a:cubicBezTo>
                    <a:cubicBezTo>
                      <a:pt x="107" y="34"/>
                      <a:pt x="108" y="34"/>
                      <a:pt x="108" y="34"/>
                    </a:cubicBezTo>
                    <a:close/>
                    <a:moveTo>
                      <a:pt x="107" y="35"/>
                    </a:move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6"/>
                      <a:pt x="107" y="35"/>
                    </a:cubicBezTo>
                    <a:close/>
                    <a:moveTo>
                      <a:pt x="107" y="36"/>
                    </a:move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6" y="36"/>
                      <a:pt x="107" y="36"/>
                      <a:pt x="107" y="36"/>
                    </a:cubicBezTo>
                    <a:cubicBezTo>
                      <a:pt x="107" y="36"/>
                      <a:pt x="108" y="37"/>
                      <a:pt x="108" y="36"/>
                    </a:cubicBezTo>
                    <a:cubicBezTo>
                      <a:pt x="108" y="35"/>
                      <a:pt x="108" y="36"/>
                      <a:pt x="108" y="37"/>
                    </a:cubicBezTo>
                    <a:cubicBezTo>
                      <a:pt x="108" y="36"/>
                      <a:pt x="108" y="38"/>
                      <a:pt x="107" y="36"/>
                    </a:cubicBezTo>
                    <a:close/>
                    <a:moveTo>
                      <a:pt x="113" y="158"/>
                    </a:move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4" y="158"/>
                      <a:pt x="113" y="158"/>
                      <a:pt x="113" y="158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8"/>
                      <a:pt x="113" y="158"/>
                      <a:pt x="113" y="158"/>
                    </a:cubicBezTo>
                    <a:close/>
                    <a:moveTo>
                      <a:pt x="107" y="37"/>
                    </a:moveTo>
                    <a:cubicBezTo>
                      <a:pt x="107" y="37"/>
                      <a:pt x="106" y="36"/>
                      <a:pt x="107" y="37"/>
                    </a:cubicBezTo>
                    <a:cubicBezTo>
                      <a:pt x="107" y="37"/>
                      <a:pt x="107" y="38"/>
                      <a:pt x="107" y="37"/>
                    </a:cubicBezTo>
                    <a:cubicBezTo>
                      <a:pt x="107" y="38"/>
                      <a:pt x="107" y="37"/>
                      <a:pt x="107" y="37"/>
                    </a:cubicBezTo>
                    <a:cubicBezTo>
                      <a:pt x="107" y="38"/>
                      <a:pt x="107" y="38"/>
                      <a:pt x="107" y="37"/>
                    </a:cubicBezTo>
                    <a:cubicBezTo>
                      <a:pt x="106" y="38"/>
                      <a:pt x="107" y="36"/>
                      <a:pt x="107" y="37"/>
                    </a:cubicBezTo>
                    <a:close/>
                    <a:moveTo>
                      <a:pt x="106" y="35"/>
                    </a:moveTo>
                    <a:cubicBezTo>
                      <a:pt x="105" y="35"/>
                      <a:pt x="106" y="35"/>
                      <a:pt x="106" y="35"/>
                    </a:cubicBezTo>
                    <a:cubicBezTo>
                      <a:pt x="105" y="35"/>
                      <a:pt x="106" y="34"/>
                      <a:pt x="106" y="35"/>
                    </a:cubicBezTo>
                    <a:close/>
                    <a:moveTo>
                      <a:pt x="112" y="157"/>
                    </a:moveTo>
                    <a:cubicBezTo>
                      <a:pt x="112" y="157"/>
                      <a:pt x="112" y="157"/>
                      <a:pt x="112" y="157"/>
                    </a:cubicBezTo>
                    <a:cubicBezTo>
                      <a:pt x="112" y="157"/>
                      <a:pt x="112" y="157"/>
                      <a:pt x="112" y="157"/>
                    </a:cubicBezTo>
                    <a:cubicBezTo>
                      <a:pt x="112" y="157"/>
                      <a:pt x="112" y="157"/>
                      <a:pt x="112" y="157"/>
                    </a:cubicBezTo>
                    <a:close/>
                    <a:moveTo>
                      <a:pt x="110" y="158"/>
                    </a:move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lose/>
                    <a:moveTo>
                      <a:pt x="109" y="158"/>
                    </a:move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0" y="158"/>
                      <a:pt x="109" y="159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lose/>
                    <a:moveTo>
                      <a:pt x="109" y="160"/>
                    </a:move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09" y="160"/>
                    </a:move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9" y="159"/>
                      <a:pt x="109" y="159"/>
                      <a:pt x="109" y="159"/>
                    </a:cubicBezTo>
                    <a:lnTo>
                      <a:pt x="109" y="160"/>
                    </a:lnTo>
                    <a:close/>
                    <a:moveTo>
                      <a:pt x="102" y="33"/>
                    </a:moveTo>
                    <a:cubicBezTo>
                      <a:pt x="102" y="35"/>
                      <a:pt x="102" y="34"/>
                      <a:pt x="102" y="33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5"/>
                      <a:pt x="102" y="34"/>
                      <a:pt x="102" y="33"/>
                    </a:cubicBezTo>
                    <a:close/>
                    <a:moveTo>
                      <a:pt x="101" y="32"/>
                    </a:moveTo>
                    <a:cubicBezTo>
                      <a:pt x="101" y="32"/>
                      <a:pt x="102" y="32"/>
                      <a:pt x="102" y="32"/>
                    </a:cubicBezTo>
                    <a:cubicBezTo>
                      <a:pt x="102" y="33"/>
                      <a:pt x="101" y="33"/>
                      <a:pt x="101" y="32"/>
                    </a:cubicBezTo>
                    <a:close/>
                    <a:moveTo>
                      <a:pt x="100" y="22"/>
                    </a:moveTo>
                    <a:cubicBezTo>
                      <a:pt x="101" y="21"/>
                      <a:pt x="101" y="21"/>
                      <a:pt x="101" y="21"/>
                    </a:cubicBezTo>
                    <a:lnTo>
                      <a:pt x="100" y="22"/>
                    </a:lnTo>
                    <a:close/>
                    <a:moveTo>
                      <a:pt x="100" y="30"/>
                    </a:moveTo>
                    <a:cubicBezTo>
                      <a:pt x="100" y="28"/>
                      <a:pt x="100" y="29"/>
                      <a:pt x="100" y="29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0" y="31"/>
                      <a:pt x="100" y="30"/>
                      <a:pt x="100" y="30"/>
                    </a:cubicBezTo>
                    <a:close/>
                    <a:moveTo>
                      <a:pt x="99" y="22"/>
                    </a:moveTo>
                    <a:cubicBezTo>
                      <a:pt x="99" y="21"/>
                      <a:pt x="99" y="21"/>
                      <a:pt x="99" y="21"/>
                    </a:cubicBezTo>
                    <a:lnTo>
                      <a:pt x="99" y="22"/>
                    </a:lnTo>
                    <a:close/>
                    <a:moveTo>
                      <a:pt x="100" y="24"/>
                    </a:move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24"/>
                      <a:pt x="99" y="25"/>
                      <a:pt x="100" y="24"/>
                    </a:cubicBezTo>
                    <a:close/>
                    <a:moveTo>
                      <a:pt x="99" y="22"/>
                    </a:move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close/>
                    <a:moveTo>
                      <a:pt x="98" y="22"/>
                    </a:moveTo>
                    <a:cubicBezTo>
                      <a:pt x="98" y="21"/>
                      <a:pt x="99" y="21"/>
                      <a:pt x="99" y="22"/>
                    </a:cubicBezTo>
                    <a:cubicBezTo>
                      <a:pt x="98" y="21"/>
                      <a:pt x="98" y="22"/>
                      <a:pt x="98" y="22"/>
                    </a:cubicBezTo>
                    <a:close/>
                    <a:moveTo>
                      <a:pt x="96" y="20"/>
                    </a:moveTo>
                    <a:cubicBezTo>
                      <a:pt x="96" y="20"/>
                      <a:pt x="97" y="20"/>
                      <a:pt x="97" y="20"/>
                    </a:cubicBezTo>
                    <a:lnTo>
                      <a:pt x="96" y="20"/>
                    </a:lnTo>
                    <a:close/>
                    <a:moveTo>
                      <a:pt x="96" y="22"/>
                    </a:moveTo>
                    <a:cubicBezTo>
                      <a:pt x="96" y="22"/>
                      <a:pt x="96" y="22"/>
                      <a:pt x="96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6" y="22"/>
                      <a:pt x="96" y="22"/>
                    </a:cubicBezTo>
                    <a:close/>
                    <a:moveTo>
                      <a:pt x="95" y="21"/>
                    </a:move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lnTo>
                      <a:pt x="95" y="21"/>
                    </a:lnTo>
                    <a:close/>
                    <a:moveTo>
                      <a:pt x="102" y="162"/>
                    </a:move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lose/>
                    <a:moveTo>
                      <a:pt x="101" y="162"/>
                    </a:move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lnTo>
                      <a:pt x="101" y="162"/>
                    </a:lnTo>
                    <a:close/>
                    <a:moveTo>
                      <a:pt x="91" y="10"/>
                    </a:moveTo>
                    <a:cubicBezTo>
                      <a:pt x="90" y="10"/>
                      <a:pt x="91" y="11"/>
                      <a:pt x="90" y="11"/>
                    </a:cubicBezTo>
                    <a:cubicBezTo>
                      <a:pt x="90" y="10"/>
                      <a:pt x="91" y="10"/>
                      <a:pt x="91" y="10"/>
                    </a:cubicBezTo>
                    <a:close/>
                    <a:moveTo>
                      <a:pt x="91" y="11"/>
                    </a:moveTo>
                    <a:cubicBezTo>
                      <a:pt x="91" y="11"/>
                      <a:pt x="90" y="11"/>
                      <a:pt x="90" y="11"/>
                    </a:cubicBezTo>
                    <a:cubicBezTo>
                      <a:pt x="90" y="11"/>
                      <a:pt x="90" y="10"/>
                      <a:pt x="90" y="11"/>
                    </a:cubicBezTo>
                    <a:cubicBezTo>
                      <a:pt x="91" y="11"/>
                      <a:pt x="91" y="11"/>
                      <a:pt x="91" y="11"/>
                    </a:cubicBezTo>
                    <a:cubicBezTo>
                      <a:pt x="91" y="11"/>
                      <a:pt x="91" y="11"/>
                      <a:pt x="91" y="11"/>
                    </a:cubicBezTo>
                    <a:cubicBezTo>
                      <a:pt x="91" y="11"/>
                      <a:pt x="91" y="11"/>
                      <a:pt x="91" y="11"/>
                    </a:cubicBezTo>
                    <a:close/>
                    <a:moveTo>
                      <a:pt x="90" y="1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4"/>
                      <a:pt x="90" y="14"/>
                      <a:pt x="91" y="13"/>
                    </a:cubicBezTo>
                    <a:cubicBezTo>
                      <a:pt x="91" y="14"/>
                      <a:pt x="90" y="14"/>
                      <a:pt x="91" y="15"/>
                    </a:cubicBezTo>
                    <a:cubicBezTo>
                      <a:pt x="91" y="14"/>
                      <a:pt x="91" y="14"/>
                      <a:pt x="91" y="14"/>
                    </a:cubicBezTo>
                    <a:cubicBezTo>
                      <a:pt x="91" y="15"/>
                      <a:pt x="92" y="14"/>
                      <a:pt x="92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1" y="15"/>
                      <a:pt x="91" y="15"/>
                      <a:pt x="91" y="1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0" y="15"/>
                      <a:pt x="90" y="14"/>
                      <a:pt x="90" y="14"/>
                    </a:cubicBezTo>
                    <a:close/>
                    <a:moveTo>
                      <a:pt x="89" y="12"/>
                    </a:move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12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2"/>
                    </a:cubicBezTo>
                    <a:close/>
                    <a:moveTo>
                      <a:pt x="89" y="15"/>
                    </a:moveTo>
                    <a:cubicBezTo>
                      <a:pt x="90" y="15"/>
                      <a:pt x="89" y="15"/>
                      <a:pt x="89" y="15"/>
                    </a:cubicBezTo>
                    <a:cubicBezTo>
                      <a:pt x="89" y="15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90" y="15"/>
                      <a:pt x="89" y="15"/>
                      <a:pt x="89" y="15"/>
                    </a:cubicBezTo>
                    <a:cubicBezTo>
                      <a:pt x="89" y="16"/>
                      <a:pt x="89" y="15"/>
                      <a:pt x="89" y="15"/>
                    </a:cubicBezTo>
                    <a:close/>
                    <a:moveTo>
                      <a:pt x="88" y="14"/>
                    </a:move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3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lose/>
                    <a:moveTo>
                      <a:pt x="95" y="168"/>
                    </a:moveTo>
                    <a:cubicBezTo>
                      <a:pt x="96" y="167"/>
                      <a:pt x="96" y="167"/>
                      <a:pt x="96" y="167"/>
                    </a:cubicBezTo>
                    <a:cubicBezTo>
                      <a:pt x="96" y="168"/>
                      <a:pt x="96" y="168"/>
                      <a:pt x="96" y="168"/>
                    </a:cubicBezTo>
                    <a:lnTo>
                      <a:pt x="95" y="168"/>
                    </a:lnTo>
                    <a:close/>
                    <a:moveTo>
                      <a:pt x="95" y="161"/>
                    </a:moveTo>
                    <a:cubicBezTo>
                      <a:pt x="95" y="161"/>
                      <a:pt x="94" y="161"/>
                      <a:pt x="95" y="161"/>
                    </a:cubicBezTo>
                    <a:cubicBezTo>
                      <a:pt x="95" y="161"/>
                      <a:pt x="95" y="161"/>
                      <a:pt x="95" y="161"/>
                    </a:cubicBezTo>
                    <a:close/>
                    <a:moveTo>
                      <a:pt x="87" y="13"/>
                    </a:moveTo>
                    <a:cubicBezTo>
                      <a:pt x="87" y="13"/>
                      <a:pt x="87" y="13"/>
                      <a:pt x="87" y="13"/>
                    </a:cubicBezTo>
                    <a:cubicBezTo>
                      <a:pt x="88" y="14"/>
                      <a:pt x="88" y="14"/>
                      <a:pt x="88" y="14"/>
                    </a:cubicBezTo>
                    <a:lnTo>
                      <a:pt x="87" y="13"/>
                    </a:lnTo>
                    <a:close/>
                    <a:moveTo>
                      <a:pt x="87" y="14"/>
                    </a:moveTo>
                    <a:cubicBezTo>
                      <a:pt x="87" y="13"/>
                      <a:pt x="87" y="12"/>
                      <a:pt x="87" y="13"/>
                    </a:cubicBezTo>
                    <a:cubicBezTo>
                      <a:pt x="88" y="13"/>
                      <a:pt x="87" y="14"/>
                      <a:pt x="87" y="14"/>
                    </a:cubicBezTo>
                    <a:close/>
                    <a:moveTo>
                      <a:pt x="86" y="14"/>
                    </a:move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3"/>
                      <a:pt x="86" y="14"/>
                      <a:pt x="87" y="14"/>
                    </a:cubicBezTo>
                    <a:cubicBezTo>
                      <a:pt x="86" y="14"/>
                      <a:pt x="86" y="14"/>
                      <a:pt x="86" y="14"/>
                    </a:cubicBezTo>
                    <a:close/>
                    <a:moveTo>
                      <a:pt x="86" y="13"/>
                    </a:moveTo>
                    <a:cubicBezTo>
                      <a:pt x="86" y="13"/>
                      <a:pt x="87" y="13"/>
                      <a:pt x="86" y="14"/>
                    </a:cubicBezTo>
                    <a:cubicBezTo>
                      <a:pt x="86" y="14"/>
                      <a:pt x="86" y="13"/>
                      <a:pt x="86" y="13"/>
                    </a:cubicBezTo>
                    <a:close/>
                    <a:moveTo>
                      <a:pt x="85" y="11"/>
                    </a:moveTo>
                    <a:cubicBezTo>
                      <a:pt x="86" y="11"/>
                      <a:pt x="86" y="10"/>
                      <a:pt x="86" y="11"/>
                    </a:cubicBezTo>
                    <a:cubicBezTo>
                      <a:pt x="86" y="11"/>
                      <a:pt x="85" y="11"/>
                      <a:pt x="85" y="11"/>
                    </a:cubicBezTo>
                    <a:close/>
                    <a:moveTo>
                      <a:pt x="84" y="14"/>
                    </a:moveTo>
                    <a:cubicBezTo>
                      <a:pt x="84" y="14"/>
                      <a:pt x="84" y="13"/>
                      <a:pt x="84" y="13"/>
                    </a:cubicBezTo>
                    <a:cubicBezTo>
                      <a:pt x="85" y="13"/>
                      <a:pt x="84" y="14"/>
                      <a:pt x="84" y="14"/>
                    </a:cubicBezTo>
                    <a:cubicBezTo>
                      <a:pt x="84" y="14"/>
                      <a:pt x="84" y="13"/>
                      <a:pt x="84" y="14"/>
                    </a:cubicBezTo>
                    <a:close/>
                    <a:moveTo>
                      <a:pt x="82" y="11"/>
                    </a:moveTo>
                    <a:cubicBezTo>
                      <a:pt x="82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2" y="11"/>
                    </a:cubicBezTo>
                    <a:close/>
                    <a:moveTo>
                      <a:pt x="82" y="11"/>
                    </a:moveTo>
                    <a:cubicBezTo>
                      <a:pt x="83" y="12"/>
                      <a:pt x="83" y="11"/>
                      <a:pt x="83" y="12"/>
                    </a:cubicBezTo>
                    <a:cubicBezTo>
                      <a:pt x="82" y="12"/>
                      <a:pt x="82" y="12"/>
                      <a:pt x="82" y="12"/>
                    </a:cubicBezTo>
                    <a:lnTo>
                      <a:pt x="82" y="11"/>
                    </a:lnTo>
                    <a:close/>
                    <a:moveTo>
                      <a:pt x="89" y="168"/>
                    </a:moveTo>
                    <a:cubicBezTo>
                      <a:pt x="90" y="168"/>
                      <a:pt x="90" y="168"/>
                      <a:pt x="89" y="168"/>
                    </a:cubicBezTo>
                    <a:close/>
                    <a:moveTo>
                      <a:pt x="88" y="168"/>
                    </a:moveTo>
                    <a:cubicBezTo>
                      <a:pt x="88" y="168"/>
                      <a:pt x="88" y="168"/>
                      <a:pt x="88" y="168"/>
                    </a:cubicBezTo>
                    <a:cubicBezTo>
                      <a:pt x="89" y="167"/>
                      <a:pt x="88" y="168"/>
                      <a:pt x="89" y="168"/>
                    </a:cubicBezTo>
                    <a:cubicBezTo>
                      <a:pt x="88" y="169"/>
                      <a:pt x="88" y="169"/>
                      <a:pt x="88" y="169"/>
                    </a:cubicBezTo>
                    <a:lnTo>
                      <a:pt x="88" y="168"/>
                    </a:lnTo>
                    <a:close/>
                    <a:moveTo>
                      <a:pt x="80" y="8"/>
                    </a:move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9"/>
                      <a:pt x="80" y="8"/>
                    </a:cubicBezTo>
                    <a:close/>
                    <a:moveTo>
                      <a:pt x="88" y="164"/>
                    </a:moveTo>
                    <a:cubicBezTo>
                      <a:pt x="87" y="164"/>
                      <a:pt x="87" y="164"/>
                      <a:pt x="87" y="164"/>
                    </a:cubicBezTo>
                    <a:cubicBezTo>
                      <a:pt x="87" y="164"/>
                      <a:pt x="87" y="164"/>
                      <a:pt x="87" y="164"/>
                    </a:cubicBezTo>
                    <a:cubicBezTo>
                      <a:pt x="87" y="164"/>
                      <a:pt x="87" y="164"/>
                      <a:pt x="88" y="164"/>
                    </a:cubicBezTo>
                    <a:close/>
                    <a:moveTo>
                      <a:pt x="87" y="165"/>
                    </a:moveTo>
                    <a:cubicBezTo>
                      <a:pt x="87" y="164"/>
                      <a:pt x="87" y="165"/>
                      <a:pt x="87" y="164"/>
                    </a:cubicBezTo>
                    <a:cubicBezTo>
                      <a:pt x="87" y="164"/>
                      <a:pt x="87" y="164"/>
                      <a:pt x="88" y="164"/>
                    </a:cubicBezTo>
                    <a:cubicBezTo>
                      <a:pt x="88" y="164"/>
                      <a:pt x="87" y="165"/>
                      <a:pt x="87" y="165"/>
                    </a:cubicBezTo>
                    <a:close/>
                    <a:moveTo>
                      <a:pt x="87" y="167"/>
                    </a:moveTo>
                    <a:cubicBezTo>
                      <a:pt x="87" y="168"/>
                      <a:pt x="87" y="168"/>
                      <a:pt x="87" y="168"/>
                    </a:cubicBezTo>
                    <a:cubicBezTo>
                      <a:pt x="86" y="167"/>
                      <a:pt x="87" y="168"/>
                      <a:pt x="87" y="167"/>
                    </a:cubicBezTo>
                    <a:close/>
                    <a:moveTo>
                      <a:pt x="86" y="166"/>
                    </a:moveTo>
                    <a:cubicBezTo>
                      <a:pt x="87" y="166"/>
                      <a:pt x="87" y="166"/>
                      <a:pt x="87" y="166"/>
                    </a:cubicBezTo>
                    <a:cubicBezTo>
                      <a:pt x="87" y="166"/>
                      <a:pt x="87" y="166"/>
                      <a:pt x="87" y="166"/>
                    </a:cubicBezTo>
                    <a:cubicBezTo>
                      <a:pt x="86" y="166"/>
                      <a:pt x="88" y="166"/>
                      <a:pt x="87" y="166"/>
                    </a:cubicBezTo>
                    <a:cubicBezTo>
                      <a:pt x="87" y="166"/>
                      <a:pt x="87" y="167"/>
                      <a:pt x="87" y="167"/>
                    </a:cubicBezTo>
                    <a:cubicBezTo>
                      <a:pt x="87" y="167"/>
                      <a:pt x="87" y="167"/>
                      <a:pt x="87" y="167"/>
                    </a:cubicBezTo>
                    <a:cubicBezTo>
                      <a:pt x="87" y="167"/>
                      <a:pt x="87" y="167"/>
                      <a:pt x="87" y="167"/>
                    </a:cubicBezTo>
                    <a:cubicBezTo>
                      <a:pt x="87" y="167"/>
                      <a:pt x="87" y="167"/>
                      <a:pt x="87" y="167"/>
                    </a:cubicBezTo>
                    <a:cubicBezTo>
                      <a:pt x="87" y="167"/>
                      <a:pt x="87" y="167"/>
                      <a:pt x="87" y="167"/>
                    </a:cubicBezTo>
                    <a:cubicBezTo>
                      <a:pt x="86" y="166"/>
                      <a:pt x="86" y="166"/>
                      <a:pt x="86" y="166"/>
                    </a:cubicBezTo>
                    <a:close/>
                    <a:moveTo>
                      <a:pt x="78" y="9"/>
                    </a:moveTo>
                    <a:cubicBezTo>
                      <a:pt x="78" y="7"/>
                      <a:pt x="78" y="7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7" y="9"/>
                      <a:pt x="78" y="9"/>
                    </a:cubicBezTo>
                    <a:close/>
                    <a:moveTo>
                      <a:pt x="84" y="162"/>
                    </a:moveTo>
                    <a:cubicBezTo>
                      <a:pt x="84" y="162"/>
                      <a:pt x="84" y="161"/>
                      <a:pt x="84" y="160"/>
                    </a:cubicBezTo>
                    <a:cubicBezTo>
                      <a:pt x="84" y="161"/>
                      <a:pt x="85" y="160"/>
                      <a:pt x="85" y="161"/>
                    </a:cubicBezTo>
                    <a:cubicBezTo>
                      <a:pt x="86" y="162"/>
                      <a:pt x="84" y="163"/>
                      <a:pt x="84" y="162"/>
                    </a:cubicBezTo>
                    <a:close/>
                    <a:moveTo>
                      <a:pt x="84" y="164"/>
                    </a:moveTo>
                    <a:cubicBezTo>
                      <a:pt x="85" y="164"/>
                      <a:pt x="85" y="166"/>
                      <a:pt x="85" y="165"/>
                    </a:cubicBezTo>
                    <a:cubicBezTo>
                      <a:pt x="84" y="165"/>
                      <a:pt x="84" y="165"/>
                      <a:pt x="84" y="164"/>
                    </a:cubicBezTo>
                    <a:close/>
                    <a:moveTo>
                      <a:pt x="84" y="163"/>
                    </a:moveTo>
                    <a:cubicBezTo>
                      <a:pt x="84" y="163"/>
                      <a:pt x="84" y="164"/>
                      <a:pt x="84" y="163"/>
                    </a:cubicBezTo>
                    <a:cubicBezTo>
                      <a:pt x="84" y="164"/>
                      <a:pt x="84" y="164"/>
                      <a:pt x="84" y="164"/>
                    </a:cubicBezTo>
                    <a:cubicBezTo>
                      <a:pt x="84" y="164"/>
                      <a:pt x="84" y="163"/>
                      <a:pt x="84" y="164"/>
                    </a:cubicBezTo>
                    <a:cubicBezTo>
                      <a:pt x="84" y="164"/>
                      <a:pt x="84" y="164"/>
                      <a:pt x="84" y="164"/>
                    </a:cubicBezTo>
                    <a:cubicBezTo>
                      <a:pt x="84" y="164"/>
                      <a:pt x="84" y="163"/>
                      <a:pt x="84" y="163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5" y="5"/>
                      <a:pt x="74" y="5"/>
                      <a:pt x="74" y="5"/>
                    </a:cubicBezTo>
                    <a:close/>
                    <a:moveTo>
                      <a:pt x="74" y="9"/>
                    </a:move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10"/>
                      <a:pt x="74" y="9"/>
                      <a:pt x="74" y="9"/>
                    </a:cubicBezTo>
                    <a:close/>
                    <a:moveTo>
                      <a:pt x="74" y="7"/>
                    </a:moveTo>
                    <a:cubicBezTo>
                      <a:pt x="73" y="8"/>
                      <a:pt x="73" y="8"/>
                      <a:pt x="73" y="8"/>
                    </a:cubicBezTo>
                    <a:cubicBezTo>
                      <a:pt x="73" y="7"/>
                      <a:pt x="74" y="7"/>
                      <a:pt x="74" y="7"/>
                    </a:cubicBezTo>
                    <a:close/>
                    <a:moveTo>
                      <a:pt x="73" y="9"/>
                    </a:moveTo>
                    <a:cubicBezTo>
                      <a:pt x="74" y="9"/>
                      <a:pt x="74" y="9"/>
                      <a:pt x="74" y="9"/>
                    </a:cubicBezTo>
                    <a:cubicBezTo>
                      <a:pt x="74" y="10"/>
                      <a:pt x="74" y="10"/>
                      <a:pt x="74" y="10"/>
                    </a:cubicBezTo>
                    <a:lnTo>
                      <a:pt x="73" y="9"/>
                    </a:lnTo>
                    <a:close/>
                    <a:moveTo>
                      <a:pt x="66" y="5"/>
                    </a:moveTo>
                    <a:cubicBezTo>
                      <a:pt x="66" y="5"/>
                      <a:pt x="67" y="5"/>
                      <a:pt x="66" y="5"/>
                    </a:cubicBezTo>
                    <a:cubicBezTo>
                      <a:pt x="66" y="5"/>
                      <a:pt x="66" y="4"/>
                      <a:pt x="66" y="5"/>
                    </a:cubicBezTo>
                    <a:close/>
                    <a:moveTo>
                      <a:pt x="67" y="12"/>
                    </a:move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1"/>
                      <a:pt x="67" y="12"/>
                      <a:pt x="68" y="11"/>
                    </a:cubicBezTo>
                    <a:cubicBezTo>
                      <a:pt x="68" y="10"/>
                      <a:pt x="68" y="12"/>
                      <a:pt x="69" y="12"/>
                    </a:cubicBezTo>
                    <a:cubicBezTo>
                      <a:pt x="69" y="12"/>
                      <a:pt x="68" y="12"/>
                      <a:pt x="67" y="12"/>
                    </a:cubicBezTo>
                    <a:cubicBezTo>
                      <a:pt x="67" y="11"/>
                      <a:pt x="67" y="12"/>
                      <a:pt x="67" y="12"/>
                    </a:cubicBezTo>
                    <a:cubicBezTo>
                      <a:pt x="67" y="11"/>
                      <a:pt x="67" y="12"/>
                      <a:pt x="67" y="12"/>
                    </a:cubicBezTo>
                    <a:close/>
                    <a:moveTo>
                      <a:pt x="73" y="163"/>
                    </a:moveTo>
                    <a:cubicBezTo>
                      <a:pt x="73" y="163"/>
                      <a:pt x="73" y="163"/>
                      <a:pt x="73" y="163"/>
                    </a:cubicBezTo>
                    <a:cubicBezTo>
                      <a:pt x="73" y="163"/>
                      <a:pt x="73" y="163"/>
                      <a:pt x="74" y="163"/>
                    </a:cubicBezTo>
                    <a:cubicBezTo>
                      <a:pt x="74" y="164"/>
                      <a:pt x="74" y="163"/>
                      <a:pt x="73" y="163"/>
                    </a:cubicBezTo>
                    <a:close/>
                    <a:moveTo>
                      <a:pt x="74" y="162"/>
                    </a:moveTo>
                    <a:cubicBezTo>
                      <a:pt x="74" y="162"/>
                      <a:pt x="74" y="161"/>
                      <a:pt x="74" y="162"/>
                    </a:cubicBezTo>
                    <a:cubicBezTo>
                      <a:pt x="74" y="162"/>
                      <a:pt x="74" y="162"/>
                      <a:pt x="74" y="162"/>
                    </a:cubicBezTo>
                    <a:cubicBezTo>
                      <a:pt x="74" y="162"/>
                      <a:pt x="74" y="162"/>
                      <a:pt x="74" y="162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7"/>
                      <a:pt x="66" y="8"/>
                    </a:cubicBezTo>
                    <a:cubicBezTo>
                      <a:pt x="66" y="8"/>
                      <a:pt x="66" y="7"/>
                      <a:pt x="66" y="7"/>
                    </a:cubicBezTo>
                    <a:close/>
                    <a:moveTo>
                      <a:pt x="65" y="2"/>
                    </a:moveTo>
                    <a:cubicBezTo>
                      <a:pt x="65" y="2"/>
                      <a:pt x="65" y="3"/>
                      <a:pt x="66" y="3"/>
                    </a:cubicBezTo>
                    <a:cubicBezTo>
                      <a:pt x="66" y="3"/>
                      <a:pt x="65" y="3"/>
                      <a:pt x="65" y="2"/>
                    </a:cubicBezTo>
                    <a:close/>
                    <a:moveTo>
                      <a:pt x="65" y="7"/>
                    </a:moveTo>
                    <a:cubicBezTo>
                      <a:pt x="65" y="6"/>
                      <a:pt x="66" y="7"/>
                      <a:pt x="65" y="7"/>
                    </a:cubicBezTo>
                    <a:cubicBezTo>
                      <a:pt x="66" y="8"/>
                      <a:pt x="65" y="6"/>
                      <a:pt x="65" y="7"/>
                    </a:cubicBezTo>
                    <a:close/>
                    <a:moveTo>
                      <a:pt x="70" y="165"/>
                    </a:moveTo>
                    <a:cubicBezTo>
                      <a:pt x="70" y="164"/>
                      <a:pt x="70" y="164"/>
                      <a:pt x="70" y="164"/>
                    </a:cubicBezTo>
                    <a:cubicBezTo>
                      <a:pt x="70" y="164"/>
                      <a:pt x="70" y="164"/>
                      <a:pt x="70" y="164"/>
                    </a:cubicBezTo>
                    <a:cubicBezTo>
                      <a:pt x="70" y="164"/>
                      <a:pt x="70" y="164"/>
                      <a:pt x="70" y="165"/>
                    </a:cubicBezTo>
                    <a:close/>
                    <a:moveTo>
                      <a:pt x="62" y="6"/>
                    </a:moveTo>
                    <a:cubicBezTo>
                      <a:pt x="62" y="5"/>
                      <a:pt x="62" y="5"/>
                      <a:pt x="62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5"/>
                      <a:pt x="62" y="6"/>
                    </a:cubicBezTo>
                    <a:close/>
                    <a:moveTo>
                      <a:pt x="69" y="164"/>
                    </a:moveTo>
                    <a:cubicBezTo>
                      <a:pt x="69" y="164"/>
                      <a:pt x="69" y="164"/>
                      <a:pt x="69" y="164"/>
                    </a:cubicBezTo>
                    <a:cubicBezTo>
                      <a:pt x="69" y="164"/>
                      <a:pt x="69" y="164"/>
                      <a:pt x="69" y="164"/>
                    </a:cubicBezTo>
                    <a:cubicBezTo>
                      <a:pt x="70" y="165"/>
                      <a:pt x="68" y="164"/>
                      <a:pt x="69" y="164"/>
                    </a:cubicBezTo>
                    <a:close/>
                    <a:moveTo>
                      <a:pt x="69" y="165"/>
                    </a:move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4"/>
                      <a:pt x="69" y="164"/>
                      <a:pt x="69" y="164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69" y="166"/>
                      <a:pt x="69" y="166"/>
                      <a:pt x="69" y="165"/>
                    </a:cubicBezTo>
                    <a:close/>
                    <a:moveTo>
                      <a:pt x="59" y="5"/>
                    </a:moveTo>
                    <a:cubicBezTo>
                      <a:pt x="59" y="4"/>
                      <a:pt x="60" y="5"/>
                      <a:pt x="60" y="5"/>
                    </a:cubicBezTo>
                    <a:cubicBezTo>
                      <a:pt x="59" y="5"/>
                      <a:pt x="59" y="3"/>
                      <a:pt x="59" y="5"/>
                    </a:cubicBezTo>
                    <a:close/>
                    <a:moveTo>
                      <a:pt x="67" y="162"/>
                    </a:moveTo>
                    <a:cubicBezTo>
                      <a:pt x="67" y="162"/>
                      <a:pt x="67" y="162"/>
                      <a:pt x="67" y="162"/>
                    </a:cubicBezTo>
                    <a:cubicBezTo>
                      <a:pt x="67" y="162"/>
                      <a:pt x="67" y="162"/>
                      <a:pt x="67" y="162"/>
                    </a:cubicBezTo>
                    <a:cubicBezTo>
                      <a:pt x="67" y="162"/>
                      <a:pt x="67" y="162"/>
                      <a:pt x="67" y="162"/>
                    </a:cubicBezTo>
                    <a:close/>
                    <a:moveTo>
                      <a:pt x="66" y="163"/>
                    </a:moveTo>
                    <a:cubicBezTo>
                      <a:pt x="66" y="163"/>
                      <a:pt x="66" y="163"/>
                      <a:pt x="66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6" y="163"/>
                      <a:pt x="66" y="163"/>
                      <a:pt x="66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6" y="163"/>
                      <a:pt x="66" y="163"/>
                      <a:pt x="66" y="163"/>
                    </a:cubicBezTo>
                    <a:cubicBezTo>
                      <a:pt x="66" y="163"/>
                      <a:pt x="66" y="163"/>
                      <a:pt x="66" y="163"/>
                    </a:cubicBezTo>
                    <a:close/>
                    <a:moveTo>
                      <a:pt x="64" y="162"/>
                    </a:moveTo>
                    <a:cubicBezTo>
                      <a:pt x="65" y="162"/>
                      <a:pt x="65" y="161"/>
                      <a:pt x="65" y="162"/>
                    </a:cubicBezTo>
                    <a:cubicBezTo>
                      <a:pt x="65" y="162"/>
                      <a:pt x="65" y="163"/>
                      <a:pt x="64" y="162"/>
                    </a:cubicBezTo>
                    <a:close/>
                    <a:moveTo>
                      <a:pt x="57" y="8"/>
                    </a:moveTo>
                    <a:cubicBezTo>
                      <a:pt x="58" y="8"/>
                      <a:pt x="58" y="8"/>
                      <a:pt x="57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7" y="7"/>
                      <a:pt x="57" y="8"/>
                      <a:pt x="57" y="8"/>
                    </a:cubicBezTo>
                    <a:close/>
                    <a:moveTo>
                      <a:pt x="57" y="7"/>
                    </a:moveTo>
                    <a:cubicBezTo>
                      <a:pt x="56" y="7"/>
                      <a:pt x="57" y="8"/>
                      <a:pt x="57" y="7"/>
                    </a:cubicBezTo>
                    <a:cubicBezTo>
                      <a:pt x="57" y="7"/>
                      <a:pt x="57" y="8"/>
                      <a:pt x="57" y="7"/>
                    </a:cubicBezTo>
                    <a:close/>
                    <a:moveTo>
                      <a:pt x="63" y="163"/>
                    </a:moveTo>
                    <a:cubicBezTo>
                      <a:pt x="63" y="163"/>
                      <a:pt x="63" y="163"/>
                      <a:pt x="63" y="163"/>
                    </a:cubicBezTo>
                    <a:cubicBezTo>
                      <a:pt x="63" y="164"/>
                      <a:pt x="63" y="164"/>
                      <a:pt x="63" y="164"/>
                    </a:cubicBezTo>
                    <a:cubicBezTo>
                      <a:pt x="63" y="164"/>
                      <a:pt x="63" y="164"/>
                      <a:pt x="63" y="164"/>
                    </a:cubicBezTo>
                    <a:cubicBezTo>
                      <a:pt x="63" y="164"/>
                      <a:pt x="63" y="164"/>
                      <a:pt x="63" y="164"/>
                    </a:cubicBezTo>
                    <a:lnTo>
                      <a:pt x="63" y="163"/>
                    </a:ln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4" y="7"/>
                      <a:pt x="54" y="7"/>
                    </a:cubicBezTo>
                    <a:cubicBezTo>
                      <a:pt x="54" y="7"/>
                      <a:pt x="54" y="6"/>
                      <a:pt x="54" y="7"/>
                    </a:cubicBezTo>
                    <a:close/>
                    <a:moveTo>
                      <a:pt x="61" y="165"/>
                    </a:moveTo>
                    <a:cubicBezTo>
                      <a:pt x="62" y="165"/>
                      <a:pt x="61" y="164"/>
                      <a:pt x="61" y="165"/>
                    </a:cubicBezTo>
                    <a:cubicBezTo>
                      <a:pt x="61" y="165"/>
                      <a:pt x="61" y="164"/>
                      <a:pt x="61" y="165"/>
                    </a:cubicBezTo>
                    <a:close/>
                    <a:moveTo>
                      <a:pt x="53" y="9"/>
                    </a:moveTo>
                    <a:cubicBezTo>
                      <a:pt x="53" y="9"/>
                      <a:pt x="53" y="9"/>
                      <a:pt x="53" y="9"/>
                    </a:cubicBezTo>
                    <a:close/>
                    <a:moveTo>
                      <a:pt x="53" y="10"/>
                    </a:move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close/>
                    <a:moveTo>
                      <a:pt x="52" y="9"/>
                    </a:moveTo>
                    <a:cubicBezTo>
                      <a:pt x="53" y="9"/>
                      <a:pt x="53" y="9"/>
                      <a:pt x="53" y="10"/>
                    </a:cubicBezTo>
                    <a:cubicBezTo>
                      <a:pt x="53" y="9"/>
                      <a:pt x="52" y="9"/>
                      <a:pt x="52" y="9"/>
                    </a:cubicBezTo>
                    <a:close/>
                    <a:moveTo>
                      <a:pt x="59" y="167"/>
                    </a:moveTo>
                    <a:cubicBezTo>
                      <a:pt x="59" y="168"/>
                      <a:pt x="59" y="168"/>
                      <a:pt x="59" y="167"/>
                    </a:cubicBezTo>
                    <a:cubicBezTo>
                      <a:pt x="59" y="167"/>
                      <a:pt x="59" y="167"/>
                      <a:pt x="59" y="167"/>
                    </a:cubicBezTo>
                    <a:cubicBezTo>
                      <a:pt x="59" y="167"/>
                      <a:pt x="59" y="167"/>
                      <a:pt x="59" y="167"/>
                    </a:cubicBezTo>
                    <a:cubicBezTo>
                      <a:pt x="59" y="167"/>
                      <a:pt x="59" y="167"/>
                      <a:pt x="59" y="167"/>
                    </a:cubicBezTo>
                    <a:cubicBezTo>
                      <a:pt x="59" y="167"/>
                      <a:pt x="59" y="167"/>
                      <a:pt x="59" y="167"/>
                    </a:cubicBezTo>
                    <a:cubicBezTo>
                      <a:pt x="59" y="167"/>
                      <a:pt x="59" y="167"/>
                      <a:pt x="59" y="167"/>
                    </a:cubicBezTo>
                    <a:cubicBezTo>
                      <a:pt x="59" y="166"/>
                      <a:pt x="59" y="167"/>
                      <a:pt x="59" y="167"/>
                    </a:cubicBezTo>
                    <a:cubicBezTo>
                      <a:pt x="60" y="166"/>
                      <a:pt x="59" y="167"/>
                      <a:pt x="59" y="167"/>
                    </a:cubicBezTo>
                    <a:close/>
                    <a:moveTo>
                      <a:pt x="52" y="9"/>
                    </a:move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lose/>
                    <a:moveTo>
                      <a:pt x="51" y="10"/>
                    </a:moveTo>
                    <a:cubicBezTo>
                      <a:pt x="51" y="10"/>
                      <a:pt x="51" y="10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2" y="10"/>
                      <a:pt x="52" y="10"/>
                      <a:pt x="52" y="10"/>
                    </a:cubicBezTo>
                    <a:lnTo>
                      <a:pt x="51" y="10"/>
                    </a:lnTo>
                    <a:close/>
                    <a:moveTo>
                      <a:pt x="58" y="163"/>
                    </a:moveTo>
                    <a:cubicBezTo>
                      <a:pt x="58" y="163"/>
                      <a:pt x="58" y="163"/>
                      <a:pt x="58" y="163"/>
                    </a:cubicBezTo>
                    <a:cubicBezTo>
                      <a:pt x="58" y="163"/>
                      <a:pt x="58" y="163"/>
                      <a:pt x="58" y="163"/>
                    </a:cubicBezTo>
                    <a:cubicBezTo>
                      <a:pt x="58" y="164"/>
                      <a:pt x="58" y="163"/>
                      <a:pt x="58" y="163"/>
                    </a:cubicBezTo>
                    <a:close/>
                    <a:moveTo>
                      <a:pt x="50" y="10"/>
                    </a:move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0"/>
                    </a:cubicBezTo>
                    <a:close/>
                    <a:moveTo>
                      <a:pt x="50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lose/>
                    <a:moveTo>
                      <a:pt x="49" y="6"/>
                    </a:moveTo>
                    <a:cubicBezTo>
                      <a:pt x="49" y="6"/>
                      <a:pt x="49" y="6"/>
                      <a:pt x="49" y="6"/>
                    </a:cubicBezTo>
                    <a:cubicBezTo>
                      <a:pt x="49" y="5"/>
                      <a:pt x="49" y="5"/>
                      <a:pt x="49" y="6"/>
                    </a:cubicBezTo>
                    <a:close/>
                    <a:moveTo>
                      <a:pt x="50" y="6"/>
                    </a:moveTo>
                    <a:cubicBezTo>
                      <a:pt x="49" y="7"/>
                      <a:pt x="49" y="6"/>
                      <a:pt x="48" y="6"/>
                    </a:cubicBezTo>
                    <a:cubicBezTo>
                      <a:pt x="49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lnTo>
                      <a:pt x="50" y="6"/>
                    </a:lnTo>
                    <a:close/>
                    <a:moveTo>
                      <a:pt x="48" y="10"/>
                    </a:moveTo>
                    <a:cubicBezTo>
                      <a:pt x="48" y="9"/>
                      <a:pt x="48" y="10"/>
                      <a:pt x="49" y="10"/>
                    </a:cubicBezTo>
                    <a:cubicBezTo>
                      <a:pt x="49" y="9"/>
                      <a:pt x="48" y="11"/>
                      <a:pt x="49" y="10"/>
                    </a:cubicBezTo>
                    <a:cubicBezTo>
                      <a:pt x="49" y="10"/>
                      <a:pt x="49" y="9"/>
                      <a:pt x="49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49" y="9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1"/>
                    </a:cubicBezTo>
                    <a:cubicBezTo>
                      <a:pt x="49" y="10"/>
                      <a:pt x="49" y="11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9" y="11"/>
                      <a:pt x="48" y="10"/>
                    </a:cubicBezTo>
                    <a:cubicBezTo>
                      <a:pt x="48" y="10"/>
                      <a:pt x="49" y="11"/>
                      <a:pt x="49" y="11"/>
                    </a:cubicBezTo>
                    <a:cubicBezTo>
                      <a:pt x="49" y="10"/>
                      <a:pt x="49" y="10"/>
                      <a:pt x="48" y="10"/>
                    </a:cubicBezTo>
                    <a:close/>
                    <a:moveTo>
                      <a:pt x="54" y="164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5" y="163"/>
                      <a:pt x="55" y="163"/>
                      <a:pt x="55" y="163"/>
                    </a:cubicBezTo>
                    <a:cubicBezTo>
                      <a:pt x="55" y="163"/>
                      <a:pt x="55" y="163"/>
                      <a:pt x="55" y="163"/>
                    </a:cubicBezTo>
                    <a:cubicBezTo>
                      <a:pt x="55" y="163"/>
                      <a:pt x="55" y="164"/>
                      <a:pt x="54" y="164"/>
                    </a:cubicBezTo>
                    <a:close/>
                    <a:moveTo>
                      <a:pt x="52" y="165"/>
                    </a:moveTo>
                    <a:cubicBezTo>
                      <a:pt x="52" y="165"/>
                      <a:pt x="53" y="165"/>
                      <a:pt x="53" y="164"/>
                    </a:cubicBezTo>
                    <a:cubicBezTo>
                      <a:pt x="53" y="164"/>
                      <a:pt x="53" y="165"/>
                      <a:pt x="52" y="165"/>
                    </a:cubicBezTo>
                    <a:close/>
                    <a:moveTo>
                      <a:pt x="52" y="159"/>
                    </a:moveTo>
                    <a:cubicBezTo>
                      <a:pt x="52" y="160"/>
                      <a:pt x="52" y="160"/>
                      <a:pt x="52" y="160"/>
                    </a:cubicBezTo>
                    <a:cubicBezTo>
                      <a:pt x="52" y="159"/>
                      <a:pt x="52" y="159"/>
                      <a:pt x="52" y="159"/>
                    </a:cubicBezTo>
                    <a:close/>
                    <a:moveTo>
                      <a:pt x="44" y="15"/>
                    </a:move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6"/>
                      <a:pt x="44" y="15"/>
                      <a:pt x="44" y="15"/>
                    </a:cubicBezTo>
                    <a:close/>
                    <a:moveTo>
                      <a:pt x="50" y="159"/>
                    </a:moveTo>
                    <a:cubicBezTo>
                      <a:pt x="50" y="159"/>
                      <a:pt x="50" y="159"/>
                      <a:pt x="50" y="159"/>
                    </a:cubicBezTo>
                    <a:cubicBezTo>
                      <a:pt x="50" y="160"/>
                      <a:pt x="50" y="160"/>
                      <a:pt x="50" y="160"/>
                    </a:cubicBezTo>
                    <a:lnTo>
                      <a:pt x="50" y="159"/>
                    </a:lnTo>
                    <a:close/>
                    <a:moveTo>
                      <a:pt x="43" y="17"/>
                    </a:moveTo>
                    <a:cubicBezTo>
                      <a:pt x="43" y="17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7"/>
                      <a:pt x="43" y="16"/>
                      <a:pt x="43" y="17"/>
                    </a:cubicBezTo>
                    <a:close/>
                    <a:moveTo>
                      <a:pt x="43" y="14"/>
                    </a:moveTo>
                    <a:cubicBezTo>
                      <a:pt x="43" y="14"/>
                      <a:pt x="43" y="15"/>
                      <a:pt x="43" y="15"/>
                    </a:cubicBezTo>
                    <a:lnTo>
                      <a:pt x="43" y="14"/>
                    </a:lnTo>
                    <a:close/>
                    <a:moveTo>
                      <a:pt x="41" y="16"/>
                    </a:move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7"/>
                      <a:pt x="41" y="16"/>
                      <a:pt x="41" y="16"/>
                    </a:cubicBezTo>
                    <a:close/>
                    <a:moveTo>
                      <a:pt x="47" y="161"/>
                    </a:moveTo>
                    <a:cubicBezTo>
                      <a:pt x="47" y="160"/>
                      <a:pt x="47" y="160"/>
                      <a:pt x="47" y="160"/>
                    </a:cubicBezTo>
                    <a:cubicBezTo>
                      <a:pt x="48" y="161"/>
                      <a:pt x="47" y="161"/>
                      <a:pt x="47" y="161"/>
                    </a:cubicBezTo>
                    <a:close/>
                    <a:moveTo>
                      <a:pt x="40" y="16"/>
                    </a:moveTo>
                    <a:cubicBezTo>
                      <a:pt x="40" y="16"/>
                      <a:pt x="40" y="16"/>
                      <a:pt x="40" y="16"/>
                    </a:cubicBezTo>
                    <a:cubicBezTo>
                      <a:pt x="41" y="17"/>
                      <a:pt x="41" y="15"/>
                      <a:pt x="41" y="16"/>
                    </a:cubicBezTo>
                    <a:cubicBezTo>
                      <a:pt x="41" y="16"/>
                      <a:pt x="40" y="16"/>
                      <a:pt x="41" y="16"/>
                    </a:cubicBezTo>
                    <a:cubicBezTo>
                      <a:pt x="41" y="16"/>
                      <a:pt x="40" y="17"/>
                      <a:pt x="40" y="16"/>
                    </a:cubicBezTo>
                    <a:close/>
                    <a:moveTo>
                      <a:pt x="40" y="15"/>
                    </a:moveTo>
                    <a:cubicBezTo>
                      <a:pt x="40" y="15"/>
                      <a:pt x="40" y="15"/>
                      <a:pt x="40" y="16"/>
                    </a:cubicBezTo>
                    <a:cubicBezTo>
                      <a:pt x="40" y="16"/>
                      <a:pt x="40" y="16"/>
                      <a:pt x="40" y="15"/>
                    </a:cubicBezTo>
                    <a:close/>
                    <a:moveTo>
                      <a:pt x="40" y="19"/>
                    </a:moveTo>
                    <a:cubicBezTo>
                      <a:pt x="40" y="20"/>
                      <a:pt x="40" y="19"/>
                      <a:pt x="40" y="19"/>
                    </a:cubicBezTo>
                    <a:cubicBezTo>
                      <a:pt x="40" y="20"/>
                      <a:pt x="40" y="19"/>
                      <a:pt x="40" y="19"/>
                    </a:cubicBezTo>
                    <a:close/>
                    <a:moveTo>
                      <a:pt x="46" y="159"/>
                    </a:moveTo>
                    <a:cubicBezTo>
                      <a:pt x="46" y="159"/>
                      <a:pt x="46" y="159"/>
                      <a:pt x="46" y="159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46" y="159"/>
                      <a:pt x="46" y="159"/>
                      <a:pt x="46" y="159"/>
                    </a:cubicBezTo>
                    <a:close/>
                    <a:moveTo>
                      <a:pt x="47" y="163"/>
                    </a:moveTo>
                    <a:cubicBezTo>
                      <a:pt x="46" y="163"/>
                      <a:pt x="46" y="163"/>
                      <a:pt x="46" y="163"/>
                    </a:cubicBezTo>
                    <a:cubicBezTo>
                      <a:pt x="46" y="163"/>
                      <a:pt x="47" y="163"/>
                      <a:pt x="47" y="163"/>
                    </a:cubicBezTo>
                    <a:close/>
                    <a:moveTo>
                      <a:pt x="39" y="15"/>
                    </a:moveTo>
                    <a:cubicBezTo>
                      <a:pt x="39" y="15"/>
                      <a:pt x="39" y="15"/>
                      <a:pt x="39" y="16"/>
                    </a:cubicBezTo>
                    <a:cubicBezTo>
                      <a:pt x="39" y="15"/>
                      <a:pt x="39" y="15"/>
                      <a:pt x="39" y="15"/>
                    </a:cubicBezTo>
                    <a:close/>
                    <a:moveTo>
                      <a:pt x="39" y="23"/>
                    </a:moveTo>
                    <a:cubicBezTo>
                      <a:pt x="39" y="24"/>
                      <a:pt x="39" y="23"/>
                      <a:pt x="39" y="23"/>
                    </a:cubicBezTo>
                    <a:cubicBezTo>
                      <a:pt x="39" y="23"/>
                      <a:pt x="39" y="23"/>
                      <a:pt x="39" y="24"/>
                    </a:cubicBezTo>
                    <a:cubicBezTo>
                      <a:pt x="39" y="24"/>
                      <a:pt x="39" y="23"/>
                      <a:pt x="39" y="23"/>
                    </a:cubicBezTo>
                    <a:close/>
                    <a:moveTo>
                      <a:pt x="38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7" y="27"/>
                      <a:pt x="38" y="26"/>
                    </a:cubicBezTo>
                    <a:close/>
                    <a:moveTo>
                      <a:pt x="38" y="27"/>
                    </a:moveTo>
                    <a:cubicBezTo>
                      <a:pt x="37" y="28"/>
                      <a:pt x="37" y="26"/>
                      <a:pt x="38" y="27"/>
                    </a:cubicBezTo>
                    <a:cubicBezTo>
                      <a:pt x="37" y="28"/>
                      <a:pt x="38" y="27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lose/>
                    <a:moveTo>
                      <a:pt x="37" y="22"/>
                    </a:move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2"/>
                      <a:pt x="36" y="23"/>
                    </a:cubicBezTo>
                    <a:cubicBezTo>
                      <a:pt x="36" y="23"/>
                      <a:pt x="37" y="23"/>
                      <a:pt x="36" y="22"/>
                    </a:cubicBezTo>
                    <a:lnTo>
                      <a:pt x="37" y="22"/>
                    </a:lnTo>
                    <a:close/>
                    <a:moveTo>
                      <a:pt x="37" y="20"/>
                    </a:moveTo>
                    <a:cubicBezTo>
                      <a:pt x="37" y="20"/>
                      <a:pt x="37" y="19"/>
                      <a:pt x="37" y="20"/>
                    </a:cubicBezTo>
                    <a:cubicBezTo>
                      <a:pt x="36" y="20"/>
                      <a:pt x="37" y="19"/>
                      <a:pt x="37" y="20"/>
                    </a:cubicBezTo>
                    <a:close/>
                    <a:moveTo>
                      <a:pt x="42" y="160"/>
                    </a:moveTo>
                    <a:cubicBezTo>
                      <a:pt x="42" y="160"/>
                      <a:pt x="42" y="160"/>
                      <a:pt x="42" y="160"/>
                    </a:cubicBezTo>
                    <a:cubicBezTo>
                      <a:pt x="43" y="160"/>
                      <a:pt x="43" y="160"/>
                      <a:pt x="43" y="160"/>
                    </a:cubicBezTo>
                    <a:cubicBezTo>
                      <a:pt x="43" y="160"/>
                      <a:pt x="43" y="161"/>
                      <a:pt x="42" y="160"/>
                    </a:cubicBezTo>
                    <a:close/>
                    <a:moveTo>
                      <a:pt x="40" y="160"/>
                    </a:moveTo>
                    <a:cubicBezTo>
                      <a:pt x="40" y="160"/>
                      <a:pt x="40" y="159"/>
                      <a:pt x="40" y="160"/>
                    </a:cubicBezTo>
                    <a:cubicBezTo>
                      <a:pt x="40" y="160"/>
                      <a:pt x="40" y="161"/>
                      <a:pt x="40" y="160"/>
                    </a:cubicBezTo>
                    <a:close/>
                    <a:moveTo>
                      <a:pt x="3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3" y="28"/>
                      <a:pt x="33" y="28"/>
                    </a:cubicBezTo>
                    <a:close/>
                    <a:moveTo>
                      <a:pt x="32" y="27"/>
                    </a:moveTo>
                    <a:cubicBezTo>
                      <a:pt x="32" y="28"/>
                      <a:pt x="32" y="28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lose/>
                    <a:moveTo>
                      <a:pt x="33" y="28"/>
                    </a:moveTo>
                    <a:cubicBezTo>
                      <a:pt x="33" y="28"/>
                      <a:pt x="32" y="28"/>
                      <a:pt x="32" y="28"/>
                    </a:cubicBezTo>
                    <a:lnTo>
                      <a:pt x="33" y="28"/>
                    </a:lnTo>
                    <a:close/>
                    <a:moveTo>
                      <a:pt x="32" y="31"/>
                    </a:move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0"/>
                      <a:pt x="32" y="30"/>
                      <a:pt x="32" y="30"/>
                    </a:cubicBezTo>
                    <a:lnTo>
                      <a:pt x="32" y="31"/>
                    </a:lnTo>
                    <a:close/>
                    <a:moveTo>
                      <a:pt x="37" y="158"/>
                    </a:moveTo>
                    <a:cubicBezTo>
                      <a:pt x="38" y="157"/>
                      <a:pt x="38" y="157"/>
                      <a:pt x="38" y="157"/>
                    </a:cubicBezTo>
                    <a:cubicBezTo>
                      <a:pt x="38" y="158"/>
                      <a:pt x="38" y="158"/>
                      <a:pt x="38" y="158"/>
                    </a:cubicBezTo>
                    <a:lnTo>
                      <a:pt x="37" y="158"/>
                    </a:lnTo>
                    <a:close/>
                    <a:moveTo>
                      <a:pt x="37" y="158"/>
                    </a:moveTo>
                    <a:cubicBezTo>
                      <a:pt x="37" y="158"/>
                      <a:pt x="37" y="158"/>
                      <a:pt x="37" y="158"/>
                    </a:cubicBezTo>
                    <a:cubicBezTo>
                      <a:pt x="37" y="159"/>
                      <a:pt x="37" y="159"/>
                      <a:pt x="37" y="159"/>
                    </a:cubicBezTo>
                    <a:lnTo>
                      <a:pt x="37" y="158"/>
                    </a:lnTo>
                    <a:close/>
                    <a:moveTo>
                      <a:pt x="31" y="30"/>
                    </a:moveTo>
                    <a:cubicBezTo>
                      <a:pt x="31" y="29"/>
                      <a:pt x="31" y="29"/>
                      <a:pt x="31" y="29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30"/>
                      <a:pt x="32" y="29"/>
                      <a:pt x="32" y="29"/>
                    </a:cubicBezTo>
                    <a:cubicBezTo>
                      <a:pt x="32" y="30"/>
                      <a:pt x="32" y="30"/>
                      <a:pt x="31" y="30"/>
                    </a:cubicBezTo>
                    <a:close/>
                    <a:moveTo>
                      <a:pt x="30" y="31"/>
                    </a:move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0" y="31"/>
                      <a:pt x="30" y="31"/>
                    </a:cubicBezTo>
                    <a:close/>
                    <a:moveTo>
                      <a:pt x="30" y="36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6"/>
                    </a:cubicBezTo>
                    <a:close/>
                    <a:moveTo>
                      <a:pt x="35" y="159"/>
                    </a:moveTo>
                    <a:cubicBezTo>
                      <a:pt x="36" y="159"/>
                      <a:pt x="36" y="159"/>
                      <a:pt x="36" y="159"/>
                    </a:cubicBezTo>
                    <a:cubicBezTo>
                      <a:pt x="35" y="160"/>
                      <a:pt x="35" y="160"/>
                      <a:pt x="35" y="160"/>
                    </a:cubicBezTo>
                    <a:lnTo>
                      <a:pt x="35" y="159"/>
                    </a:lnTo>
                    <a:close/>
                    <a:moveTo>
                      <a:pt x="32" y="158"/>
                    </a:moveTo>
                    <a:cubicBezTo>
                      <a:pt x="32" y="158"/>
                      <a:pt x="32" y="158"/>
                      <a:pt x="32" y="158"/>
                    </a:cubicBezTo>
                    <a:cubicBezTo>
                      <a:pt x="32" y="158"/>
                      <a:pt x="32" y="158"/>
                      <a:pt x="32" y="158"/>
                    </a:cubicBezTo>
                    <a:cubicBezTo>
                      <a:pt x="32" y="158"/>
                      <a:pt x="32" y="158"/>
                      <a:pt x="32" y="158"/>
                    </a:cubicBezTo>
                    <a:close/>
                    <a:moveTo>
                      <a:pt x="34" y="159"/>
                    </a:moveTo>
                    <a:cubicBezTo>
                      <a:pt x="34" y="158"/>
                      <a:pt x="34" y="159"/>
                      <a:pt x="34" y="159"/>
                    </a:cubicBezTo>
                    <a:cubicBezTo>
                      <a:pt x="35" y="159"/>
                      <a:pt x="34" y="160"/>
                      <a:pt x="34" y="160"/>
                    </a:cubicBezTo>
                    <a:cubicBezTo>
                      <a:pt x="34" y="159"/>
                      <a:pt x="34" y="159"/>
                      <a:pt x="34" y="159"/>
                    </a:cubicBezTo>
                    <a:close/>
                    <a:moveTo>
                      <a:pt x="27" y="41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7" y="40"/>
                    </a:cubicBezTo>
                    <a:cubicBezTo>
                      <a:pt x="27" y="41"/>
                      <a:pt x="28" y="40"/>
                      <a:pt x="28" y="40"/>
                    </a:cubicBezTo>
                    <a:cubicBezTo>
                      <a:pt x="28" y="38"/>
                      <a:pt x="28" y="39"/>
                      <a:pt x="27" y="39"/>
                    </a:cubicBezTo>
                    <a:cubicBezTo>
                      <a:pt x="27" y="38"/>
                      <a:pt x="27" y="39"/>
                      <a:pt x="27" y="39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8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8" y="39"/>
                      <a:pt x="28" y="39"/>
                      <a:pt x="28" y="4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40"/>
                    </a:cubicBezTo>
                    <a:cubicBezTo>
                      <a:pt x="28" y="40"/>
                      <a:pt x="28" y="39"/>
                      <a:pt x="28" y="40"/>
                    </a:cubicBezTo>
                    <a:cubicBezTo>
                      <a:pt x="27" y="39"/>
                      <a:pt x="27" y="40"/>
                      <a:pt x="27" y="41"/>
                    </a:cubicBezTo>
                    <a:close/>
                    <a:moveTo>
                      <a:pt x="31" y="160"/>
                    </a:moveTo>
                    <a:cubicBezTo>
                      <a:pt x="31" y="160"/>
                      <a:pt x="31" y="160"/>
                      <a:pt x="32" y="159"/>
                    </a:cubicBezTo>
                    <a:cubicBezTo>
                      <a:pt x="32" y="159"/>
                      <a:pt x="32" y="159"/>
                      <a:pt x="32" y="159"/>
                    </a:cubicBezTo>
                    <a:cubicBezTo>
                      <a:pt x="32" y="159"/>
                      <a:pt x="32" y="159"/>
                      <a:pt x="32" y="159"/>
                    </a:cubicBezTo>
                    <a:cubicBezTo>
                      <a:pt x="32" y="159"/>
                      <a:pt x="32" y="159"/>
                      <a:pt x="32" y="159"/>
                    </a:cubicBezTo>
                    <a:cubicBezTo>
                      <a:pt x="32" y="159"/>
                      <a:pt x="32" y="159"/>
                      <a:pt x="32" y="159"/>
                    </a:cubicBezTo>
                    <a:cubicBezTo>
                      <a:pt x="32" y="159"/>
                      <a:pt x="32" y="159"/>
                      <a:pt x="32" y="159"/>
                    </a:cubicBezTo>
                    <a:cubicBezTo>
                      <a:pt x="32" y="160"/>
                      <a:pt x="32" y="160"/>
                      <a:pt x="32" y="160"/>
                    </a:cubicBezTo>
                    <a:cubicBezTo>
                      <a:pt x="33" y="160"/>
                      <a:pt x="31" y="160"/>
                      <a:pt x="32" y="160"/>
                    </a:cubicBezTo>
                    <a:cubicBezTo>
                      <a:pt x="32" y="161"/>
                      <a:pt x="32" y="160"/>
                      <a:pt x="32" y="160"/>
                    </a:cubicBezTo>
                    <a:lnTo>
                      <a:pt x="31" y="160"/>
                    </a:lnTo>
                    <a:close/>
                    <a:moveTo>
                      <a:pt x="25" y="50"/>
                    </a:moveTo>
                    <a:cubicBezTo>
                      <a:pt x="25" y="50"/>
                      <a:pt x="25" y="49"/>
                      <a:pt x="25" y="50"/>
                    </a:cubicBezTo>
                    <a:cubicBezTo>
                      <a:pt x="25" y="50"/>
                      <a:pt x="25" y="49"/>
                      <a:pt x="25" y="50"/>
                    </a:cubicBezTo>
                    <a:cubicBezTo>
                      <a:pt x="25" y="50"/>
                      <a:pt x="25" y="50"/>
                      <a:pt x="25" y="49"/>
                    </a:cubicBezTo>
                    <a:cubicBezTo>
                      <a:pt x="25" y="49"/>
                      <a:pt x="25" y="49"/>
                      <a:pt x="25" y="50"/>
                    </a:cubicBezTo>
                    <a:close/>
                    <a:moveTo>
                      <a:pt x="26" y="49"/>
                    </a:move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50"/>
                      <a:pt x="26" y="50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5" y="49"/>
                      <a:pt x="26" y="49"/>
                    </a:cubicBezTo>
                    <a:close/>
                    <a:moveTo>
                      <a:pt x="30" y="157"/>
                    </a:moveTo>
                    <a:cubicBezTo>
                      <a:pt x="30" y="157"/>
                      <a:pt x="30" y="157"/>
                      <a:pt x="30" y="157"/>
                    </a:cubicBezTo>
                    <a:cubicBezTo>
                      <a:pt x="30" y="157"/>
                      <a:pt x="30" y="157"/>
                      <a:pt x="30" y="157"/>
                    </a:cubicBezTo>
                    <a:close/>
                    <a:moveTo>
                      <a:pt x="30" y="162"/>
                    </a:moveTo>
                    <a:cubicBezTo>
                      <a:pt x="30" y="161"/>
                      <a:pt x="30" y="161"/>
                      <a:pt x="30" y="161"/>
                    </a:cubicBezTo>
                    <a:cubicBezTo>
                      <a:pt x="30" y="161"/>
                      <a:pt x="30" y="161"/>
                      <a:pt x="30" y="161"/>
                    </a:cubicBezTo>
                    <a:cubicBezTo>
                      <a:pt x="30" y="161"/>
                      <a:pt x="31" y="162"/>
                      <a:pt x="30" y="162"/>
                    </a:cubicBezTo>
                    <a:close/>
                    <a:moveTo>
                      <a:pt x="30" y="160"/>
                    </a:moveTo>
                    <a:cubicBezTo>
                      <a:pt x="29" y="159"/>
                      <a:pt x="30" y="159"/>
                      <a:pt x="3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0" y="159"/>
                      <a:pt x="30" y="159"/>
                      <a:pt x="30" y="159"/>
                    </a:cubicBezTo>
                    <a:cubicBezTo>
                      <a:pt x="30" y="159"/>
                      <a:pt x="30" y="159"/>
                      <a:pt x="30" y="159"/>
                    </a:cubicBezTo>
                    <a:cubicBezTo>
                      <a:pt x="30" y="160"/>
                      <a:pt x="30" y="160"/>
                      <a:pt x="30" y="160"/>
                    </a:cubicBezTo>
                    <a:close/>
                    <a:moveTo>
                      <a:pt x="29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30" y="158"/>
                      <a:pt x="30" y="158"/>
                      <a:pt x="30" y="158"/>
                    </a:cubicBezTo>
                    <a:lnTo>
                      <a:pt x="29" y="158"/>
                    </a:lnTo>
                    <a:close/>
                    <a:moveTo>
                      <a:pt x="28" y="163"/>
                    </a:moveTo>
                    <a:cubicBezTo>
                      <a:pt x="28" y="163"/>
                      <a:pt x="28" y="163"/>
                      <a:pt x="28" y="162"/>
                    </a:cubicBezTo>
                    <a:cubicBezTo>
                      <a:pt x="29" y="163"/>
                      <a:pt x="28" y="163"/>
                      <a:pt x="28" y="163"/>
                    </a:cubicBezTo>
                    <a:close/>
                    <a:moveTo>
                      <a:pt x="28" y="157"/>
                    </a:moveTo>
                    <a:cubicBezTo>
                      <a:pt x="28" y="157"/>
                      <a:pt x="28" y="157"/>
                      <a:pt x="28" y="157"/>
                    </a:cubicBezTo>
                    <a:cubicBezTo>
                      <a:pt x="29" y="157"/>
                      <a:pt x="29" y="157"/>
                      <a:pt x="29" y="157"/>
                    </a:cubicBezTo>
                    <a:lnTo>
                      <a:pt x="28" y="157"/>
                    </a:lnTo>
                    <a:close/>
                    <a:moveTo>
                      <a:pt x="21" y="54"/>
                    </a:move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lose/>
                    <a:moveTo>
                      <a:pt x="21" y="56"/>
                    </a:move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lose/>
                    <a:moveTo>
                      <a:pt x="25" y="154"/>
                    </a:moveTo>
                    <a:cubicBezTo>
                      <a:pt x="26" y="153"/>
                      <a:pt x="26" y="153"/>
                      <a:pt x="26" y="153"/>
                    </a:cubicBezTo>
                    <a:cubicBezTo>
                      <a:pt x="26" y="154"/>
                      <a:pt x="26" y="154"/>
                      <a:pt x="26" y="154"/>
                    </a:cubicBezTo>
                    <a:cubicBezTo>
                      <a:pt x="26" y="154"/>
                      <a:pt x="26" y="154"/>
                      <a:pt x="26" y="154"/>
                    </a:cubicBezTo>
                    <a:cubicBezTo>
                      <a:pt x="25" y="154"/>
                      <a:pt x="25" y="154"/>
                      <a:pt x="25" y="154"/>
                    </a:cubicBezTo>
                    <a:cubicBezTo>
                      <a:pt x="25" y="154"/>
                      <a:pt x="25" y="154"/>
                      <a:pt x="25" y="154"/>
                    </a:cubicBezTo>
                    <a:close/>
                    <a:moveTo>
                      <a:pt x="25" y="153"/>
                    </a:moveTo>
                    <a:cubicBezTo>
                      <a:pt x="25" y="153"/>
                      <a:pt x="25" y="153"/>
                      <a:pt x="25" y="153"/>
                    </a:cubicBezTo>
                    <a:close/>
                    <a:moveTo>
                      <a:pt x="21" y="57"/>
                    </a:moveTo>
                    <a:cubicBezTo>
                      <a:pt x="21" y="57"/>
                      <a:pt x="21" y="56"/>
                      <a:pt x="21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lose/>
                    <a:moveTo>
                      <a:pt x="25" y="153"/>
                    </a:moveTo>
                    <a:cubicBezTo>
                      <a:pt x="25" y="153"/>
                      <a:pt x="25" y="153"/>
                      <a:pt x="25" y="153"/>
                    </a:cubicBezTo>
                    <a:close/>
                    <a:moveTo>
                      <a:pt x="20" y="56"/>
                    </a:move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lnTo>
                      <a:pt x="20" y="56"/>
                    </a:lnTo>
                    <a:close/>
                    <a:moveTo>
                      <a:pt x="24" y="154"/>
                    </a:moveTo>
                    <a:cubicBezTo>
                      <a:pt x="24" y="154"/>
                      <a:pt x="24" y="154"/>
                      <a:pt x="24" y="154"/>
                    </a:cubicBezTo>
                    <a:cubicBezTo>
                      <a:pt x="24" y="154"/>
                      <a:pt x="24" y="154"/>
                      <a:pt x="24" y="154"/>
                    </a:cubicBezTo>
                    <a:cubicBezTo>
                      <a:pt x="24" y="154"/>
                      <a:pt x="24" y="155"/>
                      <a:pt x="24" y="154"/>
                    </a:cubicBezTo>
                    <a:close/>
                    <a:moveTo>
                      <a:pt x="24" y="153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4" y="153"/>
                      <a:pt x="24" y="153"/>
                      <a:pt x="24" y="153"/>
                    </a:cubicBezTo>
                    <a:close/>
                    <a:moveTo>
                      <a:pt x="19" y="58"/>
                    </a:move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20" y="57"/>
                      <a:pt x="20" y="58"/>
                      <a:pt x="19" y="58"/>
                    </a:cubicBezTo>
                    <a:close/>
                    <a:moveTo>
                      <a:pt x="18" y="63"/>
                    </a:moveTo>
                    <a:cubicBezTo>
                      <a:pt x="19" y="63"/>
                      <a:pt x="19" y="63"/>
                      <a:pt x="19" y="63"/>
                    </a:cubicBezTo>
                    <a:cubicBezTo>
                      <a:pt x="19" y="64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3"/>
                    </a:cubicBezTo>
                    <a:close/>
                    <a:moveTo>
                      <a:pt x="18" y="62"/>
                    </a:move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2"/>
                      <a:pt x="18" y="62"/>
                    </a:cubicBezTo>
                    <a:close/>
                    <a:moveTo>
                      <a:pt x="18" y="62"/>
                    </a:move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2"/>
                      <a:pt x="18" y="63"/>
                      <a:pt x="18" y="62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2"/>
                      <a:pt x="18" y="62"/>
                      <a:pt x="18" y="62"/>
                    </a:cubicBezTo>
                    <a:close/>
                    <a:moveTo>
                      <a:pt x="19" y="60"/>
                    </a:moveTo>
                    <a:cubicBezTo>
                      <a:pt x="18" y="60"/>
                      <a:pt x="18" y="60"/>
                      <a:pt x="18" y="60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19" y="60"/>
                      <a:pt x="19" y="60"/>
                    </a:cubicBezTo>
                    <a:close/>
                    <a:moveTo>
                      <a:pt x="19" y="64"/>
                    </a:moveTo>
                    <a:cubicBezTo>
                      <a:pt x="18" y="64"/>
                      <a:pt x="19" y="63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5"/>
                      <a:pt x="19" y="64"/>
                    </a:cubicBezTo>
                    <a:close/>
                    <a:moveTo>
                      <a:pt x="18" y="66"/>
                    </a:move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7" y="66"/>
                      <a:pt x="18" y="66"/>
                    </a:cubicBezTo>
                    <a:close/>
                    <a:moveTo>
                      <a:pt x="21" y="151"/>
                    </a:moveTo>
                    <a:cubicBezTo>
                      <a:pt x="21" y="151"/>
                      <a:pt x="21" y="151"/>
                      <a:pt x="21" y="151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1" y="152"/>
                      <a:pt x="21" y="152"/>
                      <a:pt x="21" y="151"/>
                    </a:cubicBezTo>
                    <a:close/>
                    <a:moveTo>
                      <a:pt x="16" y="67"/>
                    </a:moveTo>
                    <a:cubicBezTo>
                      <a:pt x="17" y="67"/>
                      <a:pt x="16" y="67"/>
                      <a:pt x="16" y="67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6" y="66"/>
                      <a:pt x="17" y="65"/>
                      <a:pt x="16" y="66"/>
                    </a:cubicBezTo>
                    <a:cubicBezTo>
                      <a:pt x="16" y="65"/>
                      <a:pt x="16" y="66"/>
                      <a:pt x="16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8" y="65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6"/>
                      <a:pt x="17" y="66"/>
                      <a:pt x="17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7"/>
                    </a:cubicBezTo>
                    <a:close/>
                    <a:moveTo>
                      <a:pt x="12" y="81"/>
                    </a:moveTo>
                    <a:cubicBezTo>
                      <a:pt x="12" y="82"/>
                      <a:pt x="12" y="81"/>
                      <a:pt x="13" y="81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1"/>
                      <a:pt x="12" y="81"/>
                      <a:pt x="13" y="82"/>
                    </a:cubicBezTo>
                    <a:cubicBezTo>
                      <a:pt x="12" y="83"/>
                      <a:pt x="13" y="82"/>
                      <a:pt x="12" y="81"/>
                    </a:cubicBezTo>
                    <a:close/>
                    <a:moveTo>
                      <a:pt x="12" y="84"/>
                    </a:moveTo>
                    <a:cubicBezTo>
                      <a:pt x="12" y="84"/>
                      <a:pt x="12" y="84"/>
                      <a:pt x="12" y="84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1" y="84"/>
                      <a:pt x="12" y="84"/>
                      <a:pt x="12" y="84"/>
                    </a:cubicBezTo>
                    <a:close/>
                    <a:moveTo>
                      <a:pt x="9" y="117"/>
                    </a:move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8" y="117"/>
                      <a:pt x="8" y="117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7" y="116"/>
                      <a:pt x="8" y="115"/>
                      <a:pt x="8" y="115"/>
                    </a:cubicBezTo>
                    <a:cubicBezTo>
                      <a:pt x="8" y="115"/>
                      <a:pt x="8" y="116"/>
                      <a:pt x="8" y="116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9" y="117"/>
                      <a:pt x="9" y="117"/>
                    </a:cubicBezTo>
                    <a:close/>
                    <a:moveTo>
                      <a:pt x="10" y="135"/>
                    </a:moveTo>
                    <a:cubicBezTo>
                      <a:pt x="10" y="136"/>
                      <a:pt x="10" y="136"/>
                      <a:pt x="10" y="136"/>
                    </a:cubicBezTo>
                    <a:cubicBezTo>
                      <a:pt x="10" y="136"/>
                      <a:pt x="10" y="136"/>
                      <a:pt x="9" y="136"/>
                    </a:cubicBezTo>
                    <a:cubicBezTo>
                      <a:pt x="10" y="136"/>
                      <a:pt x="10" y="136"/>
                      <a:pt x="10" y="136"/>
                    </a:cubicBezTo>
                    <a:lnTo>
                      <a:pt x="10" y="135"/>
                    </a:lnTo>
                    <a:close/>
                    <a:moveTo>
                      <a:pt x="10" y="117"/>
                    </a:move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9" y="117"/>
                      <a:pt x="9" y="117"/>
                    </a:cubicBezTo>
                    <a:lnTo>
                      <a:pt x="10" y="117"/>
                    </a:lnTo>
                    <a:close/>
                    <a:moveTo>
                      <a:pt x="11" y="137"/>
                    </a:moveTo>
                    <a:cubicBezTo>
                      <a:pt x="11" y="138"/>
                      <a:pt x="11" y="137"/>
                      <a:pt x="10" y="137"/>
                    </a:cubicBezTo>
                    <a:cubicBezTo>
                      <a:pt x="10" y="137"/>
                      <a:pt x="10" y="137"/>
                      <a:pt x="10" y="137"/>
                    </a:cubicBezTo>
                    <a:cubicBezTo>
                      <a:pt x="10" y="137"/>
                      <a:pt x="10" y="137"/>
                      <a:pt x="10" y="137"/>
                    </a:cubicBezTo>
                    <a:cubicBezTo>
                      <a:pt x="10" y="137"/>
                      <a:pt x="11" y="137"/>
                      <a:pt x="10" y="137"/>
                    </a:cubicBezTo>
                    <a:cubicBezTo>
                      <a:pt x="11" y="137"/>
                      <a:pt x="10" y="137"/>
                      <a:pt x="10" y="137"/>
                    </a:cubicBezTo>
                    <a:lnTo>
                      <a:pt x="11" y="137"/>
                    </a:lnTo>
                    <a:close/>
                    <a:moveTo>
                      <a:pt x="11" y="139"/>
                    </a:moveTo>
                    <a:cubicBezTo>
                      <a:pt x="11" y="139"/>
                      <a:pt x="12" y="140"/>
                      <a:pt x="12" y="139"/>
                    </a:cubicBezTo>
                    <a:cubicBezTo>
                      <a:pt x="11" y="140"/>
                      <a:pt x="11" y="139"/>
                      <a:pt x="12" y="139"/>
                    </a:cubicBezTo>
                    <a:cubicBezTo>
                      <a:pt x="12" y="140"/>
                      <a:pt x="12" y="139"/>
                      <a:pt x="12" y="139"/>
                    </a:cubicBezTo>
                    <a:cubicBezTo>
                      <a:pt x="11" y="139"/>
                      <a:pt x="11" y="139"/>
                      <a:pt x="11" y="139"/>
                    </a:cubicBezTo>
                    <a:close/>
                    <a:moveTo>
                      <a:pt x="10" y="138"/>
                    </a:moveTo>
                    <a:cubicBezTo>
                      <a:pt x="9" y="138"/>
                      <a:pt x="10" y="138"/>
                      <a:pt x="10" y="138"/>
                    </a:cubicBezTo>
                    <a:cubicBezTo>
                      <a:pt x="10" y="139"/>
                      <a:pt x="11" y="138"/>
                      <a:pt x="10" y="138"/>
                    </a:cubicBezTo>
                    <a:cubicBezTo>
                      <a:pt x="10" y="138"/>
                      <a:pt x="11" y="137"/>
                      <a:pt x="11" y="138"/>
                    </a:cubicBezTo>
                    <a:cubicBezTo>
                      <a:pt x="11" y="138"/>
                      <a:pt x="11" y="138"/>
                      <a:pt x="11" y="138"/>
                    </a:cubicBezTo>
                    <a:cubicBezTo>
                      <a:pt x="10" y="138"/>
                      <a:pt x="11" y="139"/>
                      <a:pt x="11" y="138"/>
                    </a:cubicBezTo>
                    <a:cubicBezTo>
                      <a:pt x="11" y="138"/>
                      <a:pt x="11" y="138"/>
                      <a:pt x="11" y="138"/>
                    </a:cubicBezTo>
                    <a:cubicBezTo>
                      <a:pt x="11" y="138"/>
                      <a:pt x="11" y="138"/>
                      <a:pt x="11" y="138"/>
                    </a:cubicBezTo>
                    <a:cubicBezTo>
                      <a:pt x="11" y="139"/>
                      <a:pt x="11" y="139"/>
                      <a:pt x="11" y="140"/>
                    </a:cubicBezTo>
                    <a:cubicBezTo>
                      <a:pt x="10" y="140"/>
                      <a:pt x="11" y="139"/>
                      <a:pt x="10" y="139"/>
                    </a:cubicBezTo>
                    <a:cubicBezTo>
                      <a:pt x="10" y="138"/>
                      <a:pt x="11" y="139"/>
                      <a:pt x="11" y="138"/>
                    </a:cubicBezTo>
                    <a:cubicBezTo>
                      <a:pt x="10" y="137"/>
                      <a:pt x="10" y="138"/>
                      <a:pt x="9" y="139"/>
                    </a:cubicBezTo>
                    <a:cubicBezTo>
                      <a:pt x="10" y="137"/>
                      <a:pt x="10" y="139"/>
                      <a:pt x="10" y="138"/>
                    </a:cubicBezTo>
                    <a:close/>
                    <a:moveTo>
                      <a:pt x="9" y="135"/>
                    </a:moveTo>
                    <a:cubicBezTo>
                      <a:pt x="9" y="135"/>
                      <a:pt x="9" y="135"/>
                      <a:pt x="9" y="135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9" y="134"/>
                      <a:pt x="9" y="134"/>
                      <a:pt x="10" y="135"/>
                    </a:cubicBezTo>
                    <a:cubicBezTo>
                      <a:pt x="9" y="135"/>
                      <a:pt x="10" y="135"/>
                      <a:pt x="10" y="135"/>
                    </a:cubicBezTo>
                    <a:cubicBezTo>
                      <a:pt x="9" y="134"/>
                      <a:pt x="9" y="135"/>
                      <a:pt x="9" y="135"/>
                    </a:cubicBezTo>
                    <a:cubicBezTo>
                      <a:pt x="10" y="134"/>
                      <a:pt x="9" y="134"/>
                      <a:pt x="9" y="135"/>
                    </a:cubicBezTo>
                    <a:close/>
                    <a:moveTo>
                      <a:pt x="9" y="136"/>
                    </a:move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6"/>
                      <a:pt x="9" y="136"/>
                      <a:pt x="9" y="135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9" y="136"/>
                      <a:pt x="9" y="136"/>
                      <a:pt x="9" y="136"/>
                    </a:cubicBezTo>
                    <a:close/>
                    <a:moveTo>
                      <a:pt x="8" y="137"/>
                    </a:move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7"/>
                      <a:pt x="9" y="138"/>
                      <a:pt x="9" y="138"/>
                    </a:cubicBezTo>
                    <a:lnTo>
                      <a:pt x="8" y="137"/>
                    </a:lnTo>
                    <a:close/>
                    <a:moveTo>
                      <a:pt x="7" y="139"/>
                    </a:moveTo>
                    <a:cubicBezTo>
                      <a:pt x="7" y="139"/>
                      <a:pt x="7" y="139"/>
                      <a:pt x="7" y="139"/>
                    </a:cubicBezTo>
                    <a:cubicBezTo>
                      <a:pt x="7" y="139"/>
                      <a:pt x="7" y="138"/>
                      <a:pt x="7" y="139"/>
                    </a:cubicBezTo>
                    <a:close/>
                    <a:moveTo>
                      <a:pt x="7" y="137"/>
                    </a:moveTo>
                    <a:cubicBezTo>
                      <a:pt x="7" y="136"/>
                      <a:pt x="7" y="136"/>
                      <a:pt x="7" y="136"/>
                    </a:cubicBezTo>
                    <a:cubicBezTo>
                      <a:pt x="7" y="136"/>
                      <a:pt x="7" y="137"/>
                      <a:pt x="7" y="137"/>
                    </a:cubicBezTo>
                    <a:close/>
                    <a:moveTo>
                      <a:pt x="8" y="140"/>
                    </a:moveTo>
                    <a:cubicBezTo>
                      <a:pt x="7" y="140"/>
                      <a:pt x="8" y="140"/>
                      <a:pt x="7" y="140"/>
                    </a:cubicBezTo>
                    <a:cubicBezTo>
                      <a:pt x="7" y="140"/>
                      <a:pt x="8" y="140"/>
                      <a:pt x="8" y="139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7" y="139"/>
                      <a:pt x="8" y="138"/>
                      <a:pt x="7" y="139"/>
                    </a:cubicBezTo>
                    <a:cubicBezTo>
                      <a:pt x="7" y="139"/>
                      <a:pt x="7" y="138"/>
                      <a:pt x="7" y="138"/>
                    </a:cubicBezTo>
                    <a:cubicBezTo>
                      <a:pt x="8" y="139"/>
                      <a:pt x="7" y="139"/>
                      <a:pt x="8" y="140"/>
                    </a:cubicBezTo>
                    <a:close/>
                    <a:moveTo>
                      <a:pt x="8" y="137"/>
                    </a:moveTo>
                    <a:cubicBezTo>
                      <a:pt x="8" y="137"/>
                      <a:pt x="8" y="137"/>
                      <a:pt x="8" y="137"/>
                    </a:cubicBezTo>
                    <a:cubicBezTo>
                      <a:pt x="8" y="137"/>
                      <a:pt x="7" y="137"/>
                      <a:pt x="8" y="137"/>
                    </a:cubicBezTo>
                    <a:close/>
                    <a:moveTo>
                      <a:pt x="8" y="135"/>
                    </a:moveTo>
                    <a:cubicBezTo>
                      <a:pt x="8" y="135"/>
                      <a:pt x="8" y="135"/>
                      <a:pt x="7" y="135"/>
                    </a:cubicBezTo>
                    <a:cubicBezTo>
                      <a:pt x="7" y="135"/>
                      <a:pt x="8" y="134"/>
                      <a:pt x="8" y="135"/>
                    </a:cubicBezTo>
                    <a:close/>
                    <a:moveTo>
                      <a:pt x="7" y="133"/>
                    </a:moveTo>
                    <a:cubicBezTo>
                      <a:pt x="7" y="132"/>
                      <a:pt x="7" y="133"/>
                      <a:pt x="7" y="133"/>
                    </a:cubicBezTo>
                    <a:cubicBezTo>
                      <a:pt x="7" y="134"/>
                      <a:pt x="7" y="133"/>
                      <a:pt x="7" y="133"/>
                    </a:cubicBezTo>
                    <a:close/>
                    <a:moveTo>
                      <a:pt x="5" y="119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118"/>
                      <a:pt x="5" y="118"/>
                      <a:pt x="5" y="118"/>
                    </a:cubicBezTo>
                    <a:cubicBezTo>
                      <a:pt x="5" y="119"/>
                      <a:pt x="5" y="118"/>
                      <a:pt x="5" y="119"/>
                    </a:cubicBezTo>
                    <a:close/>
                    <a:moveTo>
                      <a:pt x="5" y="119"/>
                    </a:moveTo>
                    <a:cubicBezTo>
                      <a:pt x="4" y="119"/>
                      <a:pt x="5" y="119"/>
                      <a:pt x="5" y="119"/>
                    </a:cubicBezTo>
                    <a:close/>
                    <a:moveTo>
                      <a:pt x="4" y="122"/>
                    </a:moveTo>
                    <a:cubicBezTo>
                      <a:pt x="5" y="122"/>
                      <a:pt x="5" y="122"/>
                      <a:pt x="5" y="122"/>
                    </a:cubicBezTo>
                    <a:cubicBezTo>
                      <a:pt x="5" y="123"/>
                      <a:pt x="5" y="123"/>
                      <a:pt x="5" y="123"/>
                    </a:cubicBezTo>
                    <a:lnTo>
                      <a:pt x="4" y="122"/>
                    </a:lnTo>
                    <a:close/>
                    <a:moveTo>
                      <a:pt x="4" y="122"/>
                    </a:moveTo>
                    <a:cubicBezTo>
                      <a:pt x="4" y="123"/>
                      <a:pt x="4" y="123"/>
                      <a:pt x="4" y="123"/>
                    </a:cubicBezTo>
                    <a:cubicBezTo>
                      <a:pt x="3" y="122"/>
                      <a:pt x="3" y="122"/>
                      <a:pt x="3" y="122"/>
                    </a:cubicBezTo>
                    <a:cubicBezTo>
                      <a:pt x="4" y="121"/>
                      <a:pt x="4" y="122"/>
                      <a:pt x="4" y="122"/>
                    </a:cubicBezTo>
                    <a:close/>
                    <a:moveTo>
                      <a:pt x="4" y="124"/>
                    </a:moveTo>
                    <a:cubicBezTo>
                      <a:pt x="4" y="124"/>
                      <a:pt x="4" y="124"/>
                      <a:pt x="4" y="124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3" y="124"/>
                      <a:pt x="4" y="124"/>
                      <a:pt x="4" y="124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0" name="iŝ1íḍé"/>
              <p:cNvSpPr/>
              <p:nvPr/>
            </p:nvSpPr>
            <p:spPr bwMode="auto">
              <a:xfrm>
                <a:off x="5040" y="2514"/>
                <a:ext cx="222" cy="379"/>
              </a:xfrm>
              <a:custGeom>
                <a:avLst/>
                <a:gdLst>
                  <a:gd name="T0" fmla="*/ 2 w 86"/>
                  <a:gd name="T1" fmla="*/ 126 h 147"/>
                  <a:gd name="T2" fmla="*/ 4 w 86"/>
                  <a:gd name="T3" fmla="*/ 129 h 147"/>
                  <a:gd name="T4" fmla="*/ 7 w 86"/>
                  <a:gd name="T5" fmla="*/ 134 h 147"/>
                  <a:gd name="T6" fmla="*/ 8 w 86"/>
                  <a:gd name="T7" fmla="*/ 140 h 147"/>
                  <a:gd name="T8" fmla="*/ 13 w 86"/>
                  <a:gd name="T9" fmla="*/ 144 h 147"/>
                  <a:gd name="T10" fmla="*/ 20 w 86"/>
                  <a:gd name="T11" fmla="*/ 104 h 147"/>
                  <a:gd name="T12" fmla="*/ 36 w 86"/>
                  <a:gd name="T13" fmla="*/ 61 h 147"/>
                  <a:gd name="T14" fmla="*/ 60 w 86"/>
                  <a:gd name="T15" fmla="*/ 19 h 147"/>
                  <a:gd name="T16" fmla="*/ 84 w 86"/>
                  <a:gd name="T17" fmla="*/ 9 h 147"/>
                  <a:gd name="T18" fmla="*/ 78 w 86"/>
                  <a:gd name="T19" fmla="*/ 8 h 147"/>
                  <a:gd name="T20" fmla="*/ 72 w 86"/>
                  <a:gd name="T21" fmla="*/ 6 h 147"/>
                  <a:gd name="T22" fmla="*/ 65 w 86"/>
                  <a:gd name="T23" fmla="*/ 2 h 147"/>
                  <a:gd name="T24" fmla="*/ 59 w 86"/>
                  <a:gd name="T25" fmla="*/ 3 h 147"/>
                  <a:gd name="T26" fmla="*/ 51 w 86"/>
                  <a:gd name="T27" fmla="*/ 9 h 147"/>
                  <a:gd name="T28" fmla="*/ 45 w 86"/>
                  <a:gd name="T29" fmla="*/ 13 h 147"/>
                  <a:gd name="T30" fmla="*/ 41 w 86"/>
                  <a:gd name="T31" fmla="*/ 15 h 147"/>
                  <a:gd name="T32" fmla="*/ 36 w 86"/>
                  <a:gd name="T33" fmla="*/ 18 h 147"/>
                  <a:gd name="T34" fmla="*/ 30 w 86"/>
                  <a:gd name="T35" fmla="*/ 27 h 147"/>
                  <a:gd name="T36" fmla="*/ 28 w 86"/>
                  <a:gd name="T37" fmla="*/ 37 h 147"/>
                  <a:gd name="T38" fmla="*/ 26 w 86"/>
                  <a:gd name="T39" fmla="*/ 43 h 147"/>
                  <a:gd name="T40" fmla="*/ 23 w 86"/>
                  <a:gd name="T41" fmla="*/ 51 h 147"/>
                  <a:gd name="T42" fmla="*/ 18 w 86"/>
                  <a:gd name="T43" fmla="*/ 55 h 147"/>
                  <a:gd name="T44" fmla="*/ 17 w 86"/>
                  <a:gd name="T45" fmla="*/ 60 h 147"/>
                  <a:gd name="T46" fmla="*/ 19 w 86"/>
                  <a:gd name="T47" fmla="*/ 64 h 147"/>
                  <a:gd name="T48" fmla="*/ 14 w 86"/>
                  <a:gd name="T49" fmla="*/ 70 h 147"/>
                  <a:gd name="T50" fmla="*/ 14 w 86"/>
                  <a:gd name="T51" fmla="*/ 76 h 147"/>
                  <a:gd name="T52" fmla="*/ 11 w 86"/>
                  <a:gd name="T53" fmla="*/ 79 h 147"/>
                  <a:gd name="T54" fmla="*/ 10 w 86"/>
                  <a:gd name="T55" fmla="*/ 84 h 147"/>
                  <a:gd name="T56" fmla="*/ 11 w 86"/>
                  <a:gd name="T57" fmla="*/ 94 h 147"/>
                  <a:gd name="T58" fmla="*/ 8 w 86"/>
                  <a:gd name="T59" fmla="*/ 100 h 147"/>
                  <a:gd name="T60" fmla="*/ 6 w 86"/>
                  <a:gd name="T61" fmla="*/ 101 h 147"/>
                  <a:gd name="T62" fmla="*/ 6 w 86"/>
                  <a:gd name="T63" fmla="*/ 106 h 147"/>
                  <a:gd name="T64" fmla="*/ 6 w 86"/>
                  <a:gd name="T65" fmla="*/ 110 h 147"/>
                  <a:gd name="T66" fmla="*/ 10 w 86"/>
                  <a:gd name="T67" fmla="*/ 113 h 147"/>
                  <a:gd name="T68" fmla="*/ 6 w 86"/>
                  <a:gd name="T69" fmla="*/ 115 h 147"/>
                  <a:gd name="T70" fmla="*/ 6 w 86"/>
                  <a:gd name="T71" fmla="*/ 101 h 147"/>
                  <a:gd name="T72" fmla="*/ 6 w 86"/>
                  <a:gd name="T73" fmla="*/ 107 h 147"/>
                  <a:gd name="T74" fmla="*/ 6 w 86"/>
                  <a:gd name="T75" fmla="*/ 107 h 147"/>
                  <a:gd name="T76" fmla="*/ 8 w 86"/>
                  <a:gd name="T77" fmla="*/ 103 h 147"/>
                  <a:gd name="T78" fmla="*/ 10 w 86"/>
                  <a:gd name="T79" fmla="*/ 112 h 147"/>
                  <a:gd name="T80" fmla="*/ 11 w 86"/>
                  <a:gd name="T81" fmla="*/ 86 h 147"/>
                  <a:gd name="T82" fmla="*/ 18 w 86"/>
                  <a:gd name="T83" fmla="*/ 62 h 147"/>
                  <a:gd name="T84" fmla="*/ 84 w 86"/>
                  <a:gd name="T85" fmla="*/ 9 h 147"/>
                  <a:gd name="T86" fmla="*/ 71 w 86"/>
                  <a:gd name="T87" fmla="*/ 11 h 147"/>
                  <a:gd name="T88" fmla="*/ 70 w 86"/>
                  <a:gd name="T89" fmla="*/ 8 h 147"/>
                  <a:gd name="T90" fmla="*/ 66 w 86"/>
                  <a:gd name="T91" fmla="*/ 5 h 147"/>
                  <a:gd name="T92" fmla="*/ 57 w 86"/>
                  <a:gd name="T93" fmla="*/ 8 h 147"/>
                  <a:gd name="T94" fmla="*/ 49 w 86"/>
                  <a:gd name="T95" fmla="*/ 6 h 147"/>
                  <a:gd name="T96" fmla="*/ 44 w 86"/>
                  <a:gd name="T97" fmla="*/ 15 h 147"/>
                  <a:gd name="T98" fmla="*/ 39 w 86"/>
                  <a:gd name="T99" fmla="*/ 24 h 147"/>
                  <a:gd name="T100" fmla="*/ 37 w 86"/>
                  <a:gd name="T101" fmla="*/ 27 h 147"/>
                  <a:gd name="T102" fmla="*/ 27 w 86"/>
                  <a:gd name="T103" fmla="*/ 36 h 147"/>
                  <a:gd name="T104" fmla="*/ 30 w 86"/>
                  <a:gd name="T105" fmla="*/ 35 h 147"/>
                  <a:gd name="T106" fmla="*/ 28 w 86"/>
                  <a:gd name="T107" fmla="*/ 40 h 147"/>
                  <a:gd name="T108" fmla="*/ 21 w 86"/>
                  <a:gd name="T109" fmla="*/ 56 h 147"/>
                  <a:gd name="T110" fmla="*/ 18 w 86"/>
                  <a:gd name="T111" fmla="*/ 66 h 147"/>
                  <a:gd name="T112" fmla="*/ 14 w 86"/>
                  <a:gd name="T113" fmla="*/ 146 h 147"/>
                  <a:gd name="T114" fmla="*/ 9 w 86"/>
                  <a:gd name="T115" fmla="*/ 117 h 147"/>
                  <a:gd name="T116" fmla="*/ 10 w 86"/>
                  <a:gd name="T117" fmla="*/ 139 h 147"/>
                  <a:gd name="T118" fmla="*/ 8 w 86"/>
                  <a:gd name="T119" fmla="*/ 137 h 147"/>
                  <a:gd name="T120" fmla="*/ 5 w 86"/>
                  <a:gd name="T121" fmla="*/ 118 h 147"/>
                  <a:gd name="T122" fmla="*/ 1 w 86"/>
                  <a:gd name="T123" fmla="*/ 1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6" h="147">
                    <a:moveTo>
                      <a:pt x="1" y="119"/>
                    </a:moveTo>
                    <a:cubicBezTo>
                      <a:pt x="1" y="119"/>
                      <a:pt x="1" y="119"/>
                      <a:pt x="1" y="120"/>
                    </a:cubicBezTo>
                    <a:cubicBezTo>
                      <a:pt x="1" y="120"/>
                      <a:pt x="1" y="120"/>
                      <a:pt x="1" y="120"/>
                    </a:cubicBezTo>
                    <a:cubicBezTo>
                      <a:pt x="1" y="120"/>
                      <a:pt x="2" y="120"/>
                      <a:pt x="2" y="121"/>
                    </a:cubicBezTo>
                    <a:cubicBezTo>
                      <a:pt x="2" y="122"/>
                      <a:pt x="2" y="121"/>
                      <a:pt x="2" y="121"/>
                    </a:cubicBezTo>
                    <a:cubicBezTo>
                      <a:pt x="3" y="121"/>
                      <a:pt x="2" y="122"/>
                      <a:pt x="2" y="122"/>
                    </a:cubicBezTo>
                    <a:cubicBezTo>
                      <a:pt x="2" y="123"/>
                      <a:pt x="3" y="122"/>
                      <a:pt x="3" y="122"/>
                    </a:cubicBezTo>
                    <a:cubicBezTo>
                      <a:pt x="3" y="122"/>
                      <a:pt x="3" y="122"/>
                      <a:pt x="3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3" y="124"/>
                      <a:pt x="3" y="123"/>
                      <a:pt x="3" y="124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3" y="124"/>
                      <a:pt x="4" y="125"/>
                      <a:pt x="3" y="125"/>
                    </a:cubicBezTo>
                    <a:cubicBezTo>
                      <a:pt x="3" y="126"/>
                      <a:pt x="3" y="126"/>
                      <a:pt x="3" y="126"/>
                    </a:cubicBezTo>
                    <a:cubicBezTo>
                      <a:pt x="3" y="126"/>
                      <a:pt x="3" y="126"/>
                      <a:pt x="3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2" y="124"/>
                      <a:pt x="2" y="125"/>
                      <a:pt x="2" y="125"/>
                    </a:cubicBezTo>
                    <a:cubicBezTo>
                      <a:pt x="1" y="125"/>
                      <a:pt x="2" y="125"/>
                      <a:pt x="1" y="125"/>
                    </a:cubicBezTo>
                    <a:cubicBezTo>
                      <a:pt x="1" y="124"/>
                      <a:pt x="1" y="125"/>
                      <a:pt x="1" y="126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2" y="125"/>
                      <a:pt x="2" y="126"/>
                      <a:pt x="2" y="126"/>
                    </a:cubicBezTo>
                    <a:cubicBezTo>
                      <a:pt x="2" y="126"/>
                      <a:pt x="2" y="126"/>
                      <a:pt x="2" y="126"/>
                    </a:cubicBezTo>
                    <a:cubicBezTo>
                      <a:pt x="2" y="126"/>
                      <a:pt x="2" y="126"/>
                      <a:pt x="2" y="126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1" y="127"/>
                      <a:pt x="1" y="126"/>
                      <a:pt x="1" y="127"/>
                    </a:cubicBezTo>
                    <a:cubicBezTo>
                      <a:pt x="1" y="127"/>
                      <a:pt x="1" y="127"/>
                      <a:pt x="1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" y="128"/>
                      <a:pt x="3" y="127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2" y="128"/>
                    </a:cubicBezTo>
                    <a:cubicBezTo>
                      <a:pt x="4" y="129"/>
                      <a:pt x="2" y="128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4" y="129"/>
                      <a:pt x="4" y="130"/>
                      <a:pt x="4" y="129"/>
                    </a:cubicBezTo>
                    <a:cubicBezTo>
                      <a:pt x="4" y="129"/>
                      <a:pt x="4" y="127"/>
                      <a:pt x="4" y="128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5" y="130"/>
                      <a:pt x="5" y="130"/>
                      <a:pt x="5" y="13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5" y="130"/>
                      <a:pt x="5" y="130"/>
                      <a:pt x="5" y="13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6" y="130"/>
                      <a:pt x="6" y="131"/>
                      <a:pt x="5" y="131"/>
                    </a:cubicBezTo>
                    <a:cubicBezTo>
                      <a:pt x="5" y="130"/>
                      <a:pt x="5" y="131"/>
                      <a:pt x="5" y="129"/>
                    </a:cubicBezTo>
                    <a:cubicBezTo>
                      <a:pt x="4" y="129"/>
                      <a:pt x="4" y="131"/>
                      <a:pt x="4" y="130"/>
                    </a:cubicBezTo>
                    <a:cubicBezTo>
                      <a:pt x="3" y="129"/>
                      <a:pt x="4" y="130"/>
                      <a:pt x="4" y="130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5" y="131"/>
                      <a:pt x="4" y="131"/>
                      <a:pt x="4" y="132"/>
                    </a:cubicBezTo>
                    <a:cubicBezTo>
                      <a:pt x="5" y="131"/>
                      <a:pt x="4" y="132"/>
                      <a:pt x="4" y="132"/>
                    </a:cubicBezTo>
                    <a:cubicBezTo>
                      <a:pt x="4" y="132"/>
                      <a:pt x="4" y="132"/>
                      <a:pt x="4" y="132"/>
                    </a:cubicBezTo>
                    <a:cubicBezTo>
                      <a:pt x="4" y="132"/>
                      <a:pt x="4" y="132"/>
                      <a:pt x="4" y="132"/>
                    </a:cubicBezTo>
                    <a:cubicBezTo>
                      <a:pt x="4" y="133"/>
                      <a:pt x="5" y="132"/>
                      <a:pt x="5" y="132"/>
                    </a:cubicBezTo>
                    <a:cubicBezTo>
                      <a:pt x="6" y="132"/>
                      <a:pt x="4" y="133"/>
                      <a:pt x="5" y="133"/>
                    </a:cubicBezTo>
                    <a:cubicBezTo>
                      <a:pt x="6" y="130"/>
                      <a:pt x="6" y="133"/>
                      <a:pt x="6" y="133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7" y="133"/>
                      <a:pt x="7" y="132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7" y="133"/>
                      <a:pt x="7" y="132"/>
                      <a:pt x="7" y="133"/>
                    </a:cubicBezTo>
                    <a:cubicBezTo>
                      <a:pt x="7" y="132"/>
                      <a:pt x="7" y="134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7" y="132"/>
                      <a:pt x="7" y="133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7" y="133"/>
                      <a:pt x="8" y="133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7" y="133"/>
                      <a:pt x="6" y="134"/>
                      <a:pt x="7" y="133"/>
                    </a:cubicBezTo>
                    <a:cubicBezTo>
                      <a:pt x="7" y="134"/>
                      <a:pt x="7" y="133"/>
                      <a:pt x="7" y="134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7" y="134"/>
                      <a:pt x="7" y="133"/>
                      <a:pt x="7" y="134"/>
                    </a:cubicBezTo>
                    <a:cubicBezTo>
                      <a:pt x="7" y="135"/>
                      <a:pt x="7" y="134"/>
                      <a:pt x="7" y="134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5"/>
                      <a:pt x="7" y="133"/>
                      <a:pt x="7" y="134"/>
                    </a:cubicBezTo>
                    <a:cubicBezTo>
                      <a:pt x="7" y="135"/>
                      <a:pt x="7" y="134"/>
                      <a:pt x="7" y="134"/>
                    </a:cubicBezTo>
                    <a:cubicBezTo>
                      <a:pt x="7" y="135"/>
                      <a:pt x="8" y="134"/>
                      <a:pt x="7" y="135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5"/>
                      <a:pt x="7" y="135"/>
                      <a:pt x="7" y="136"/>
                    </a:cubicBezTo>
                    <a:cubicBezTo>
                      <a:pt x="8" y="136"/>
                      <a:pt x="8" y="134"/>
                      <a:pt x="8" y="136"/>
                    </a:cubicBezTo>
                    <a:cubicBezTo>
                      <a:pt x="7" y="135"/>
                      <a:pt x="7" y="136"/>
                      <a:pt x="7" y="136"/>
                    </a:cubicBezTo>
                    <a:cubicBezTo>
                      <a:pt x="7" y="136"/>
                      <a:pt x="8" y="135"/>
                      <a:pt x="8" y="136"/>
                    </a:cubicBezTo>
                    <a:cubicBezTo>
                      <a:pt x="7" y="136"/>
                      <a:pt x="7" y="136"/>
                      <a:pt x="7" y="136"/>
                    </a:cubicBezTo>
                    <a:cubicBezTo>
                      <a:pt x="7" y="136"/>
                      <a:pt x="7" y="137"/>
                      <a:pt x="7" y="136"/>
                    </a:cubicBezTo>
                    <a:cubicBezTo>
                      <a:pt x="7" y="136"/>
                      <a:pt x="7" y="136"/>
                      <a:pt x="7" y="136"/>
                    </a:cubicBezTo>
                    <a:cubicBezTo>
                      <a:pt x="7" y="136"/>
                      <a:pt x="8" y="137"/>
                      <a:pt x="7" y="137"/>
                    </a:cubicBezTo>
                    <a:cubicBezTo>
                      <a:pt x="7" y="136"/>
                      <a:pt x="7" y="137"/>
                      <a:pt x="7" y="136"/>
                    </a:cubicBezTo>
                    <a:cubicBezTo>
                      <a:pt x="7" y="136"/>
                      <a:pt x="6" y="137"/>
                      <a:pt x="6" y="137"/>
                    </a:cubicBezTo>
                    <a:cubicBezTo>
                      <a:pt x="6" y="137"/>
                      <a:pt x="6" y="137"/>
                      <a:pt x="6" y="136"/>
                    </a:cubicBezTo>
                    <a:cubicBezTo>
                      <a:pt x="6" y="136"/>
                      <a:pt x="6" y="136"/>
                      <a:pt x="6" y="136"/>
                    </a:cubicBezTo>
                    <a:cubicBezTo>
                      <a:pt x="6" y="136"/>
                      <a:pt x="5" y="137"/>
                      <a:pt x="5" y="137"/>
                    </a:cubicBezTo>
                    <a:cubicBezTo>
                      <a:pt x="5" y="138"/>
                      <a:pt x="4" y="137"/>
                      <a:pt x="5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5" y="139"/>
                      <a:pt x="5" y="139"/>
                      <a:pt x="5" y="139"/>
                    </a:cubicBezTo>
                    <a:cubicBezTo>
                      <a:pt x="6" y="140"/>
                      <a:pt x="5" y="138"/>
                      <a:pt x="7" y="139"/>
                    </a:cubicBezTo>
                    <a:cubicBezTo>
                      <a:pt x="6" y="139"/>
                      <a:pt x="7" y="140"/>
                      <a:pt x="7" y="140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7" y="139"/>
                      <a:pt x="7" y="137"/>
                      <a:pt x="7" y="138"/>
                    </a:cubicBezTo>
                    <a:cubicBezTo>
                      <a:pt x="7" y="138"/>
                      <a:pt x="7" y="139"/>
                      <a:pt x="8" y="140"/>
                    </a:cubicBezTo>
                    <a:cubicBezTo>
                      <a:pt x="8" y="139"/>
                      <a:pt x="8" y="140"/>
                      <a:pt x="8" y="14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7" y="140"/>
                      <a:pt x="7" y="140"/>
                      <a:pt x="7" y="140"/>
                    </a:cubicBezTo>
                    <a:cubicBezTo>
                      <a:pt x="7" y="140"/>
                      <a:pt x="7" y="140"/>
                      <a:pt x="7" y="140"/>
                    </a:cubicBezTo>
                    <a:cubicBezTo>
                      <a:pt x="7" y="140"/>
                      <a:pt x="7" y="140"/>
                      <a:pt x="7" y="140"/>
                    </a:cubicBezTo>
                    <a:cubicBezTo>
                      <a:pt x="8" y="141"/>
                      <a:pt x="8" y="140"/>
                      <a:pt x="8" y="140"/>
                    </a:cubicBezTo>
                    <a:cubicBezTo>
                      <a:pt x="8" y="140"/>
                      <a:pt x="7" y="140"/>
                      <a:pt x="8" y="141"/>
                    </a:cubicBezTo>
                    <a:cubicBezTo>
                      <a:pt x="8" y="141"/>
                      <a:pt x="8" y="140"/>
                      <a:pt x="8" y="141"/>
                    </a:cubicBezTo>
                    <a:cubicBezTo>
                      <a:pt x="7" y="141"/>
                      <a:pt x="8" y="142"/>
                      <a:pt x="8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8" y="143"/>
                      <a:pt x="9" y="142"/>
                      <a:pt x="8" y="142"/>
                    </a:cubicBezTo>
                    <a:cubicBezTo>
                      <a:pt x="8" y="142"/>
                      <a:pt x="8" y="141"/>
                      <a:pt x="9" y="142"/>
                    </a:cubicBezTo>
                    <a:cubicBezTo>
                      <a:pt x="9" y="142"/>
                      <a:pt x="10" y="141"/>
                      <a:pt x="10" y="141"/>
                    </a:cubicBezTo>
                    <a:cubicBezTo>
                      <a:pt x="9" y="140"/>
                      <a:pt x="11" y="140"/>
                      <a:pt x="11" y="142"/>
                    </a:cubicBezTo>
                    <a:cubicBezTo>
                      <a:pt x="11" y="144"/>
                      <a:pt x="11" y="142"/>
                      <a:pt x="12" y="141"/>
                    </a:cubicBezTo>
                    <a:cubicBezTo>
                      <a:pt x="12" y="143"/>
                      <a:pt x="12" y="140"/>
                      <a:pt x="12" y="141"/>
                    </a:cubicBezTo>
                    <a:cubicBezTo>
                      <a:pt x="12" y="142"/>
                      <a:pt x="12" y="139"/>
                      <a:pt x="12" y="141"/>
                    </a:cubicBezTo>
                    <a:cubicBezTo>
                      <a:pt x="12" y="140"/>
                      <a:pt x="12" y="140"/>
                      <a:pt x="12" y="141"/>
                    </a:cubicBezTo>
                    <a:cubicBezTo>
                      <a:pt x="12" y="142"/>
                      <a:pt x="12" y="142"/>
                      <a:pt x="13" y="142"/>
                    </a:cubicBezTo>
                    <a:cubicBezTo>
                      <a:pt x="14" y="144"/>
                      <a:pt x="13" y="142"/>
                      <a:pt x="13" y="142"/>
                    </a:cubicBezTo>
                    <a:cubicBezTo>
                      <a:pt x="13" y="144"/>
                      <a:pt x="14" y="142"/>
                      <a:pt x="13" y="142"/>
                    </a:cubicBezTo>
                    <a:cubicBezTo>
                      <a:pt x="13" y="143"/>
                      <a:pt x="13" y="142"/>
                      <a:pt x="14" y="143"/>
                    </a:cubicBezTo>
                    <a:cubicBezTo>
                      <a:pt x="12" y="144"/>
                      <a:pt x="13" y="145"/>
                      <a:pt x="13" y="143"/>
                    </a:cubicBezTo>
                    <a:cubicBezTo>
                      <a:pt x="13" y="145"/>
                      <a:pt x="13" y="143"/>
                      <a:pt x="13" y="143"/>
                    </a:cubicBezTo>
                    <a:cubicBezTo>
                      <a:pt x="15" y="144"/>
                      <a:pt x="13" y="143"/>
                      <a:pt x="13" y="143"/>
                    </a:cubicBezTo>
                    <a:cubicBezTo>
                      <a:pt x="13" y="144"/>
                      <a:pt x="13" y="144"/>
                      <a:pt x="13" y="143"/>
                    </a:cubicBezTo>
                    <a:cubicBezTo>
                      <a:pt x="13" y="142"/>
                      <a:pt x="14" y="144"/>
                      <a:pt x="13" y="143"/>
                    </a:cubicBezTo>
                    <a:cubicBezTo>
                      <a:pt x="13" y="142"/>
                      <a:pt x="13" y="143"/>
                      <a:pt x="13" y="143"/>
                    </a:cubicBezTo>
                    <a:cubicBezTo>
                      <a:pt x="13" y="143"/>
                      <a:pt x="14" y="145"/>
                      <a:pt x="13" y="144"/>
                    </a:cubicBezTo>
                    <a:cubicBezTo>
                      <a:pt x="13" y="145"/>
                      <a:pt x="14" y="144"/>
                      <a:pt x="13" y="145"/>
                    </a:cubicBezTo>
                    <a:cubicBezTo>
                      <a:pt x="14" y="146"/>
                      <a:pt x="14" y="146"/>
                      <a:pt x="14" y="145"/>
                    </a:cubicBezTo>
                    <a:cubicBezTo>
                      <a:pt x="14" y="146"/>
                      <a:pt x="13" y="144"/>
                      <a:pt x="14" y="145"/>
                    </a:cubicBezTo>
                    <a:cubicBezTo>
                      <a:pt x="14" y="144"/>
                      <a:pt x="14" y="145"/>
                      <a:pt x="14" y="145"/>
                    </a:cubicBezTo>
                    <a:cubicBezTo>
                      <a:pt x="15" y="145"/>
                      <a:pt x="14" y="145"/>
                      <a:pt x="14" y="146"/>
                    </a:cubicBezTo>
                    <a:cubicBezTo>
                      <a:pt x="14" y="146"/>
                      <a:pt x="14" y="143"/>
                      <a:pt x="14" y="146"/>
                    </a:cubicBezTo>
                    <a:cubicBezTo>
                      <a:pt x="13" y="146"/>
                      <a:pt x="14" y="145"/>
                      <a:pt x="14" y="146"/>
                    </a:cubicBezTo>
                    <a:cubicBezTo>
                      <a:pt x="15" y="146"/>
                      <a:pt x="14" y="146"/>
                      <a:pt x="14" y="146"/>
                    </a:cubicBezTo>
                    <a:cubicBezTo>
                      <a:pt x="14" y="146"/>
                      <a:pt x="14" y="146"/>
                      <a:pt x="15" y="143"/>
                    </a:cubicBezTo>
                    <a:cubicBezTo>
                      <a:pt x="15" y="145"/>
                      <a:pt x="15" y="144"/>
                      <a:pt x="15" y="143"/>
                    </a:cubicBezTo>
                    <a:cubicBezTo>
                      <a:pt x="13" y="143"/>
                      <a:pt x="14" y="142"/>
                      <a:pt x="13" y="141"/>
                    </a:cubicBezTo>
                    <a:cubicBezTo>
                      <a:pt x="12" y="140"/>
                      <a:pt x="12" y="140"/>
                      <a:pt x="12" y="140"/>
                    </a:cubicBezTo>
                    <a:cubicBezTo>
                      <a:pt x="11" y="139"/>
                      <a:pt x="11" y="139"/>
                      <a:pt x="12" y="139"/>
                    </a:cubicBezTo>
                    <a:cubicBezTo>
                      <a:pt x="12" y="137"/>
                      <a:pt x="11" y="138"/>
                      <a:pt x="11" y="136"/>
                    </a:cubicBezTo>
                    <a:cubicBezTo>
                      <a:pt x="11" y="135"/>
                      <a:pt x="11" y="136"/>
                      <a:pt x="11" y="133"/>
                    </a:cubicBezTo>
                    <a:cubicBezTo>
                      <a:pt x="12" y="132"/>
                      <a:pt x="11" y="132"/>
                      <a:pt x="11" y="133"/>
                    </a:cubicBezTo>
                    <a:cubicBezTo>
                      <a:pt x="12" y="131"/>
                      <a:pt x="12" y="129"/>
                      <a:pt x="12" y="130"/>
                    </a:cubicBezTo>
                    <a:cubicBezTo>
                      <a:pt x="11" y="129"/>
                      <a:pt x="12" y="126"/>
                      <a:pt x="12" y="128"/>
                    </a:cubicBezTo>
                    <a:cubicBezTo>
                      <a:pt x="12" y="128"/>
                      <a:pt x="11" y="128"/>
                      <a:pt x="11" y="127"/>
                    </a:cubicBezTo>
                    <a:cubicBezTo>
                      <a:pt x="11" y="126"/>
                      <a:pt x="12" y="125"/>
                      <a:pt x="13" y="126"/>
                    </a:cubicBezTo>
                    <a:cubicBezTo>
                      <a:pt x="13" y="125"/>
                      <a:pt x="15" y="124"/>
                      <a:pt x="14" y="124"/>
                    </a:cubicBezTo>
                    <a:cubicBezTo>
                      <a:pt x="13" y="124"/>
                      <a:pt x="14" y="121"/>
                      <a:pt x="14" y="121"/>
                    </a:cubicBezTo>
                    <a:cubicBezTo>
                      <a:pt x="15" y="119"/>
                      <a:pt x="14" y="121"/>
                      <a:pt x="16" y="120"/>
                    </a:cubicBezTo>
                    <a:cubicBezTo>
                      <a:pt x="17" y="116"/>
                      <a:pt x="15" y="119"/>
                      <a:pt x="16" y="118"/>
                    </a:cubicBezTo>
                    <a:cubicBezTo>
                      <a:pt x="16" y="117"/>
                      <a:pt x="16" y="119"/>
                      <a:pt x="15" y="117"/>
                    </a:cubicBezTo>
                    <a:cubicBezTo>
                      <a:pt x="15" y="117"/>
                      <a:pt x="15" y="118"/>
                      <a:pt x="16" y="115"/>
                    </a:cubicBezTo>
                    <a:cubicBezTo>
                      <a:pt x="17" y="116"/>
                      <a:pt x="18" y="112"/>
                      <a:pt x="17" y="113"/>
                    </a:cubicBezTo>
                    <a:cubicBezTo>
                      <a:pt x="16" y="114"/>
                      <a:pt x="17" y="110"/>
                      <a:pt x="17" y="111"/>
                    </a:cubicBezTo>
                    <a:cubicBezTo>
                      <a:pt x="17" y="110"/>
                      <a:pt x="15" y="113"/>
                      <a:pt x="17" y="109"/>
                    </a:cubicBezTo>
                    <a:cubicBezTo>
                      <a:pt x="19" y="106"/>
                      <a:pt x="16" y="106"/>
                      <a:pt x="18" y="107"/>
                    </a:cubicBezTo>
                    <a:cubicBezTo>
                      <a:pt x="17" y="106"/>
                      <a:pt x="18" y="109"/>
                      <a:pt x="18" y="106"/>
                    </a:cubicBezTo>
                    <a:cubicBezTo>
                      <a:pt x="18" y="105"/>
                      <a:pt x="20" y="107"/>
                      <a:pt x="20" y="104"/>
                    </a:cubicBezTo>
                    <a:cubicBezTo>
                      <a:pt x="19" y="105"/>
                      <a:pt x="22" y="102"/>
                      <a:pt x="21" y="103"/>
                    </a:cubicBezTo>
                    <a:cubicBezTo>
                      <a:pt x="21" y="102"/>
                      <a:pt x="19" y="102"/>
                      <a:pt x="20" y="102"/>
                    </a:cubicBezTo>
                    <a:cubicBezTo>
                      <a:pt x="20" y="100"/>
                      <a:pt x="19" y="99"/>
                      <a:pt x="19" y="99"/>
                    </a:cubicBezTo>
                    <a:cubicBezTo>
                      <a:pt x="18" y="97"/>
                      <a:pt x="19" y="100"/>
                      <a:pt x="20" y="99"/>
                    </a:cubicBezTo>
                    <a:cubicBezTo>
                      <a:pt x="18" y="99"/>
                      <a:pt x="18" y="99"/>
                      <a:pt x="19" y="99"/>
                    </a:cubicBezTo>
                    <a:cubicBezTo>
                      <a:pt x="20" y="98"/>
                      <a:pt x="20" y="97"/>
                      <a:pt x="20" y="96"/>
                    </a:cubicBezTo>
                    <a:cubicBezTo>
                      <a:pt x="20" y="96"/>
                      <a:pt x="19" y="97"/>
                      <a:pt x="19" y="96"/>
                    </a:cubicBezTo>
                    <a:cubicBezTo>
                      <a:pt x="19" y="96"/>
                      <a:pt x="18" y="95"/>
                      <a:pt x="20" y="94"/>
                    </a:cubicBezTo>
                    <a:cubicBezTo>
                      <a:pt x="20" y="94"/>
                      <a:pt x="19" y="92"/>
                      <a:pt x="20" y="94"/>
                    </a:cubicBezTo>
                    <a:cubicBezTo>
                      <a:pt x="20" y="94"/>
                      <a:pt x="20" y="95"/>
                      <a:pt x="20" y="91"/>
                    </a:cubicBezTo>
                    <a:cubicBezTo>
                      <a:pt x="21" y="91"/>
                      <a:pt x="18" y="90"/>
                      <a:pt x="20" y="89"/>
                    </a:cubicBezTo>
                    <a:cubicBezTo>
                      <a:pt x="20" y="91"/>
                      <a:pt x="20" y="89"/>
                      <a:pt x="20" y="86"/>
                    </a:cubicBezTo>
                    <a:cubicBezTo>
                      <a:pt x="20" y="85"/>
                      <a:pt x="20" y="83"/>
                      <a:pt x="21" y="84"/>
                    </a:cubicBezTo>
                    <a:cubicBezTo>
                      <a:pt x="21" y="83"/>
                      <a:pt x="21" y="82"/>
                      <a:pt x="20" y="81"/>
                    </a:cubicBezTo>
                    <a:cubicBezTo>
                      <a:pt x="20" y="81"/>
                      <a:pt x="20" y="80"/>
                      <a:pt x="21" y="79"/>
                    </a:cubicBezTo>
                    <a:cubicBezTo>
                      <a:pt x="21" y="78"/>
                      <a:pt x="21" y="77"/>
                      <a:pt x="20" y="77"/>
                    </a:cubicBezTo>
                    <a:cubicBezTo>
                      <a:pt x="20" y="74"/>
                      <a:pt x="20" y="76"/>
                      <a:pt x="20" y="74"/>
                    </a:cubicBezTo>
                    <a:cubicBezTo>
                      <a:pt x="20" y="73"/>
                      <a:pt x="20" y="72"/>
                      <a:pt x="21" y="71"/>
                    </a:cubicBezTo>
                    <a:cubicBezTo>
                      <a:pt x="21" y="72"/>
                      <a:pt x="22" y="69"/>
                      <a:pt x="22" y="69"/>
                    </a:cubicBezTo>
                    <a:cubicBezTo>
                      <a:pt x="22" y="69"/>
                      <a:pt x="23" y="69"/>
                      <a:pt x="23" y="68"/>
                    </a:cubicBezTo>
                    <a:cubicBezTo>
                      <a:pt x="23" y="68"/>
                      <a:pt x="23" y="67"/>
                      <a:pt x="24" y="66"/>
                    </a:cubicBezTo>
                    <a:cubicBezTo>
                      <a:pt x="25" y="65"/>
                      <a:pt x="25" y="65"/>
                      <a:pt x="25" y="64"/>
                    </a:cubicBezTo>
                    <a:cubicBezTo>
                      <a:pt x="25" y="64"/>
                      <a:pt x="26" y="64"/>
                      <a:pt x="26" y="64"/>
                    </a:cubicBezTo>
                    <a:cubicBezTo>
                      <a:pt x="27" y="65"/>
                      <a:pt x="28" y="65"/>
                      <a:pt x="28" y="64"/>
                    </a:cubicBezTo>
                    <a:cubicBezTo>
                      <a:pt x="28" y="62"/>
                      <a:pt x="28" y="65"/>
                      <a:pt x="29" y="63"/>
                    </a:cubicBezTo>
                    <a:cubicBezTo>
                      <a:pt x="28" y="63"/>
                      <a:pt x="29" y="65"/>
                      <a:pt x="30" y="63"/>
                    </a:cubicBezTo>
                    <a:cubicBezTo>
                      <a:pt x="30" y="64"/>
                      <a:pt x="32" y="62"/>
                      <a:pt x="31" y="63"/>
                    </a:cubicBezTo>
                    <a:cubicBezTo>
                      <a:pt x="32" y="63"/>
                      <a:pt x="33" y="66"/>
                      <a:pt x="33" y="63"/>
                    </a:cubicBezTo>
                    <a:cubicBezTo>
                      <a:pt x="32" y="64"/>
                      <a:pt x="33" y="65"/>
                      <a:pt x="34" y="65"/>
                    </a:cubicBezTo>
                    <a:cubicBezTo>
                      <a:pt x="34" y="65"/>
                      <a:pt x="34" y="64"/>
                      <a:pt x="34" y="63"/>
                    </a:cubicBezTo>
                    <a:cubicBezTo>
                      <a:pt x="33" y="61"/>
                      <a:pt x="36" y="62"/>
                      <a:pt x="35" y="62"/>
                    </a:cubicBezTo>
                    <a:cubicBezTo>
                      <a:pt x="35" y="62"/>
                      <a:pt x="36" y="61"/>
                      <a:pt x="36" y="61"/>
                    </a:cubicBezTo>
                    <a:cubicBezTo>
                      <a:pt x="37" y="62"/>
                      <a:pt x="35" y="59"/>
                      <a:pt x="36" y="61"/>
                    </a:cubicBezTo>
                    <a:cubicBezTo>
                      <a:pt x="36" y="61"/>
                      <a:pt x="37" y="60"/>
                      <a:pt x="36" y="58"/>
                    </a:cubicBezTo>
                    <a:cubicBezTo>
                      <a:pt x="35" y="58"/>
                      <a:pt x="35" y="61"/>
                      <a:pt x="36" y="57"/>
                    </a:cubicBezTo>
                    <a:cubicBezTo>
                      <a:pt x="36" y="58"/>
                      <a:pt x="34" y="56"/>
                      <a:pt x="35" y="54"/>
                    </a:cubicBezTo>
                    <a:cubicBezTo>
                      <a:pt x="35" y="52"/>
                      <a:pt x="35" y="52"/>
                      <a:pt x="35" y="51"/>
                    </a:cubicBezTo>
                    <a:cubicBezTo>
                      <a:pt x="35" y="50"/>
                      <a:pt x="36" y="50"/>
                      <a:pt x="35" y="50"/>
                    </a:cubicBezTo>
                    <a:cubicBezTo>
                      <a:pt x="35" y="50"/>
                      <a:pt x="34" y="49"/>
                      <a:pt x="35" y="48"/>
                    </a:cubicBezTo>
                    <a:cubicBezTo>
                      <a:pt x="37" y="48"/>
                      <a:pt x="36" y="45"/>
                      <a:pt x="36" y="45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7" y="41"/>
                      <a:pt x="37" y="39"/>
                      <a:pt x="37" y="39"/>
                    </a:cubicBezTo>
                    <a:cubicBezTo>
                      <a:pt x="38" y="38"/>
                      <a:pt x="38" y="38"/>
                      <a:pt x="39" y="36"/>
                    </a:cubicBezTo>
                    <a:cubicBezTo>
                      <a:pt x="38" y="34"/>
                      <a:pt x="39" y="35"/>
                      <a:pt x="37" y="34"/>
                    </a:cubicBezTo>
                    <a:cubicBezTo>
                      <a:pt x="37" y="33"/>
                      <a:pt x="37" y="33"/>
                      <a:pt x="38" y="32"/>
                    </a:cubicBezTo>
                    <a:cubicBezTo>
                      <a:pt x="38" y="30"/>
                      <a:pt x="38" y="31"/>
                      <a:pt x="38" y="29"/>
                    </a:cubicBezTo>
                    <a:cubicBezTo>
                      <a:pt x="37" y="28"/>
                      <a:pt x="39" y="27"/>
                      <a:pt x="39" y="26"/>
                    </a:cubicBezTo>
                    <a:cubicBezTo>
                      <a:pt x="39" y="26"/>
                      <a:pt x="41" y="24"/>
                      <a:pt x="41" y="24"/>
                    </a:cubicBezTo>
                    <a:cubicBezTo>
                      <a:pt x="41" y="25"/>
                      <a:pt x="42" y="25"/>
                      <a:pt x="42" y="24"/>
                    </a:cubicBezTo>
                    <a:cubicBezTo>
                      <a:pt x="43" y="24"/>
                      <a:pt x="43" y="23"/>
                      <a:pt x="43" y="22"/>
                    </a:cubicBezTo>
                    <a:cubicBezTo>
                      <a:pt x="42" y="21"/>
                      <a:pt x="43" y="23"/>
                      <a:pt x="45" y="21"/>
                    </a:cubicBezTo>
                    <a:cubicBezTo>
                      <a:pt x="45" y="20"/>
                      <a:pt x="45" y="20"/>
                      <a:pt x="46" y="20"/>
                    </a:cubicBezTo>
                    <a:cubicBezTo>
                      <a:pt x="46" y="19"/>
                      <a:pt x="46" y="20"/>
                      <a:pt x="47" y="20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1"/>
                      <a:pt x="48" y="21"/>
                      <a:pt x="49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9" y="19"/>
                      <a:pt x="50" y="19"/>
                      <a:pt x="50" y="18"/>
                    </a:cubicBezTo>
                    <a:cubicBezTo>
                      <a:pt x="51" y="19"/>
                      <a:pt x="51" y="18"/>
                      <a:pt x="52" y="19"/>
                    </a:cubicBezTo>
                    <a:cubicBezTo>
                      <a:pt x="52" y="19"/>
                      <a:pt x="53" y="19"/>
                      <a:pt x="54" y="19"/>
                    </a:cubicBezTo>
                    <a:cubicBezTo>
                      <a:pt x="55" y="21"/>
                      <a:pt x="54" y="20"/>
                      <a:pt x="56" y="19"/>
                    </a:cubicBezTo>
                    <a:cubicBezTo>
                      <a:pt x="56" y="18"/>
                      <a:pt x="56" y="20"/>
                      <a:pt x="58" y="19"/>
                    </a:cubicBezTo>
                    <a:cubicBezTo>
                      <a:pt x="58" y="19"/>
                      <a:pt x="59" y="21"/>
                      <a:pt x="60" y="19"/>
                    </a:cubicBezTo>
                    <a:cubicBezTo>
                      <a:pt x="59" y="19"/>
                      <a:pt x="62" y="18"/>
                      <a:pt x="62" y="20"/>
                    </a:cubicBezTo>
                    <a:cubicBezTo>
                      <a:pt x="61" y="22"/>
                      <a:pt x="64" y="21"/>
                      <a:pt x="64" y="21"/>
                    </a:cubicBezTo>
                    <a:cubicBezTo>
                      <a:pt x="65" y="22"/>
                      <a:pt x="65" y="24"/>
                      <a:pt x="65" y="24"/>
                    </a:cubicBezTo>
                    <a:cubicBezTo>
                      <a:pt x="65" y="25"/>
                      <a:pt x="67" y="22"/>
                      <a:pt x="67" y="24"/>
                    </a:cubicBezTo>
                    <a:cubicBezTo>
                      <a:pt x="65" y="23"/>
                      <a:pt x="68" y="23"/>
                      <a:pt x="69" y="24"/>
                    </a:cubicBezTo>
                    <a:cubicBezTo>
                      <a:pt x="69" y="27"/>
                      <a:pt x="71" y="22"/>
                      <a:pt x="70" y="24"/>
                    </a:cubicBezTo>
                    <a:cubicBezTo>
                      <a:pt x="71" y="24"/>
                      <a:pt x="72" y="25"/>
                      <a:pt x="72" y="24"/>
                    </a:cubicBezTo>
                    <a:cubicBezTo>
                      <a:pt x="72" y="27"/>
                      <a:pt x="73" y="27"/>
                      <a:pt x="73" y="24"/>
                    </a:cubicBezTo>
                    <a:cubicBezTo>
                      <a:pt x="73" y="22"/>
                      <a:pt x="75" y="26"/>
                      <a:pt x="75" y="25"/>
                    </a:cubicBezTo>
                    <a:cubicBezTo>
                      <a:pt x="76" y="23"/>
                      <a:pt x="75" y="26"/>
                      <a:pt x="76" y="25"/>
                    </a:cubicBezTo>
                    <a:cubicBezTo>
                      <a:pt x="76" y="24"/>
                      <a:pt x="76" y="21"/>
                      <a:pt x="76" y="23"/>
                    </a:cubicBezTo>
                    <a:cubicBezTo>
                      <a:pt x="78" y="23"/>
                      <a:pt x="76" y="23"/>
                      <a:pt x="78" y="24"/>
                    </a:cubicBezTo>
                    <a:cubicBezTo>
                      <a:pt x="76" y="24"/>
                      <a:pt x="79" y="19"/>
                      <a:pt x="79" y="24"/>
                    </a:cubicBezTo>
                    <a:cubicBezTo>
                      <a:pt x="77" y="24"/>
                      <a:pt x="80" y="23"/>
                      <a:pt x="80" y="22"/>
                    </a:cubicBezTo>
                    <a:cubicBezTo>
                      <a:pt x="82" y="23"/>
                      <a:pt x="80" y="21"/>
                      <a:pt x="80" y="20"/>
                    </a:cubicBezTo>
                    <a:cubicBezTo>
                      <a:pt x="81" y="19"/>
                      <a:pt x="81" y="20"/>
                      <a:pt x="80" y="17"/>
                    </a:cubicBezTo>
                    <a:cubicBezTo>
                      <a:pt x="80" y="14"/>
                      <a:pt x="79" y="17"/>
                      <a:pt x="81" y="15"/>
                    </a:cubicBezTo>
                    <a:cubicBezTo>
                      <a:pt x="80" y="13"/>
                      <a:pt x="81" y="13"/>
                      <a:pt x="81" y="12"/>
                    </a:cubicBezTo>
                    <a:cubicBezTo>
                      <a:pt x="82" y="12"/>
                      <a:pt x="82" y="13"/>
                      <a:pt x="81" y="13"/>
                    </a:cubicBezTo>
                    <a:cubicBezTo>
                      <a:pt x="82" y="13"/>
                      <a:pt x="82" y="11"/>
                      <a:pt x="82" y="1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83" y="11"/>
                      <a:pt x="83" y="11"/>
                      <a:pt x="84" y="11"/>
                    </a:cubicBezTo>
                    <a:cubicBezTo>
                      <a:pt x="84" y="11"/>
                      <a:pt x="85" y="11"/>
                      <a:pt x="85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5" y="9"/>
                      <a:pt x="86" y="11"/>
                      <a:pt x="85" y="10"/>
                    </a:cubicBezTo>
                    <a:cubicBezTo>
                      <a:pt x="85" y="10"/>
                      <a:pt x="85" y="9"/>
                      <a:pt x="85" y="9"/>
                    </a:cubicBezTo>
                    <a:cubicBezTo>
                      <a:pt x="85" y="9"/>
                      <a:pt x="85" y="9"/>
                      <a:pt x="84" y="9"/>
                    </a:cubicBezTo>
                    <a:cubicBezTo>
                      <a:pt x="84" y="9"/>
                      <a:pt x="84" y="9"/>
                      <a:pt x="84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4" y="8"/>
                      <a:pt x="83" y="6"/>
                      <a:pt x="83" y="7"/>
                    </a:cubicBezTo>
                    <a:cubicBezTo>
                      <a:pt x="83" y="6"/>
                      <a:pt x="82" y="6"/>
                      <a:pt x="83" y="7"/>
                    </a:cubicBezTo>
                    <a:cubicBezTo>
                      <a:pt x="83" y="9"/>
                      <a:pt x="83" y="8"/>
                      <a:pt x="82" y="9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1" y="9"/>
                      <a:pt x="81" y="9"/>
                      <a:pt x="81" y="8"/>
                    </a:cubicBezTo>
                    <a:cubicBezTo>
                      <a:pt x="81" y="8"/>
                      <a:pt x="81" y="7"/>
                      <a:pt x="82" y="8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6"/>
                      <a:pt x="82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0" y="6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6"/>
                      <a:pt x="80" y="4"/>
                      <a:pt x="80" y="5"/>
                    </a:cubicBezTo>
                    <a:cubicBezTo>
                      <a:pt x="79" y="4"/>
                      <a:pt x="80" y="4"/>
                      <a:pt x="79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5"/>
                      <a:pt x="78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6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7"/>
                      <a:pt x="79" y="5"/>
                      <a:pt x="79" y="7"/>
                    </a:cubicBezTo>
                    <a:cubicBezTo>
                      <a:pt x="79" y="6"/>
                      <a:pt x="79" y="7"/>
                      <a:pt x="79" y="7"/>
                    </a:cubicBezTo>
                    <a:cubicBezTo>
                      <a:pt x="78" y="7"/>
                      <a:pt x="78" y="7"/>
                      <a:pt x="78" y="8"/>
                    </a:cubicBezTo>
                    <a:cubicBezTo>
                      <a:pt x="79" y="8"/>
                      <a:pt x="78" y="8"/>
                      <a:pt x="78" y="8"/>
                    </a:cubicBezTo>
                    <a:cubicBezTo>
                      <a:pt x="79" y="8"/>
                      <a:pt x="78" y="7"/>
                      <a:pt x="78" y="8"/>
                    </a:cubicBezTo>
                    <a:cubicBezTo>
                      <a:pt x="78" y="9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7"/>
                      <a:pt x="78" y="8"/>
                      <a:pt x="78" y="9"/>
                    </a:cubicBezTo>
                    <a:cubicBezTo>
                      <a:pt x="78" y="9"/>
                      <a:pt x="78" y="8"/>
                      <a:pt x="78" y="9"/>
                    </a:cubicBezTo>
                    <a:cubicBezTo>
                      <a:pt x="78" y="9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7"/>
                      <a:pt x="77" y="8"/>
                      <a:pt x="78" y="7"/>
                    </a:cubicBezTo>
                    <a:cubicBezTo>
                      <a:pt x="78" y="7"/>
                      <a:pt x="78" y="8"/>
                      <a:pt x="78" y="8"/>
                    </a:cubicBezTo>
                    <a:cubicBezTo>
                      <a:pt x="78" y="8"/>
                      <a:pt x="78" y="7"/>
                      <a:pt x="78" y="7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8" y="7"/>
                      <a:pt x="77" y="9"/>
                      <a:pt x="77" y="8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9"/>
                      <a:pt x="77" y="10"/>
                      <a:pt x="77" y="9"/>
                    </a:cubicBezTo>
                    <a:cubicBezTo>
                      <a:pt x="77" y="9"/>
                      <a:pt x="76" y="8"/>
                      <a:pt x="76" y="8"/>
                    </a:cubicBezTo>
                    <a:cubicBezTo>
                      <a:pt x="76" y="6"/>
                      <a:pt x="77" y="9"/>
                      <a:pt x="77" y="8"/>
                    </a:cubicBezTo>
                    <a:cubicBezTo>
                      <a:pt x="76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6" y="7"/>
                    </a:cubicBezTo>
                    <a:cubicBezTo>
                      <a:pt x="76" y="7"/>
                      <a:pt x="77" y="6"/>
                      <a:pt x="76" y="6"/>
                    </a:cubicBezTo>
                    <a:cubicBezTo>
                      <a:pt x="75" y="7"/>
                      <a:pt x="75" y="7"/>
                      <a:pt x="75" y="6"/>
                    </a:cubicBezTo>
                    <a:cubicBezTo>
                      <a:pt x="76" y="6"/>
                      <a:pt x="75" y="6"/>
                      <a:pt x="75" y="6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4"/>
                      <a:pt x="73" y="4"/>
                      <a:pt x="73" y="4"/>
                    </a:cubicBezTo>
                    <a:cubicBezTo>
                      <a:pt x="72" y="4"/>
                      <a:pt x="73" y="5"/>
                      <a:pt x="73" y="5"/>
                    </a:cubicBezTo>
                    <a:cubicBezTo>
                      <a:pt x="72" y="3"/>
                      <a:pt x="73" y="6"/>
                      <a:pt x="72" y="5"/>
                    </a:cubicBezTo>
                    <a:cubicBezTo>
                      <a:pt x="73" y="6"/>
                      <a:pt x="72" y="5"/>
                      <a:pt x="72" y="6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7"/>
                      <a:pt x="71" y="8"/>
                      <a:pt x="72" y="7"/>
                    </a:cubicBezTo>
                    <a:cubicBezTo>
                      <a:pt x="72" y="7"/>
                      <a:pt x="72" y="7"/>
                      <a:pt x="73" y="7"/>
                    </a:cubicBezTo>
                    <a:cubicBezTo>
                      <a:pt x="73" y="7"/>
                      <a:pt x="72" y="8"/>
                      <a:pt x="73" y="8"/>
                    </a:cubicBezTo>
                    <a:cubicBezTo>
                      <a:pt x="73" y="7"/>
                      <a:pt x="73" y="7"/>
                      <a:pt x="73" y="8"/>
                    </a:cubicBezTo>
                    <a:cubicBezTo>
                      <a:pt x="74" y="7"/>
                      <a:pt x="73" y="9"/>
                      <a:pt x="73" y="8"/>
                    </a:cubicBezTo>
                    <a:cubicBezTo>
                      <a:pt x="73" y="8"/>
                      <a:pt x="72" y="8"/>
                      <a:pt x="73" y="9"/>
                    </a:cubicBezTo>
                    <a:cubicBezTo>
                      <a:pt x="72" y="9"/>
                      <a:pt x="72" y="8"/>
                      <a:pt x="72" y="8"/>
                    </a:cubicBezTo>
                    <a:cubicBezTo>
                      <a:pt x="72" y="7"/>
                      <a:pt x="72" y="8"/>
                      <a:pt x="72" y="9"/>
                    </a:cubicBezTo>
                    <a:cubicBezTo>
                      <a:pt x="71" y="8"/>
                      <a:pt x="71" y="6"/>
                      <a:pt x="70" y="7"/>
                    </a:cubicBezTo>
                    <a:cubicBezTo>
                      <a:pt x="71" y="7"/>
                      <a:pt x="71" y="7"/>
                      <a:pt x="70" y="7"/>
                    </a:cubicBezTo>
                    <a:cubicBezTo>
                      <a:pt x="71" y="7"/>
                      <a:pt x="70" y="6"/>
                      <a:pt x="70" y="6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7" y="6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5"/>
                      <a:pt x="67" y="5"/>
                      <a:pt x="67" y="4"/>
                    </a:cubicBezTo>
                    <a:cubicBezTo>
                      <a:pt x="67" y="4"/>
                      <a:pt x="67" y="4"/>
                      <a:pt x="68" y="5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7" y="4"/>
                      <a:pt x="68" y="2"/>
                      <a:pt x="67" y="3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6" y="2"/>
                      <a:pt x="65" y="3"/>
                      <a:pt x="66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5" y="3"/>
                      <a:pt x="65" y="3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2"/>
                      <a:pt x="65" y="3"/>
                      <a:pt x="64" y="3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5"/>
                      <a:pt x="63" y="5"/>
                    </a:cubicBezTo>
                    <a:cubicBezTo>
                      <a:pt x="63" y="5"/>
                      <a:pt x="63" y="3"/>
                      <a:pt x="62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6"/>
                      <a:pt x="62" y="5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3"/>
                      <a:pt x="61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2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1"/>
                      <a:pt x="62" y="2"/>
                      <a:pt x="61" y="1"/>
                    </a:cubicBezTo>
                    <a:cubicBezTo>
                      <a:pt x="61" y="0"/>
                      <a:pt x="61" y="2"/>
                      <a:pt x="61" y="1"/>
                    </a:cubicBezTo>
                    <a:cubicBezTo>
                      <a:pt x="60" y="1"/>
                      <a:pt x="61" y="1"/>
                      <a:pt x="60" y="1"/>
                    </a:cubicBezTo>
                    <a:cubicBezTo>
                      <a:pt x="59" y="1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1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4"/>
                      <a:pt x="59" y="4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4"/>
                      <a:pt x="58" y="3"/>
                      <a:pt x="58" y="4"/>
                    </a:cubicBezTo>
                    <a:cubicBezTo>
                      <a:pt x="58" y="5"/>
                      <a:pt x="58" y="5"/>
                      <a:pt x="58" y="4"/>
                    </a:cubicBezTo>
                    <a:cubicBezTo>
                      <a:pt x="58" y="4"/>
                      <a:pt x="58" y="4"/>
                      <a:pt x="58" y="5"/>
                    </a:cubicBezTo>
                    <a:cubicBezTo>
                      <a:pt x="58" y="6"/>
                      <a:pt x="58" y="5"/>
                      <a:pt x="58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3"/>
                      <a:pt x="57" y="3"/>
                      <a:pt x="56" y="3"/>
                    </a:cubicBezTo>
                    <a:cubicBezTo>
                      <a:pt x="56" y="2"/>
                      <a:pt x="56" y="2"/>
                      <a:pt x="56" y="4"/>
                    </a:cubicBezTo>
                    <a:cubicBezTo>
                      <a:pt x="56" y="5"/>
                      <a:pt x="55" y="5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3"/>
                      <a:pt x="54" y="3"/>
                      <a:pt x="55" y="3"/>
                    </a:cubicBezTo>
                    <a:cubicBezTo>
                      <a:pt x="55" y="4"/>
                      <a:pt x="55" y="3"/>
                      <a:pt x="55" y="4"/>
                    </a:cubicBezTo>
                    <a:cubicBezTo>
                      <a:pt x="54" y="5"/>
                      <a:pt x="55" y="5"/>
                      <a:pt x="54" y="5"/>
                    </a:cubicBezTo>
                    <a:cubicBezTo>
                      <a:pt x="55" y="7"/>
                      <a:pt x="54" y="6"/>
                      <a:pt x="54" y="6"/>
                    </a:cubicBezTo>
                    <a:cubicBezTo>
                      <a:pt x="54" y="7"/>
                      <a:pt x="54" y="8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3" y="7"/>
                      <a:pt x="54" y="7"/>
                      <a:pt x="53" y="7"/>
                    </a:cubicBezTo>
                    <a:cubicBezTo>
                      <a:pt x="53" y="6"/>
                      <a:pt x="53" y="9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8"/>
                      <a:pt x="53" y="8"/>
                      <a:pt x="53" y="9"/>
                    </a:cubicBezTo>
                    <a:cubicBezTo>
                      <a:pt x="53" y="8"/>
                      <a:pt x="53" y="10"/>
                      <a:pt x="53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1" y="9"/>
                      <a:pt x="50" y="9"/>
                      <a:pt x="51" y="9"/>
                    </a:cubicBezTo>
                    <a:cubicBezTo>
                      <a:pt x="51" y="9"/>
                      <a:pt x="50" y="8"/>
                      <a:pt x="51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9"/>
                      <a:pt x="52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5"/>
                      <a:pt x="52" y="6"/>
                      <a:pt x="51" y="6"/>
                    </a:cubicBezTo>
                    <a:cubicBezTo>
                      <a:pt x="51" y="6"/>
                      <a:pt x="52" y="5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3"/>
                      <a:pt x="50" y="4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4"/>
                      <a:pt x="49" y="5"/>
                      <a:pt x="48" y="5"/>
                    </a:cubicBezTo>
                    <a:cubicBezTo>
                      <a:pt x="48" y="4"/>
                      <a:pt x="48" y="6"/>
                      <a:pt x="48" y="6"/>
                    </a:cubicBezTo>
                    <a:cubicBezTo>
                      <a:pt x="47" y="6"/>
                      <a:pt x="47" y="5"/>
                      <a:pt x="47" y="6"/>
                    </a:cubicBezTo>
                    <a:cubicBezTo>
                      <a:pt x="47" y="6"/>
                      <a:pt x="47" y="7"/>
                      <a:pt x="47" y="7"/>
                    </a:cubicBezTo>
                    <a:cubicBezTo>
                      <a:pt x="47" y="7"/>
                      <a:pt x="47" y="5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7"/>
                      <a:pt x="46" y="6"/>
                      <a:pt x="46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7" y="9"/>
                    </a:cubicBezTo>
                    <a:cubicBezTo>
                      <a:pt x="46" y="9"/>
                      <a:pt x="47" y="9"/>
                      <a:pt x="46" y="9"/>
                    </a:cubicBezTo>
                    <a:cubicBezTo>
                      <a:pt x="46" y="10"/>
                      <a:pt x="46" y="9"/>
                      <a:pt x="46" y="11"/>
                    </a:cubicBezTo>
                    <a:cubicBezTo>
                      <a:pt x="47" y="11"/>
                      <a:pt x="47" y="12"/>
                      <a:pt x="47" y="11"/>
                    </a:cubicBezTo>
                    <a:cubicBezTo>
                      <a:pt x="46" y="12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2"/>
                    </a:cubicBezTo>
                    <a:cubicBezTo>
                      <a:pt x="46" y="14"/>
                      <a:pt x="46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3"/>
                      <a:pt x="46" y="13"/>
                      <a:pt x="45" y="13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4" y="12"/>
                      <a:pt x="44" y="12"/>
                    </a:cubicBezTo>
                    <a:cubicBezTo>
                      <a:pt x="44" y="13"/>
                      <a:pt x="44" y="11"/>
                      <a:pt x="44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1"/>
                      <a:pt x="42" y="13"/>
                      <a:pt x="42" y="12"/>
                    </a:cubicBezTo>
                    <a:cubicBezTo>
                      <a:pt x="42" y="12"/>
                      <a:pt x="42" y="12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0" y="14"/>
                      <a:pt x="41" y="14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3"/>
                      <a:pt x="41" y="13"/>
                    </a:cubicBezTo>
                    <a:cubicBezTo>
                      <a:pt x="41" y="13"/>
                      <a:pt x="41" y="12"/>
                      <a:pt x="41" y="12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9" y="13"/>
                      <a:pt x="40" y="12"/>
                      <a:pt x="39" y="13"/>
                    </a:cubicBezTo>
                    <a:cubicBezTo>
                      <a:pt x="39" y="13"/>
                      <a:pt x="39" y="12"/>
                      <a:pt x="39" y="13"/>
                    </a:cubicBezTo>
                    <a:cubicBezTo>
                      <a:pt x="38" y="12"/>
                      <a:pt x="39" y="13"/>
                      <a:pt x="39" y="14"/>
                    </a:cubicBezTo>
                    <a:cubicBezTo>
                      <a:pt x="38" y="14"/>
                      <a:pt x="39" y="14"/>
                      <a:pt x="38" y="14"/>
                    </a:cubicBezTo>
                    <a:cubicBezTo>
                      <a:pt x="38" y="14"/>
                      <a:pt x="39" y="14"/>
                      <a:pt x="38" y="15"/>
                    </a:cubicBezTo>
                    <a:cubicBezTo>
                      <a:pt x="39" y="15"/>
                      <a:pt x="39" y="15"/>
                      <a:pt x="39" y="16"/>
                    </a:cubicBezTo>
                    <a:cubicBezTo>
                      <a:pt x="39" y="15"/>
                      <a:pt x="39" y="15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7" y="15"/>
                      <a:pt x="37" y="16"/>
                    </a:cubicBezTo>
                    <a:cubicBezTo>
                      <a:pt x="37" y="16"/>
                      <a:pt x="38" y="15"/>
                      <a:pt x="37" y="17"/>
                    </a:cubicBezTo>
                    <a:cubicBezTo>
                      <a:pt x="37" y="16"/>
                      <a:pt x="37" y="17"/>
                      <a:pt x="37" y="16"/>
                    </a:cubicBezTo>
                    <a:cubicBezTo>
                      <a:pt x="36" y="17"/>
                      <a:pt x="37" y="16"/>
                      <a:pt x="36" y="17"/>
                    </a:cubicBezTo>
                    <a:cubicBezTo>
                      <a:pt x="36" y="17"/>
                      <a:pt x="35" y="17"/>
                      <a:pt x="36" y="18"/>
                    </a:cubicBezTo>
                    <a:cubicBezTo>
                      <a:pt x="35" y="17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9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9"/>
                      <a:pt x="36" y="21"/>
                      <a:pt x="36" y="21"/>
                    </a:cubicBezTo>
                    <a:cubicBezTo>
                      <a:pt x="37" y="22"/>
                      <a:pt x="35" y="22"/>
                      <a:pt x="36" y="21"/>
                    </a:cubicBezTo>
                    <a:cubicBezTo>
                      <a:pt x="35" y="22"/>
                      <a:pt x="35" y="22"/>
                      <a:pt x="36" y="22"/>
                    </a:cubicBezTo>
                    <a:cubicBezTo>
                      <a:pt x="35" y="22"/>
                      <a:pt x="36" y="22"/>
                      <a:pt x="35" y="22"/>
                    </a:cubicBezTo>
                    <a:cubicBezTo>
                      <a:pt x="35" y="22"/>
                      <a:pt x="35" y="22"/>
                      <a:pt x="36" y="23"/>
                    </a:cubicBezTo>
                    <a:cubicBezTo>
                      <a:pt x="36" y="24"/>
                      <a:pt x="35" y="23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4"/>
                      <a:pt x="36" y="24"/>
                      <a:pt x="36" y="25"/>
                    </a:cubicBezTo>
                    <a:cubicBezTo>
                      <a:pt x="36" y="26"/>
                      <a:pt x="36" y="26"/>
                      <a:pt x="35" y="26"/>
                    </a:cubicBezTo>
                    <a:cubicBezTo>
                      <a:pt x="35" y="26"/>
                      <a:pt x="35" y="25"/>
                      <a:pt x="36" y="26"/>
                    </a:cubicBezTo>
                    <a:cubicBezTo>
                      <a:pt x="36" y="27"/>
                      <a:pt x="36" y="28"/>
                      <a:pt x="36" y="27"/>
                    </a:cubicBezTo>
                    <a:cubicBezTo>
                      <a:pt x="36" y="28"/>
                      <a:pt x="35" y="26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6"/>
                      <a:pt x="35" y="27"/>
                      <a:pt x="35" y="27"/>
                    </a:cubicBezTo>
                    <a:cubicBezTo>
                      <a:pt x="35" y="27"/>
                      <a:pt x="36" y="27"/>
                      <a:pt x="35" y="28"/>
                    </a:cubicBezTo>
                    <a:cubicBezTo>
                      <a:pt x="36" y="28"/>
                      <a:pt x="35" y="27"/>
                      <a:pt x="34" y="28"/>
                    </a:cubicBezTo>
                    <a:cubicBezTo>
                      <a:pt x="34" y="27"/>
                      <a:pt x="33" y="27"/>
                      <a:pt x="33" y="27"/>
                    </a:cubicBezTo>
                    <a:cubicBezTo>
                      <a:pt x="34" y="25"/>
                      <a:pt x="33" y="27"/>
                      <a:pt x="32" y="26"/>
                    </a:cubicBezTo>
                    <a:cubicBezTo>
                      <a:pt x="32" y="25"/>
                      <a:pt x="32" y="27"/>
                      <a:pt x="32" y="26"/>
                    </a:cubicBezTo>
                    <a:cubicBezTo>
                      <a:pt x="32" y="25"/>
                      <a:pt x="32" y="26"/>
                      <a:pt x="31" y="26"/>
                    </a:cubicBezTo>
                    <a:cubicBezTo>
                      <a:pt x="31" y="25"/>
                      <a:pt x="31" y="24"/>
                      <a:pt x="31" y="25"/>
                    </a:cubicBezTo>
                    <a:cubicBezTo>
                      <a:pt x="30" y="25"/>
                      <a:pt x="31" y="26"/>
                      <a:pt x="31" y="26"/>
                    </a:cubicBezTo>
                    <a:cubicBezTo>
                      <a:pt x="31" y="27"/>
                      <a:pt x="31" y="26"/>
                      <a:pt x="30" y="26"/>
                    </a:cubicBezTo>
                    <a:cubicBezTo>
                      <a:pt x="31" y="26"/>
                      <a:pt x="30" y="26"/>
                      <a:pt x="30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7"/>
                      <a:pt x="30" y="27"/>
                      <a:pt x="31" y="27"/>
                    </a:cubicBezTo>
                    <a:cubicBezTo>
                      <a:pt x="31" y="28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8"/>
                      <a:pt x="30" y="27"/>
                      <a:pt x="30" y="28"/>
                    </a:cubicBezTo>
                    <a:cubicBezTo>
                      <a:pt x="30" y="29"/>
                      <a:pt x="30" y="28"/>
                      <a:pt x="30" y="28"/>
                    </a:cubicBezTo>
                    <a:cubicBezTo>
                      <a:pt x="30" y="29"/>
                      <a:pt x="31" y="29"/>
                      <a:pt x="31" y="28"/>
                    </a:cubicBezTo>
                    <a:cubicBezTo>
                      <a:pt x="31" y="29"/>
                      <a:pt x="30" y="29"/>
                      <a:pt x="31" y="29"/>
                    </a:cubicBezTo>
                    <a:cubicBezTo>
                      <a:pt x="31" y="30"/>
                      <a:pt x="31" y="30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31"/>
                      <a:pt x="29" y="30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32"/>
                      <a:pt x="28" y="32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8" y="33"/>
                    </a:cubicBezTo>
                    <a:cubicBezTo>
                      <a:pt x="29" y="33"/>
                      <a:pt x="29" y="34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6"/>
                      <a:pt x="28" y="35"/>
                      <a:pt x="29" y="36"/>
                    </a:cubicBezTo>
                    <a:cubicBezTo>
                      <a:pt x="29" y="37"/>
                      <a:pt x="27" y="36"/>
                      <a:pt x="28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5"/>
                      <a:pt x="27" y="35"/>
                      <a:pt x="27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6" y="36"/>
                      <a:pt x="26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7"/>
                      <a:pt x="25" y="36"/>
                      <a:pt x="25" y="36"/>
                    </a:cubicBezTo>
                    <a:cubicBezTo>
                      <a:pt x="25" y="36"/>
                      <a:pt x="26" y="36"/>
                      <a:pt x="26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8"/>
                      <a:pt x="26" y="38"/>
                      <a:pt x="25" y="38"/>
                    </a:cubicBezTo>
                    <a:cubicBezTo>
                      <a:pt x="26" y="40"/>
                      <a:pt x="26" y="39"/>
                      <a:pt x="27" y="39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0"/>
                      <a:pt x="27" y="40"/>
                    </a:cubicBezTo>
                    <a:cubicBezTo>
                      <a:pt x="27" y="40"/>
                      <a:pt x="26" y="39"/>
                      <a:pt x="26" y="40"/>
                    </a:cubicBezTo>
                    <a:cubicBezTo>
                      <a:pt x="27" y="40"/>
                      <a:pt x="26" y="40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3"/>
                      <a:pt x="26" y="43"/>
                      <a:pt x="26" y="42"/>
                    </a:cubicBezTo>
                    <a:cubicBezTo>
                      <a:pt x="26" y="43"/>
                      <a:pt x="26" y="42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6" y="44"/>
                      <a:pt x="25" y="43"/>
                    </a:cubicBezTo>
                    <a:cubicBezTo>
                      <a:pt x="26" y="44"/>
                      <a:pt x="25" y="44"/>
                      <a:pt x="25" y="43"/>
                    </a:cubicBezTo>
                    <a:cubicBezTo>
                      <a:pt x="25" y="43"/>
                      <a:pt x="25" y="43"/>
                      <a:pt x="25" y="44"/>
                    </a:cubicBezTo>
                    <a:cubicBezTo>
                      <a:pt x="24" y="45"/>
                      <a:pt x="25" y="45"/>
                      <a:pt x="25" y="45"/>
                    </a:cubicBezTo>
                    <a:cubicBezTo>
                      <a:pt x="25" y="46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6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7" y="45"/>
                      <a:pt x="26" y="47"/>
                    </a:cubicBezTo>
                    <a:cubicBezTo>
                      <a:pt x="25" y="45"/>
                      <a:pt x="25" y="50"/>
                      <a:pt x="25" y="47"/>
                    </a:cubicBezTo>
                    <a:cubicBezTo>
                      <a:pt x="25" y="47"/>
                      <a:pt x="24" y="47"/>
                      <a:pt x="25" y="48"/>
                    </a:cubicBezTo>
                    <a:cubicBezTo>
                      <a:pt x="25" y="48"/>
                      <a:pt x="25" y="49"/>
                      <a:pt x="24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48"/>
                      <a:pt x="24" y="49"/>
                      <a:pt x="24" y="49"/>
                    </a:cubicBezTo>
                    <a:cubicBezTo>
                      <a:pt x="24" y="49"/>
                      <a:pt x="23" y="48"/>
                      <a:pt x="23" y="50"/>
                    </a:cubicBezTo>
                    <a:cubicBezTo>
                      <a:pt x="23" y="50"/>
                      <a:pt x="23" y="50"/>
                      <a:pt x="23" y="49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0"/>
                      <a:pt x="23" y="50"/>
                      <a:pt x="23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2"/>
                      <a:pt x="24" y="52"/>
                      <a:pt x="23" y="51"/>
                    </a:cubicBezTo>
                    <a:cubicBezTo>
                      <a:pt x="24" y="51"/>
                      <a:pt x="23" y="52"/>
                      <a:pt x="24" y="51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2"/>
                      <a:pt x="23" y="52"/>
                      <a:pt x="22" y="52"/>
                    </a:cubicBezTo>
                    <a:cubicBezTo>
                      <a:pt x="23" y="53"/>
                      <a:pt x="23" y="53"/>
                      <a:pt x="22" y="52"/>
                    </a:cubicBezTo>
                    <a:cubicBezTo>
                      <a:pt x="22" y="53"/>
                      <a:pt x="22" y="52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3"/>
                    </a:cubicBezTo>
                    <a:cubicBezTo>
                      <a:pt x="21" y="53"/>
                      <a:pt x="21" y="52"/>
                      <a:pt x="21" y="53"/>
                    </a:cubicBezTo>
                    <a:cubicBezTo>
                      <a:pt x="21" y="52"/>
                      <a:pt x="21" y="54"/>
                      <a:pt x="21" y="53"/>
                    </a:cubicBezTo>
                    <a:cubicBezTo>
                      <a:pt x="20" y="52"/>
                      <a:pt x="21" y="52"/>
                      <a:pt x="20" y="53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2"/>
                      <a:pt x="20" y="53"/>
                      <a:pt x="20" y="53"/>
                    </a:cubicBezTo>
                    <a:cubicBezTo>
                      <a:pt x="19" y="53"/>
                      <a:pt x="20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4"/>
                      <a:pt x="20" y="54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4"/>
                      <a:pt x="20" y="55"/>
                      <a:pt x="20" y="54"/>
                    </a:cubicBezTo>
                    <a:cubicBezTo>
                      <a:pt x="19" y="54"/>
                      <a:pt x="20" y="54"/>
                      <a:pt x="19" y="54"/>
                    </a:cubicBezTo>
                    <a:cubicBezTo>
                      <a:pt x="19" y="52"/>
                      <a:pt x="19" y="54"/>
                      <a:pt x="19" y="54"/>
                    </a:cubicBezTo>
                    <a:cubicBezTo>
                      <a:pt x="19" y="53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5"/>
                      <a:pt x="20" y="55"/>
                      <a:pt x="20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6"/>
                      <a:pt x="20" y="55"/>
                    </a:cubicBezTo>
                    <a:cubicBezTo>
                      <a:pt x="20" y="55"/>
                      <a:pt x="20" y="56"/>
                      <a:pt x="20" y="56"/>
                    </a:cubicBezTo>
                    <a:cubicBezTo>
                      <a:pt x="19" y="56"/>
                      <a:pt x="19" y="55"/>
                      <a:pt x="19" y="56"/>
                    </a:cubicBezTo>
                    <a:cubicBezTo>
                      <a:pt x="19" y="57"/>
                      <a:pt x="19" y="55"/>
                      <a:pt x="19" y="56"/>
                    </a:cubicBezTo>
                    <a:cubicBezTo>
                      <a:pt x="19" y="55"/>
                      <a:pt x="19" y="56"/>
                      <a:pt x="19" y="55"/>
                    </a:cubicBezTo>
                    <a:cubicBezTo>
                      <a:pt x="19" y="56"/>
                      <a:pt x="19" y="55"/>
                      <a:pt x="19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8"/>
                      <a:pt x="18" y="57"/>
                      <a:pt x="19" y="57"/>
                    </a:cubicBezTo>
                    <a:cubicBezTo>
                      <a:pt x="19" y="59"/>
                      <a:pt x="19" y="57"/>
                      <a:pt x="19" y="58"/>
                    </a:cubicBezTo>
                    <a:cubicBezTo>
                      <a:pt x="19" y="58"/>
                      <a:pt x="19" y="57"/>
                      <a:pt x="18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7"/>
                      <a:pt x="18" y="57"/>
                      <a:pt x="18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8"/>
                      <a:pt x="18" y="58"/>
                      <a:pt x="18" y="59"/>
                    </a:cubicBezTo>
                    <a:cubicBezTo>
                      <a:pt x="18" y="59"/>
                      <a:pt x="17" y="58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1"/>
                      <a:pt x="17" y="61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8" y="61"/>
                      <a:pt x="17" y="61"/>
                      <a:pt x="17" y="62"/>
                    </a:cubicBezTo>
                    <a:cubicBezTo>
                      <a:pt x="18" y="62"/>
                      <a:pt x="18" y="63"/>
                      <a:pt x="18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7" y="64"/>
                      <a:pt x="17" y="63"/>
                      <a:pt x="17" y="64"/>
                    </a:cubicBezTo>
                    <a:cubicBezTo>
                      <a:pt x="17" y="65"/>
                      <a:pt x="17" y="64"/>
                      <a:pt x="18" y="64"/>
                    </a:cubicBezTo>
                    <a:cubicBezTo>
                      <a:pt x="18" y="64"/>
                      <a:pt x="18" y="65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5"/>
                      <a:pt x="18" y="64"/>
                    </a:cubicBezTo>
                    <a:cubicBezTo>
                      <a:pt x="19" y="65"/>
                      <a:pt x="19" y="64"/>
                      <a:pt x="18" y="65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3"/>
                      <a:pt x="19" y="63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3"/>
                      <a:pt x="19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2"/>
                      <a:pt x="19" y="63"/>
                      <a:pt x="19" y="63"/>
                    </a:cubicBezTo>
                    <a:cubicBezTo>
                      <a:pt x="19" y="63"/>
                      <a:pt x="19" y="63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19" y="65"/>
                      <a:pt x="19" y="64"/>
                    </a:cubicBezTo>
                    <a:cubicBezTo>
                      <a:pt x="18" y="64"/>
                      <a:pt x="19" y="65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9" y="65"/>
                      <a:pt x="18" y="65"/>
                      <a:pt x="18" y="65"/>
                    </a:cubicBezTo>
                    <a:cubicBezTo>
                      <a:pt x="18" y="65"/>
                      <a:pt x="17" y="65"/>
                      <a:pt x="18" y="65"/>
                    </a:cubicBezTo>
                    <a:cubicBezTo>
                      <a:pt x="19" y="66"/>
                      <a:pt x="18" y="66"/>
                      <a:pt x="18" y="65"/>
                    </a:cubicBezTo>
                    <a:cubicBezTo>
                      <a:pt x="18" y="65"/>
                      <a:pt x="18" y="66"/>
                      <a:pt x="18" y="66"/>
                    </a:cubicBezTo>
                    <a:cubicBezTo>
                      <a:pt x="18" y="66"/>
                      <a:pt x="18" y="65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6"/>
                      <a:pt x="17" y="66"/>
                      <a:pt x="17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16" y="67"/>
                      <a:pt x="15" y="67"/>
                    </a:cubicBezTo>
                    <a:cubicBezTo>
                      <a:pt x="15" y="67"/>
                      <a:pt x="15" y="68"/>
                      <a:pt x="16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70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0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5" y="70"/>
                      <a:pt x="14" y="70"/>
                      <a:pt x="14" y="71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5" y="73"/>
                      <a:pt x="14" y="73"/>
                      <a:pt x="15" y="73"/>
                    </a:cubicBezTo>
                    <a:cubicBezTo>
                      <a:pt x="15" y="73"/>
                      <a:pt x="15" y="72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3"/>
                      <a:pt x="14" y="73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4"/>
                      <a:pt x="16" y="73"/>
                      <a:pt x="15" y="74"/>
                    </a:cubicBezTo>
                    <a:cubicBezTo>
                      <a:pt x="15" y="73"/>
                      <a:pt x="16" y="74"/>
                      <a:pt x="15" y="74"/>
                    </a:cubicBezTo>
                    <a:cubicBezTo>
                      <a:pt x="15" y="76"/>
                      <a:pt x="15" y="75"/>
                      <a:pt x="15" y="74"/>
                    </a:cubicBezTo>
                    <a:cubicBezTo>
                      <a:pt x="15" y="74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5"/>
                    </a:cubicBezTo>
                    <a:cubicBezTo>
                      <a:pt x="15" y="75"/>
                      <a:pt x="15" y="75"/>
                      <a:pt x="15" y="76"/>
                    </a:cubicBezTo>
                    <a:cubicBezTo>
                      <a:pt x="16" y="76"/>
                      <a:pt x="15" y="75"/>
                      <a:pt x="15" y="76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5"/>
                      <a:pt x="16" y="76"/>
                      <a:pt x="15" y="76"/>
                    </a:cubicBezTo>
                    <a:cubicBezTo>
                      <a:pt x="15" y="76"/>
                      <a:pt x="15" y="75"/>
                      <a:pt x="15" y="76"/>
                    </a:cubicBezTo>
                    <a:cubicBezTo>
                      <a:pt x="15" y="76"/>
                      <a:pt x="15" y="75"/>
                      <a:pt x="15" y="76"/>
                    </a:cubicBezTo>
                    <a:cubicBezTo>
                      <a:pt x="15" y="75"/>
                      <a:pt x="16" y="76"/>
                      <a:pt x="15" y="76"/>
                    </a:cubicBezTo>
                    <a:cubicBezTo>
                      <a:pt x="15" y="76"/>
                      <a:pt x="15" y="77"/>
                      <a:pt x="15" y="76"/>
                    </a:cubicBezTo>
                    <a:cubicBezTo>
                      <a:pt x="16" y="76"/>
                      <a:pt x="16" y="75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5" y="76"/>
                      <a:pt x="15" y="77"/>
                      <a:pt x="14" y="76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5" y="77"/>
                      <a:pt x="15" y="76"/>
                      <a:pt x="14" y="77"/>
                    </a:cubicBezTo>
                    <a:cubicBezTo>
                      <a:pt x="14" y="77"/>
                      <a:pt x="14" y="76"/>
                      <a:pt x="14" y="77"/>
                    </a:cubicBezTo>
                    <a:cubicBezTo>
                      <a:pt x="14" y="77"/>
                      <a:pt x="14" y="76"/>
                      <a:pt x="14" y="77"/>
                    </a:cubicBezTo>
                    <a:cubicBezTo>
                      <a:pt x="14" y="76"/>
                      <a:pt x="14" y="76"/>
                      <a:pt x="14" y="77"/>
                    </a:cubicBezTo>
                    <a:cubicBezTo>
                      <a:pt x="14" y="77"/>
                      <a:pt x="13" y="77"/>
                      <a:pt x="14" y="77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76"/>
                      <a:pt x="14" y="76"/>
                      <a:pt x="14" y="75"/>
                    </a:cubicBezTo>
                    <a:cubicBezTo>
                      <a:pt x="14" y="75"/>
                      <a:pt x="14" y="76"/>
                      <a:pt x="14" y="75"/>
                    </a:cubicBezTo>
                    <a:cubicBezTo>
                      <a:pt x="13" y="75"/>
                      <a:pt x="14" y="75"/>
                      <a:pt x="13" y="75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3"/>
                      <a:pt x="12" y="73"/>
                      <a:pt x="13" y="75"/>
                    </a:cubicBezTo>
                    <a:cubicBezTo>
                      <a:pt x="13" y="75"/>
                      <a:pt x="12" y="76"/>
                      <a:pt x="12" y="77"/>
                    </a:cubicBezTo>
                    <a:cubicBezTo>
                      <a:pt x="12" y="77"/>
                      <a:pt x="12" y="76"/>
                      <a:pt x="12" y="76"/>
                    </a:cubicBezTo>
                    <a:cubicBezTo>
                      <a:pt x="12" y="78"/>
                      <a:pt x="12" y="78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1" y="78"/>
                      <a:pt x="12" y="79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3" y="78"/>
                      <a:pt x="12" y="78"/>
                      <a:pt x="12" y="78"/>
                    </a:cubicBezTo>
                    <a:cubicBezTo>
                      <a:pt x="13" y="78"/>
                      <a:pt x="13" y="78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2" y="80"/>
                      <a:pt x="13" y="77"/>
                      <a:pt x="13" y="79"/>
                    </a:cubicBezTo>
                    <a:cubicBezTo>
                      <a:pt x="13" y="78"/>
                      <a:pt x="12" y="79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2" y="79"/>
                      <a:pt x="11" y="79"/>
                    </a:cubicBezTo>
                    <a:cubicBezTo>
                      <a:pt x="11" y="78"/>
                      <a:pt x="11" y="79"/>
                      <a:pt x="11" y="79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10" y="79"/>
                      <a:pt x="11" y="79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0"/>
                      <a:pt x="11" y="80"/>
                      <a:pt x="11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2"/>
                      <a:pt x="10" y="82"/>
                      <a:pt x="9" y="82"/>
                    </a:cubicBezTo>
                    <a:cubicBezTo>
                      <a:pt x="9" y="82"/>
                      <a:pt x="9" y="81"/>
                      <a:pt x="9" y="83"/>
                    </a:cubicBezTo>
                    <a:cubicBezTo>
                      <a:pt x="9" y="82"/>
                      <a:pt x="10" y="82"/>
                      <a:pt x="10" y="82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2"/>
                      <a:pt x="10" y="84"/>
                      <a:pt x="10" y="83"/>
                    </a:cubicBezTo>
                    <a:cubicBezTo>
                      <a:pt x="11" y="85"/>
                      <a:pt x="11" y="83"/>
                      <a:pt x="11" y="83"/>
                    </a:cubicBezTo>
                    <a:cubicBezTo>
                      <a:pt x="10" y="82"/>
                      <a:pt x="11" y="82"/>
                      <a:pt x="11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81"/>
                      <a:pt x="12" y="83"/>
                      <a:pt x="11" y="83"/>
                    </a:cubicBezTo>
                    <a:cubicBezTo>
                      <a:pt x="11" y="84"/>
                      <a:pt x="12" y="84"/>
                      <a:pt x="11" y="84"/>
                    </a:cubicBezTo>
                    <a:cubicBezTo>
                      <a:pt x="11" y="85"/>
                      <a:pt x="10" y="84"/>
                      <a:pt x="10" y="84"/>
                    </a:cubicBezTo>
                    <a:cubicBezTo>
                      <a:pt x="10" y="83"/>
                      <a:pt x="9" y="83"/>
                      <a:pt x="10" y="84"/>
                    </a:cubicBezTo>
                    <a:cubicBezTo>
                      <a:pt x="10" y="84"/>
                      <a:pt x="10" y="84"/>
                      <a:pt x="9" y="85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6"/>
                      <a:pt x="9" y="86"/>
                      <a:pt x="8" y="86"/>
                    </a:cubicBezTo>
                    <a:cubicBezTo>
                      <a:pt x="8" y="86"/>
                      <a:pt x="9" y="86"/>
                      <a:pt x="8" y="87"/>
                    </a:cubicBezTo>
                    <a:cubicBezTo>
                      <a:pt x="9" y="87"/>
                      <a:pt x="8" y="86"/>
                      <a:pt x="8" y="87"/>
                    </a:cubicBezTo>
                    <a:cubicBezTo>
                      <a:pt x="8" y="87"/>
                      <a:pt x="8" y="87"/>
                      <a:pt x="8" y="88"/>
                    </a:cubicBezTo>
                    <a:cubicBezTo>
                      <a:pt x="8" y="89"/>
                      <a:pt x="7" y="88"/>
                      <a:pt x="7" y="88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7" y="89"/>
                      <a:pt x="8" y="89"/>
                      <a:pt x="8" y="90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7" y="91"/>
                      <a:pt x="7" y="90"/>
                      <a:pt x="7" y="9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1"/>
                      <a:pt x="7" y="93"/>
                      <a:pt x="7" y="92"/>
                    </a:cubicBezTo>
                    <a:cubicBezTo>
                      <a:pt x="7" y="93"/>
                      <a:pt x="8" y="93"/>
                      <a:pt x="8" y="93"/>
                    </a:cubicBezTo>
                    <a:cubicBezTo>
                      <a:pt x="8" y="94"/>
                      <a:pt x="8" y="93"/>
                      <a:pt x="8" y="94"/>
                    </a:cubicBezTo>
                    <a:cubicBezTo>
                      <a:pt x="9" y="94"/>
                      <a:pt x="9" y="95"/>
                      <a:pt x="9" y="94"/>
                    </a:cubicBezTo>
                    <a:cubicBezTo>
                      <a:pt x="9" y="95"/>
                      <a:pt x="10" y="95"/>
                      <a:pt x="10" y="94"/>
                    </a:cubicBezTo>
                    <a:cubicBezTo>
                      <a:pt x="10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2" y="93"/>
                      <a:pt x="12" y="92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4"/>
                      <a:pt x="11" y="94"/>
                    </a:cubicBezTo>
                    <a:cubicBezTo>
                      <a:pt x="11" y="92"/>
                      <a:pt x="12" y="93"/>
                      <a:pt x="11" y="94"/>
                    </a:cubicBezTo>
                    <a:cubicBezTo>
                      <a:pt x="12" y="94"/>
                      <a:pt x="12" y="93"/>
                      <a:pt x="11" y="94"/>
                    </a:cubicBezTo>
                    <a:cubicBezTo>
                      <a:pt x="12" y="94"/>
                      <a:pt x="11" y="94"/>
                      <a:pt x="11" y="94"/>
                    </a:cubicBezTo>
                    <a:cubicBezTo>
                      <a:pt x="11" y="94"/>
                      <a:pt x="12" y="95"/>
                      <a:pt x="11" y="94"/>
                    </a:cubicBezTo>
                    <a:cubicBezTo>
                      <a:pt x="11" y="94"/>
                      <a:pt x="11" y="93"/>
                      <a:pt x="11" y="94"/>
                    </a:cubicBezTo>
                    <a:cubicBezTo>
                      <a:pt x="11" y="94"/>
                      <a:pt x="11" y="93"/>
                      <a:pt x="11" y="94"/>
                    </a:cubicBezTo>
                    <a:cubicBezTo>
                      <a:pt x="10" y="95"/>
                      <a:pt x="11" y="94"/>
                      <a:pt x="11" y="94"/>
                    </a:cubicBezTo>
                    <a:cubicBezTo>
                      <a:pt x="11" y="95"/>
                      <a:pt x="11" y="94"/>
                      <a:pt x="11" y="95"/>
                    </a:cubicBezTo>
                    <a:cubicBezTo>
                      <a:pt x="10" y="95"/>
                      <a:pt x="11" y="97"/>
                      <a:pt x="11" y="96"/>
                    </a:cubicBezTo>
                    <a:cubicBezTo>
                      <a:pt x="11" y="96"/>
                      <a:pt x="10" y="96"/>
                      <a:pt x="10" y="96"/>
                    </a:cubicBezTo>
                    <a:cubicBezTo>
                      <a:pt x="11" y="96"/>
                      <a:pt x="10" y="97"/>
                      <a:pt x="10" y="96"/>
                    </a:cubicBezTo>
                    <a:cubicBezTo>
                      <a:pt x="10" y="97"/>
                      <a:pt x="10" y="97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9" y="95"/>
                      <a:pt x="10" y="94"/>
                      <a:pt x="9" y="95"/>
                    </a:cubicBezTo>
                    <a:cubicBezTo>
                      <a:pt x="9" y="95"/>
                      <a:pt x="8" y="96"/>
                      <a:pt x="9" y="96"/>
                    </a:cubicBezTo>
                    <a:cubicBezTo>
                      <a:pt x="9" y="97"/>
                      <a:pt x="9" y="97"/>
                      <a:pt x="9" y="96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8" y="96"/>
                      <a:pt x="7" y="97"/>
                      <a:pt x="8" y="96"/>
                    </a:cubicBezTo>
                    <a:cubicBezTo>
                      <a:pt x="7" y="97"/>
                      <a:pt x="8" y="98"/>
                      <a:pt x="8" y="97"/>
                    </a:cubicBezTo>
                    <a:cubicBezTo>
                      <a:pt x="8" y="99"/>
                      <a:pt x="7" y="97"/>
                      <a:pt x="8" y="98"/>
                    </a:cubicBezTo>
                    <a:cubicBezTo>
                      <a:pt x="7" y="97"/>
                      <a:pt x="8" y="98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8" y="99"/>
                      <a:pt x="8" y="100"/>
                      <a:pt x="8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1"/>
                      <a:pt x="8" y="100"/>
                      <a:pt x="8" y="100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8" y="102"/>
                      <a:pt x="8" y="102"/>
                      <a:pt x="8" y="101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8" y="100"/>
                      <a:pt x="7" y="101"/>
                      <a:pt x="7" y="101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7" y="102"/>
                      <a:pt x="7" y="101"/>
                      <a:pt x="6" y="102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4" y="99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5" y="100"/>
                      <a:pt x="4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4" y="100"/>
                      <a:pt x="4" y="100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3" y="101"/>
                      <a:pt x="3" y="101"/>
                      <a:pt x="3" y="10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4" y="102"/>
                      <a:pt x="3" y="102"/>
                      <a:pt x="3" y="103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4" y="104"/>
                      <a:pt x="3" y="105"/>
                      <a:pt x="4" y="104"/>
                    </a:cubicBezTo>
                    <a:cubicBezTo>
                      <a:pt x="4" y="104"/>
                      <a:pt x="5" y="105"/>
                      <a:pt x="5" y="104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5" y="104"/>
                      <a:pt x="5" y="104"/>
                      <a:pt x="5" y="105"/>
                    </a:cubicBezTo>
                    <a:cubicBezTo>
                      <a:pt x="5" y="103"/>
                      <a:pt x="6" y="106"/>
                      <a:pt x="6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6" y="106"/>
                      <a:pt x="6" y="106"/>
                      <a:pt x="6" y="106"/>
                    </a:cubicBezTo>
                    <a:cubicBezTo>
                      <a:pt x="6" y="106"/>
                      <a:pt x="6" y="106"/>
                      <a:pt x="6" y="106"/>
                    </a:cubicBezTo>
                    <a:cubicBezTo>
                      <a:pt x="6" y="106"/>
                      <a:pt x="6" y="106"/>
                      <a:pt x="6" y="106"/>
                    </a:cubicBezTo>
                    <a:cubicBezTo>
                      <a:pt x="6" y="107"/>
                      <a:pt x="6" y="107"/>
                      <a:pt x="6" y="106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4" y="106"/>
                      <a:pt x="4" y="107"/>
                      <a:pt x="5" y="106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4" y="107"/>
                      <a:pt x="4" y="107"/>
                      <a:pt x="5" y="107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9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9"/>
                      <a:pt x="5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6" y="109"/>
                      <a:pt x="6" y="108"/>
                      <a:pt x="6" y="109"/>
                    </a:cubicBezTo>
                    <a:cubicBezTo>
                      <a:pt x="6" y="109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09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5" y="110"/>
                      <a:pt x="5" y="110"/>
                      <a:pt x="5" y="110"/>
                    </a:cubicBezTo>
                    <a:cubicBezTo>
                      <a:pt x="5" y="110"/>
                      <a:pt x="4" y="111"/>
                      <a:pt x="5" y="110"/>
                    </a:cubicBezTo>
                    <a:cubicBezTo>
                      <a:pt x="5" y="111"/>
                      <a:pt x="6" y="112"/>
                      <a:pt x="6" y="111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7" y="111"/>
                      <a:pt x="7" y="109"/>
                      <a:pt x="7" y="110"/>
                    </a:cubicBezTo>
                    <a:cubicBezTo>
                      <a:pt x="7" y="109"/>
                      <a:pt x="8" y="110"/>
                      <a:pt x="8" y="110"/>
                    </a:cubicBezTo>
                    <a:cubicBezTo>
                      <a:pt x="7" y="110"/>
                      <a:pt x="7" y="111"/>
                      <a:pt x="7" y="110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8" y="109"/>
                      <a:pt x="8" y="110"/>
                      <a:pt x="8" y="110"/>
                    </a:cubicBezTo>
                    <a:cubicBezTo>
                      <a:pt x="8" y="110"/>
                      <a:pt x="8" y="109"/>
                      <a:pt x="8" y="110"/>
                    </a:cubicBezTo>
                    <a:cubicBezTo>
                      <a:pt x="8" y="111"/>
                      <a:pt x="8" y="111"/>
                      <a:pt x="8" y="110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8" y="110"/>
                      <a:pt x="8" y="111"/>
                      <a:pt x="8" y="110"/>
                    </a:cubicBezTo>
                    <a:cubicBezTo>
                      <a:pt x="8" y="110"/>
                      <a:pt x="8" y="109"/>
                      <a:pt x="8" y="110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8" y="110"/>
                      <a:pt x="7" y="111"/>
                      <a:pt x="8" y="110"/>
                    </a:cubicBezTo>
                    <a:cubicBezTo>
                      <a:pt x="8" y="109"/>
                      <a:pt x="8" y="111"/>
                      <a:pt x="8" y="111"/>
                    </a:cubicBezTo>
                    <a:cubicBezTo>
                      <a:pt x="8" y="110"/>
                      <a:pt x="9" y="111"/>
                      <a:pt x="9" y="111"/>
                    </a:cubicBezTo>
                    <a:cubicBezTo>
                      <a:pt x="9" y="110"/>
                      <a:pt x="9" y="111"/>
                      <a:pt x="9" y="112"/>
                    </a:cubicBezTo>
                    <a:cubicBezTo>
                      <a:pt x="9" y="112"/>
                      <a:pt x="8" y="112"/>
                      <a:pt x="8" y="112"/>
                    </a:cubicBezTo>
                    <a:cubicBezTo>
                      <a:pt x="9" y="112"/>
                      <a:pt x="8" y="112"/>
                      <a:pt x="8" y="112"/>
                    </a:cubicBezTo>
                    <a:cubicBezTo>
                      <a:pt x="8" y="112"/>
                      <a:pt x="9" y="112"/>
                      <a:pt x="9" y="112"/>
                    </a:cubicBezTo>
                    <a:cubicBezTo>
                      <a:pt x="9" y="113"/>
                      <a:pt x="8" y="112"/>
                      <a:pt x="9" y="113"/>
                    </a:cubicBezTo>
                    <a:cubicBezTo>
                      <a:pt x="9" y="113"/>
                      <a:pt x="10" y="112"/>
                      <a:pt x="9" y="112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1" y="113"/>
                      <a:pt x="10" y="112"/>
                      <a:pt x="9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4"/>
                      <a:pt x="9" y="116"/>
                      <a:pt x="9" y="114"/>
                    </a:cubicBezTo>
                    <a:cubicBezTo>
                      <a:pt x="8" y="112"/>
                      <a:pt x="11" y="115"/>
                      <a:pt x="10" y="114"/>
                    </a:cubicBezTo>
                    <a:cubicBezTo>
                      <a:pt x="11" y="115"/>
                      <a:pt x="10" y="115"/>
                      <a:pt x="10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13"/>
                      <a:pt x="10" y="114"/>
                    </a:cubicBezTo>
                    <a:cubicBezTo>
                      <a:pt x="10" y="116"/>
                      <a:pt x="10" y="113"/>
                      <a:pt x="10" y="114"/>
                    </a:cubicBezTo>
                    <a:cubicBezTo>
                      <a:pt x="10" y="113"/>
                      <a:pt x="10" y="115"/>
                      <a:pt x="10" y="114"/>
                    </a:cubicBezTo>
                    <a:cubicBezTo>
                      <a:pt x="9" y="115"/>
                      <a:pt x="10" y="113"/>
                      <a:pt x="10" y="114"/>
                    </a:cubicBezTo>
                    <a:cubicBezTo>
                      <a:pt x="10" y="116"/>
                      <a:pt x="11" y="116"/>
                      <a:pt x="10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9" y="114"/>
                      <a:pt x="11" y="115"/>
                      <a:pt x="10" y="114"/>
                    </a:cubicBezTo>
                    <a:cubicBezTo>
                      <a:pt x="11" y="116"/>
                      <a:pt x="10" y="118"/>
                      <a:pt x="10" y="114"/>
                    </a:cubicBezTo>
                    <a:cubicBezTo>
                      <a:pt x="11" y="116"/>
                      <a:pt x="10" y="116"/>
                      <a:pt x="10" y="114"/>
                    </a:cubicBezTo>
                    <a:cubicBezTo>
                      <a:pt x="11" y="115"/>
                      <a:pt x="11" y="115"/>
                      <a:pt x="10" y="114"/>
                    </a:cubicBezTo>
                    <a:cubicBezTo>
                      <a:pt x="10" y="113"/>
                      <a:pt x="11" y="116"/>
                      <a:pt x="10" y="114"/>
                    </a:cubicBezTo>
                    <a:cubicBezTo>
                      <a:pt x="9" y="117"/>
                      <a:pt x="10" y="112"/>
                      <a:pt x="10" y="114"/>
                    </a:cubicBezTo>
                    <a:cubicBezTo>
                      <a:pt x="10" y="114"/>
                      <a:pt x="10" y="116"/>
                      <a:pt x="10" y="114"/>
                    </a:cubicBezTo>
                    <a:cubicBezTo>
                      <a:pt x="10" y="113"/>
                      <a:pt x="11" y="114"/>
                      <a:pt x="10" y="115"/>
                    </a:cubicBezTo>
                    <a:cubicBezTo>
                      <a:pt x="9" y="115"/>
                      <a:pt x="10" y="115"/>
                      <a:pt x="10" y="115"/>
                    </a:cubicBezTo>
                    <a:cubicBezTo>
                      <a:pt x="10" y="116"/>
                      <a:pt x="10" y="115"/>
                      <a:pt x="9" y="115"/>
                    </a:cubicBezTo>
                    <a:cubicBezTo>
                      <a:pt x="8" y="115"/>
                      <a:pt x="8" y="117"/>
                      <a:pt x="8" y="114"/>
                    </a:cubicBezTo>
                    <a:cubicBezTo>
                      <a:pt x="8" y="112"/>
                      <a:pt x="7" y="115"/>
                      <a:pt x="8" y="114"/>
                    </a:cubicBezTo>
                    <a:cubicBezTo>
                      <a:pt x="8" y="113"/>
                      <a:pt x="8" y="115"/>
                      <a:pt x="7" y="115"/>
                    </a:cubicBezTo>
                    <a:cubicBezTo>
                      <a:pt x="7" y="116"/>
                      <a:pt x="8" y="115"/>
                      <a:pt x="7" y="115"/>
                    </a:cubicBezTo>
                    <a:cubicBezTo>
                      <a:pt x="7" y="115"/>
                      <a:pt x="8" y="115"/>
                      <a:pt x="7" y="115"/>
                    </a:cubicBezTo>
                    <a:cubicBezTo>
                      <a:pt x="8" y="114"/>
                      <a:pt x="8" y="115"/>
                      <a:pt x="7" y="116"/>
                    </a:cubicBezTo>
                    <a:cubicBezTo>
                      <a:pt x="7" y="115"/>
                      <a:pt x="7" y="115"/>
                      <a:pt x="7" y="116"/>
                    </a:cubicBezTo>
                    <a:cubicBezTo>
                      <a:pt x="7" y="115"/>
                      <a:pt x="7" y="117"/>
                      <a:pt x="7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6" y="115"/>
                      <a:pt x="6" y="116"/>
                      <a:pt x="6" y="116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5" y="115"/>
                      <a:pt x="5" y="115"/>
                      <a:pt x="5" y="115"/>
                    </a:cubicBezTo>
                    <a:cubicBezTo>
                      <a:pt x="5" y="115"/>
                      <a:pt x="5" y="115"/>
                      <a:pt x="5" y="115"/>
                    </a:cubicBezTo>
                    <a:cubicBezTo>
                      <a:pt x="5" y="114"/>
                      <a:pt x="4" y="115"/>
                      <a:pt x="4" y="114"/>
                    </a:cubicBezTo>
                    <a:cubicBezTo>
                      <a:pt x="4" y="114"/>
                      <a:pt x="4" y="114"/>
                      <a:pt x="4" y="115"/>
                    </a:cubicBezTo>
                    <a:cubicBezTo>
                      <a:pt x="4" y="114"/>
                      <a:pt x="4" y="115"/>
                      <a:pt x="4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4" y="114"/>
                      <a:pt x="3" y="113"/>
                      <a:pt x="4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4"/>
                      <a:pt x="3" y="113"/>
                      <a:pt x="3" y="114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3" y="115"/>
                      <a:pt x="3" y="115"/>
                      <a:pt x="2" y="115"/>
                    </a:cubicBezTo>
                    <a:cubicBezTo>
                      <a:pt x="2" y="116"/>
                      <a:pt x="3" y="115"/>
                      <a:pt x="4" y="116"/>
                    </a:cubicBezTo>
                    <a:cubicBezTo>
                      <a:pt x="4" y="117"/>
                      <a:pt x="3" y="116"/>
                      <a:pt x="3" y="117"/>
                    </a:cubicBezTo>
                    <a:cubicBezTo>
                      <a:pt x="3" y="117"/>
                      <a:pt x="4" y="118"/>
                      <a:pt x="4" y="118"/>
                    </a:cubicBezTo>
                    <a:cubicBezTo>
                      <a:pt x="4" y="118"/>
                      <a:pt x="3" y="118"/>
                      <a:pt x="3" y="118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3" y="117"/>
                      <a:pt x="2" y="118"/>
                      <a:pt x="3" y="118"/>
                    </a:cubicBezTo>
                    <a:cubicBezTo>
                      <a:pt x="2" y="118"/>
                      <a:pt x="2" y="118"/>
                      <a:pt x="3" y="117"/>
                    </a:cubicBezTo>
                    <a:cubicBezTo>
                      <a:pt x="2" y="118"/>
                      <a:pt x="2" y="118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1" y="115"/>
                      <a:pt x="1" y="117"/>
                      <a:pt x="1" y="117"/>
                    </a:cubicBezTo>
                    <a:cubicBezTo>
                      <a:pt x="1" y="118"/>
                      <a:pt x="0" y="118"/>
                      <a:pt x="1" y="118"/>
                    </a:cubicBezTo>
                    <a:cubicBezTo>
                      <a:pt x="1" y="118"/>
                      <a:pt x="0" y="118"/>
                      <a:pt x="0" y="118"/>
                    </a:cubicBezTo>
                    <a:cubicBezTo>
                      <a:pt x="1" y="119"/>
                      <a:pt x="0" y="120"/>
                      <a:pt x="1" y="119"/>
                    </a:cubicBezTo>
                    <a:close/>
                    <a:moveTo>
                      <a:pt x="10" y="114"/>
                    </a:moveTo>
                    <a:cubicBezTo>
                      <a:pt x="9" y="113"/>
                      <a:pt x="10" y="113"/>
                      <a:pt x="10" y="114"/>
                    </a:cubicBezTo>
                    <a:cubicBezTo>
                      <a:pt x="10" y="116"/>
                      <a:pt x="9" y="113"/>
                      <a:pt x="10" y="114"/>
                    </a:cubicBezTo>
                    <a:close/>
                    <a:moveTo>
                      <a:pt x="6" y="101"/>
                    </a:move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lose/>
                    <a:moveTo>
                      <a:pt x="6" y="101"/>
                    </a:move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lose/>
                    <a:moveTo>
                      <a:pt x="6" y="101"/>
                    </a:moveTo>
                    <a:cubicBezTo>
                      <a:pt x="6" y="101"/>
                      <a:pt x="6" y="101"/>
                      <a:pt x="6" y="101"/>
                    </a:cubicBezTo>
                    <a:moveTo>
                      <a:pt x="6" y="101"/>
                    </a:moveTo>
                    <a:cubicBezTo>
                      <a:pt x="5" y="101"/>
                      <a:pt x="5" y="101"/>
                      <a:pt x="5" y="101"/>
                    </a:cubicBezTo>
                    <a:cubicBezTo>
                      <a:pt x="6" y="101"/>
                      <a:pt x="6" y="101"/>
                      <a:pt x="6" y="101"/>
                    </a:cubicBezTo>
                    <a:close/>
                    <a:moveTo>
                      <a:pt x="6" y="101"/>
                    </a:move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lose/>
                    <a:moveTo>
                      <a:pt x="6" y="101"/>
                    </a:move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lose/>
                    <a:moveTo>
                      <a:pt x="6" y="101"/>
                    </a:move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lose/>
                    <a:moveTo>
                      <a:pt x="6" y="108"/>
                    </a:moveTo>
                    <a:cubicBezTo>
                      <a:pt x="6" y="108"/>
                      <a:pt x="6" y="108"/>
                      <a:pt x="6" y="108"/>
                    </a:cubicBezTo>
                    <a:moveTo>
                      <a:pt x="6" y="110"/>
                    </a:moveTo>
                    <a:cubicBezTo>
                      <a:pt x="6" y="110"/>
                      <a:pt x="6" y="110"/>
                      <a:pt x="6" y="110"/>
                    </a:cubicBezTo>
                    <a:close/>
                    <a:moveTo>
                      <a:pt x="5" y="108"/>
                    </a:moveTo>
                    <a:cubicBezTo>
                      <a:pt x="5" y="108"/>
                      <a:pt x="5" y="108"/>
                      <a:pt x="5" y="108"/>
                    </a:cubicBezTo>
                    <a:moveTo>
                      <a:pt x="6" y="107"/>
                    </a:move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lose/>
                    <a:moveTo>
                      <a:pt x="6" y="107"/>
                    </a:move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lose/>
                    <a:moveTo>
                      <a:pt x="6" y="107"/>
                    </a:move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6"/>
                      <a:pt x="7" y="106"/>
                      <a:pt x="6" y="107"/>
                    </a:cubicBezTo>
                    <a:close/>
                    <a:moveTo>
                      <a:pt x="8" y="99"/>
                    </a:moveTo>
                    <a:cubicBezTo>
                      <a:pt x="8" y="99"/>
                      <a:pt x="8" y="99"/>
                      <a:pt x="8" y="99"/>
                    </a:cubicBezTo>
                    <a:close/>
                    <a:moveTo>
                      <a:pt x="10" y="112"/>
                    </a:moveTo>
                    <a:cubicBezTo>
                      <a:pt x="10" y="111"/>
                      <a:pt x="10" y="110"/>
                      <a:pt x="10" y="112"/>
                    </a:cubicBezTo>
                    <a:cubicBezTo>
                      <a:pt x="8" y="112"/>
                      <a:pt x="10" y="112"/>
                      <a:pt x="10" y="112"/>
                    </a:cubicBezTo>
                    <a:cubicBezTo>
                      <a:pt x="9" y="113"/>
                      <a:pt x="11" y="113"/>
                      <a:pt x="10" y="112"/>
                    </a:cubicBezTo>
                    <a:close/>
                    <a:moveTo>
                      <a:pt x="8" y="110"/>
                    </a:moveTo>
                    <a:cubicBezTo>
                      <a:pt x="8" y="110"/>
                      <a:pt x="8" y="109"/>
                      <a:pt x="8" y="110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8" y="110"/>
                      <a:pt x="7" y="109"/>
                      <a:pt x="8" y="110"/>
                    </a:cubicBezTo>
                    <a:cubicBezTo>
                      <a:pt x="8" y="109"/>
                      <a:pt x="8" y="110"/>
                      <a:pt x="8" y="110"/>
                    </a:cubicBezTo>
                    <a:close/>
                    <a:moveTo>
                      <a:pt x="8" y="110"/>
                    </a:moveTo>
                    <a:cubicBezTo>
                      <a:pt x="8" y="109"/>
                      <a:pt x="8" y="109"/>
                      <a:pt x="8" y="110"/>
                    </a:cubicBezTo>
                    <a:cubicBezTo>
                      <a:pt x="8" y="110"/>
                      <a:pt x="7" y="110"/>
                      <a:pt x="8" y="110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8" y="110"/>
                      <a:pt x="8" y="110"/>
                      <a:pt x="8" y="110"/>
                    </a:cubicBezTo>
                    <a:close/>
                    <a:moveTo>
                      <a:pt x="8" y="110"/>
                    </a:moveTo>
                    <a:cubicBezTo>
                      <a:pt x="8" y="109"/>
                      <a:pt x="8" y="110"/>
                      <a:pt x="8" y="110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7" y="110"/>
                      <a:pt x="8" y="110"/>
                      <a:pt x="8" y="110"/>
                    </a:cubicBezTo>
                    <a:close/>
                    <a:moveTo>
                      <a:pt x="8" y="103"/>
                    </a:moveTo>
                    <a:cubicBezTo>
                      <a:pt x="8" y="102"/>
                      <a:pt x="8" y="102"/>
                      <a:pt x="8" y="102"/>
                    </a:cubicBezTo>
                    <a:cubicBezTo>
                      <a:pt x="7" y="103"/>
                      <a:pt x="7" y="102"/>
                      <a:pt x="7" y="102"/>
                    </a:cubicBezTo>
                    <a:cubicBezTo>
                      <a:pt x="8" y="103"/>
                      <a:pt x="8" y="103"/>
                      <a:pt x="8" y="103"/>
                    </a:cubicBezTo>
                    <a:close/>
                    <a:moveTo>
                      <a:pt x="8" y="106"/>
                    </a:move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8" y="105"/>
                      <a:pt x="8" y="105"/>
                    </a:cubicBezTo>
                    <a:cubicBezTo>
                      <a:pt x="8" y="105"/>
                      <a:pt x="8" y="104"/>
                      <a:pt x="8" y="105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8" y="105"/>
                      <a:pt x="8" y="105"/>
                      <a:pt x="8" y="106"/>
                    </a:cubicBezTo>
                    <a:close/>
                    <a:moveTo>
                      <a:pt x="9" y="112"/>
                    </a:moveTo>
                    <a:cubicBezTo>
                      <a:pt x="9" y="110"/>
                      <a:pt x="9" y="111"/>
                      <a:pt x="9" y="112"/>
                    </a:cubicBezTo>
                    <a:cubicBezTo>
                      <a:pt x="9" y="113"/>
                      <a:pt x="9" y="113"/>
                      <a:pt x="9" y="112"/>
                    </a:cubicBezTo>
                    <a:cubicBezTo>
                      <a:pt x="8" y="111"/>
                      <a:pt x="8" y="111"/>
                      <a:pt x="9" y="112"/>
                    </a:cubicBezTo>
                    <a:cubicBezTo>
                      <a:pt x="9" y="111"/>
                      <a:pt x="9" y="114"/>
                      <a:pt x="9" y="112"/>
                    </a:cubicBezTo>
                    <a:cubicBezTo>
                      <a:pt x="9" y="112"/>
                      <a:pt x="9" y="111"/>
                      <a:pt x="9" y="112"/>
                    </a:cubicBezTo>
                    <a:close/>
                    <a:moveTo>
                      <a:pt x="9" y="112"/>
                    </a:moveTo>
                    <a:cubicBezTo>
                      <a:pt x="9" y="111"/>
                      <a:pt x="9" y="112"/>
                      <a:pt x="9" y="112"/>
                    </a:cubicBezTo>
                    <a:cubicBezTo>
                      <a:pt x="9" y="111"/>
                      <a:pt x="9" y="112"/>
                      <a:pt x="9" y="111"/>
                    </a:cubicBezTo>
                    <a:cubicBezTo>
                      <a:pt x="10" y="112"/>
                      <a:pt x="10" y="111"/>
                      <a:pt x="9" y="112"/>
                    </a:cubicBezTo>
                    <a:close/>
                    <a:moveTo>
                      <a:pt x="10" y="111"/>
                    </a:moveTo>
                    <a:cubicBezTo>
                      <a:pt x="9" y="113"/>
                      <a:pt x="9" y="111"/>
                      <a:pt x="9" y="111"/>
                    </a:cubicBezTo>
                    <a:cubicBezTo>
                      <a:pt x="9" y="110"/>
                      <a:pt x="10" y="111"/>
                      <a:pt x="10" y="111"/>
                    </a:cubicBezTo>
                    <a:close/>
                    <a:moveTo>
                      <a:pt x="10" y="112"/>
                    </a:moveTo>
                    <a:cubicBezTo>
                      <a:pt x="10" y="112"/>
                      <a:pt x="10" y="111"/>
                      <a:pt x="10" y="112"/>
                    </a:cubicBezTo>
                    <a:cubicBezTo>
                      <a:pt x="9" y="113"/>
                      <a:pt x="10" y="112"/>
                      <a:pt x="10" y="112"/>
                    </a:cubicBezTo>
                    <a:cubicBezTo>
                      <a:pt x="9" y="115"/>
                      <a:pt x="9" y="113"/>
                      <a:pt x="10" y="112"/>
                    </a:cubicBezTo>
                    <a:cubicBezTo>
                      <a:pt x="10" y="112"/>
                      <a:pt x="9" y="111"/>
                      <a:pt x="10" y="112"/>
                    </a:cubicBezTo>
                    <a:close/>
                    <a:moveTo>
                      <a:pt x="10" y="112"/>
                    </a:moveTo>
                    <a:cubicBezTo>
                      <a:pt x="10" y="113"/>
                      <a:pt x="9" y="110"/>
                      <a:pt x="10" y="112"/>
                    </a:cubicBezTo>
                    <a:cubicBezTo>
                      <a:pt x="10" y="113"/>
                      <a:pt x="11" y="113"/>
                      <a:pt x="10" y="112"/>
                    </a:cubicBezTo>
                    <a:close/>
                    <a:moveTo>
                      <a:pt x="8" y="91"/>
                    </a:moveTo>
                    <a:cubicBezTo>
                      <a:pt x="8" y="91"/>
                      <a:pt x="8" y="91"/>
                      <a:pt x="8" y="91"/>
                    </a:cubicBezTo>
                    <a:cubicBezTo>
                      <a:pt x="8" y="90"/>
                      <a:pt x="8" y="92"/>
                      <a:pt x="8" y="91"/>
                    </a:cubicBezTo>
                    <a:close/>
                    <a:moveTo>
                      <a:pt x="8" y="89"/>
                    </a:moveTo>
                    <a:cubicBezTo>
                      <a:pt x="8" y="89"/>
                      <a:pt x="8" y="89"/>
                      <a:pt x="8" y="89"/>
                    </a:cubicBezTo>
                    <a:cubicBezTo>
                      <a:pt x="7" y="89"/>
                      <a:pt x="8" y="88"/>
                      <a:pt x="8" y="89"/>
                    </a:cubicBezTo>
                    <a:close/>
                    <a:moveTo>
                      <a:pt x="11" y="92"/>
                    </a:moveTo>
                    <a:cubicBezTo>
                      <a:pt x="11" y="92"/>
                      <a:pt x="11" y="92"/>
                      <a:pt x="11" y="92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10" y="91"/>
                      <a:pt x="11" y="92"/>
                      <a:pt x="11" y="92"/>
                    </a:cubicBezTo>
                    <a:close/>
                    <a:moveTo>
                      <a:pt x="10" y="92"/>
                    </a:moveTo>
                    <a:cubicBezTo>
                      <a:pt x="11" y="92"/>
                      <a:pt x="11" y="92"/>
                      <a:pt x="11" y="92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10" y="92"/>
                      <a:pt x="10" y="92"/>
                      <a:pt x="10" y="92"/>
                    </a:cubicBezTo>
                    <a:close/>
                    <a:moveTo>
                      <a:pt x="10" y="90"/>
                    </a:move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0"/>
                      <a:pt x="10" y="90"/>
                    </a:cubicBezTo>
                    <a:cubicBezTo>
                      <a:pt x="9" y="90"/>
                      <a:pt x="10" y="90"/>
                      <a:pt x="10" y="90"/>
                    </a:cubicBezTo>
                    <a:close/>
                    <a:moveTo>
                      <a:pt x="10" y="90"/>
                    </a:moveTo>
                    <a:cubicBezTo>
                      <a:pt x="9" y="90"/>
                      <a:pt x="9" y="90"/>
                      <a:pt x="9" y="90"/>
                    </a:cubicBezTo>
                    <a:cubicBezTo>
                      <a:pt x="9" y="90"/>
                      <a:pt x="10" y="90"/>
                      <a:pt x="10" y="90"/>
                    </a:cubicBezTo>
                    <a:close/>
                    <a:moveTo>
                      <a:pt x="9" y="89"/>
                    </a:move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89"/>
                      <a:pt x="10" y="89"/>
                      <a:pt x="10" y="89"/>
                    </a:cubicBezTo>
                    <a:lnTo>
                      <a:pt x="9" y="89"/>
                    </a:lnTo>
                    <a:close/>
                    <a:moveTo>
                      <a:pt x="11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1" y="86"/>
                      <a:pt x="10" y="86"/>
                      <a:pt x="10" y="85"/>
                    </a:cubicBezTo>
                    <a:cubicBezTo>
                      <a:pt x="10" y="85"/>
                      <a:pt x="10" y="86"/>
                      <a:pt x="10" y="85"/>
                    </a:cubicBezTo>
                    <a:cubicBezTo>
                      <a:pt x="10" y="85"/>
                      <a:pt x="10" y="85"/>
                      <a:pt x="11" y="85"/>
                    </a:cubicBezTo>
                    <a:cubicBezTo>
                      <a:pt x="11" y="85"/>
                      <a:pt x="11" y="85"/>
                      <a:pt x="11" y="86"/>
                    </a:cubicBezTo>
                    <a:close/>
                    <a:moveTo>
                      <a:pt x="11" y="91"/>
                    </a:move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11" y="91"/>
                      <a:pt x="10" y="91"/>
                    </a:cubicBezTo>
                    <a:cubicBezTo>
                      <a:pt x="10" y="91"/>
                      <a:pt x="11" y="91"/>
                      <a:pt x="11" y="90"/>
                    </a:cubicBezTo>
                    <a:cubicBezTo>
                      <a:pt x="11" y="91"/>
                      <a:pt x="11" y="91"/>
                      <a:pt x="11" y="91"/>
                    </a:cubicBezTo>
                    <a:close/>
                    <a:moveTo>
                      <a:pt x="10" y="82"/>
                    </a:moveTo>
                    <a:cubicBezTo>
                      <a:pt x="10" y="82"/>
                      <a:pt x="10" y="82"/>
                      <a:pt x="10" y="82"/>
                    </a:cubicBezTo>
                    <a:cubicBezTo>
                      <a:pt x="11" y="83"/>
                      <a:pt x="10" y="82"/>
                      <a:pt x="10" y="82"/>
                    </a:cubicBezTo>
                    <a:close/>
                    <a:moveTo>
                      <a:pt x="19" y="64"/>
                    </a:moveTo>
                    <a:cubicBezTo>
                      <a:pt x="19" y="63"/>
                      <a:pt x="19" y="64"/>
                      <a:pt x="19" y="64"/>
                    </a:cubicBezTo>
                    <a:cubicBezTo>
                      <a:pt x="19" y="63"/>
                      <a:pt x="18" y="64"/>
                      <a:pt x="19" y="64"/>
                    </a:cubicBezTo>
                    <a:close/>
                    <a:moveTo>
                      <a:pt x="18" y="64"/>
                    </a:moveTo>
                    <a:cubicBezTo>
                      <a:pt x="18" y="65"/>
                      <a:pt x="18" y="64"/>
                      <a:pt x="18" y="64"/>
                    </a:cubicBezTo>
                    <a:cubicBezTo>
                      <a:pt x="19" y="64"/>
                      <a:pt x="19" y="64"/>
                      <a:pt x="18" y="64"/>
                    </a:cubicBezTo>
                    <a:close/>
                    <a:moveTo>
                      <a:pt x="18" y="62"/>
                    </a:move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3"/>
                      <a:pt x="18" y="63"/>
                      <a:pt x="18" y="62"/>
                    </a:cubicBezTo>
                    <a:cubicBezTo>
                      <a:pt x="18" y="63"/>
                      <a:pt x="18" y="6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3"/>
                      <a:pt x="18" y="63"/>
                      <a:pt x="18" y="63"/>
                    </a:cubicBezTo>
                    <a:lnTo>
                      <a:pt x="18" y="62"/>
                    </a:lnTo>
                    <a:close/>
                    <a:moveTo>
                      <a:pt x="18" y="64"/>
                    </a:move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lose/>
                    <a:moveTo>
                      <a:pt x="18" y="62"/>
                    </a:move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2"/>
                    </a:cubicBezTo>
                    <a:cubicBezTo>
                      <a:pt x="18" y="61"/>
                      <a:pt x="18" y="62"/>
                      <a:pt x="18" y="62"/>
                    </a:cubicBezTo>
                    <a:cubicBezTo>
                      <a:pt x="18" y="61"/>
                      <a:pt x="18" y="62"/>
                      <a:pt x="18" y="62"/>
                    </a:cubicBezTo>
                    <a:close/>
                    <a:moveTo>
                      <a:pt x="19" y="60"/>
                    </a:moveTo>
                    <a:cubicBezTo>
                      <a:pt x="18" y="60"/>
                      <a:pt x="17" y="60"/>
                      <a:pt x="18" y="60"/>
                    </a:cubicBezTo>
                    <a:cubicBezTo>
                      <a:pt x="19" y="60"/>
                      <a:pt x="19" y="60"/>
                      <a:pt x="19" y="60"/>
                    </a:cubicBezTo>
                    <a:close/>
                    <a:moveTo>
                      <a:pt x="24" y="51"/>
                    </a:moveTo>
                    <a:cubicBezTo>
                      <a:pt x="24" y="51"/>
                      <a:pt x="24" y="51"/>
                      <a:pt x="24" y="51"/>
                    </a:cubicBezTo>
                    <a:moveTo>
                      <a:pt x="25" y="45"/>
                    </a:moveTo>
                    <a:cubicBezTo>
                      <a:pt x="25" y="45"/>
                      <a:pt x="25" y="45"/>
                      <a:pt x="25" y="45"/>
                    </a:cubicBezTo>
                    <a:close/>
                    <a:moveTo>
                      <a:pt x="25" y="46"/>
                    </a:moveTo>
                    <a:cubicBezTo>
                      <a:pt x="25" y="45"/>
                      <a:pt x="25" y="45"/>
                      <a:pt x="25" y="45"/>
                    </a:cubicBezTo>
                    <a:lnTo>
                      <a:pt x="25" y="46"/>
                    </a:lnTo>
                    <a:close/>
                    <a:moveTo>
                      <a:pt x="26" y="36"/>
                    </a:moveTo>
                    <a:cubicBezTo>
                      <a:pt x="26" y="36"/>
                      <a:pt x="26" y="36"/>
                      <a:pt x="26" y="36"/>
                    </a:cubicBezTo>
                    <a:close/>
                    <a:moveTo>
                      <a:pt x="28" y="33"/>
                    </a:move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lose/>
                    <a:moveTo>
                      <a:pt x="51" y="6"/>
                    </a:move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6"/>
                      <a:pt x="51" y="6"/>
                    </a:cubicBez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lnTo>
                      <a:pt x="51" y="8"/>
                    </a:lnTo>
                    <a:close/>
                    <a:moveTo>
                      <a:pt x="79" y="6"/>
                    </a:moveTo>
                    <a:cubicBezTo>
                      <a:pt x="79" y="6"/>
                      <a:pt x="79" y="6"/>
                      <a:pt x="79" y="6"/>
                    </a:cubicBezTo>
                    <a:close/>
                    <a:moveTo>
                      <a:pt x="83" y="9"/>
                    </a:move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9"/>
                      <a:pt x="83" y="9"/>
                      <a:pt x="83" y="9"/>
                    </a:cubicBezTo>
                    <a:close/>
                    <a:moveTo>
                      <a:pt x="84" y="9"/>
                    </a:moveTo>
                    <a:cubicBezTo>
                      <a:pt x="84" y="9"/>
                      <a:pt x="83" y="9"/>
                      <a:pt x="84" y="9"/>
                    </a:cubicBezTo>
                    <a:close/>
                    <a:moveTo>
                      <a:pt x="83" y="10"/>
                    </a:move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2"/>
                      <a:pt x="82" y="10"/>
                      <a:pt x="83" y="10"/>
                    </a:cubicBezTo>
                    <a:close/>
                    <a:moveTo>
                      <a:pt x="81" y="9"/>
                    </a:moveTo>
                    <a:cubicBezTo>
                      <a:pt x="81" y="9"/>
                      <a:pt x="81" y="9"/>
                      <a:pt x="81" y="9"/>
                    </a:cubicBezTo>
                    <a:close/>
                    <a:moveTo>
                      <a:pt x="80" y="8"/>
                    </a:moveTo>
                    <a:cubicBezTo>
                      <a:pt x="80" y="8"/>
                      <a:pt x="80" y="9"/>
                      <a:pt x="80" y="8"/>
                    </a:cubicBezTo>
                    <a:close/>
                    <a:moveTo>
                      <a:pt x="74" y="5"/>
                    </a:move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9"/>
                    </a:moveTo>
                    <a:cubicBezTo>
                      <a:pt x="74" y="9"/>
                      <a:pt x="75" y="9"/>
                      <a:pt x="74" y="10"/>
                    </a:cubicBezTo>
                    <a:cubicBezTo>
                      <a:pt x="74" y="9"/>
                      <a:pt x="74" y="9"/>
                      <a:pt x="74" y="9"/>
                    </a:cubicBezTo>
                    <a:close/>
                    <a:moveTo>
                      <a:pt x="74" y="7"/>
                    </a:moveTo>
                    <a:cubicBezTo>
                      <a:pt x="74" y="7"/>
                      <a:pt x="73" y="7"/>
                      <a:pt x="73" y="8"/>
                    </a:cubicBezTo>
                    <a:cubicBezTo>
                      <a:pt x="73" y="7"/>
                      <a:pt x="74" y="7"/>
                      <a:pt x="74" y="7"/>
                    </a:cubicBezTo>
                    <a:close/>
                    <a:moveTo>
                      <a:pt x="73" y="9"/>
                    </a:moveTo>
                    <a:cubicBezTo>
                      <a:pt x="73" y="10"/>
                      <a:pt x="75" y="10"/>
                      <a:pt x="74" y="9"/>
                    </a:cubicBezTo>
                    <a:cubicBezTo>
                      <a:pt x="74" y="9"/>
                      <a:pt x="74" y="9"/>
                      <a:pt x="74" y="10"/>
                    </a:cubicBezTo>
                    <a:cubicBezTo>
                      <a:pt x="74" y="10"/>
                      <a:pt x="74" y="9"/>
                      <a:pt x="73" y="9"/>
                    </a:cubicBezTo>
                    <a:close/>
                    <a:moveTo>
                      <a:pt x="69" y="9"/>
                    </a:moveTo>
                    <a:cubicBezTo>
                      <a:pt x="69" y="9"/>
                      <a:pt x="69" y="10"/>
                      <a:pt x="69" y="9"/>
                    </a:cubicBezTo>
                    <a:close/>
                    <a:moveTo>
                      <a:pt x="69" y="6"/>
                    </a:moveTo>
                    <a:cubicBezTo>
                      <a:pt x="69" y="6"/>
                      <a:pt x="69" y="6"/>
                      <a:pt x="69" y="6"/>
                    </a:cubicBezTo>
                    <a:close/>
                    <a:moveTo>
                      <a:pt x="71" y="9"/>
                    </a:moveTo>
                    <a:cubicBezTo>
                      <a:pt x="71" y="8"/>
                      <a:pt x="71" y="8"/>
                      <a:pt x="70" y="9"/>
                    </a:cubicBezTo>
                    <a:cubicBezTo>
                      <a:pt x="71" y="9"/>
                      <a:pt x="70" y="9"/>
                      <a:pt x="70" y="9"/>
                    </a:cubicBezTo>
                    <a:cubicBezTo>
                      <a:pt x="71" y="9"/>
                      <a:pt x="70" y="8"/>
                      <a:pt x="70" y="8"/>
                    </a:cubicBezTo>
                    <a:cubicBezTo>
                      <a:pt x="70" y="8"/>
                      <a:pt x="71" y="8"/>
                      <a:pt x="71" y="9"/>
                    </a:cubicBezTo>
                    <a:close/>
                    <a:moveTo>
                      <a:pt x="71" y="9"/>
                    </a:moveTo>
                    <a:cubicBezTo>
                      <a:pt x="72" y="10"/>
                      <a:pt x="71" y="8"/>
                      <a:pt x="71" y="9"/>
                    </a:cubicBezTo>
                    <a:cubicBezTo>
                      <a:pt x="71" y="8"/>
                      <a:pt x="70" y="9"/>
                      <a:pt x="71" y="9"/>
                    </a:cubicBezTo>
                    <a:close/>
                    <a:moveTo>
                      <a:pt x="71" y="11"/>
                    </a:moveTo>
                    <a:cubicBezTo>
                      <a:pt x="70" y="11"/>
                      <a:pt x="70" y="12"/>
                      <a:pt x="71" y="11"/>
                    </a:cubicBezTo>
                    <a:cubicBezTo>
                      <a:pt x="71" y="12"/>
                      <a:pt x="71" y="11"/>
                      <a:pt x="71" y="11"/>
                    </a:cubicBezTo>
                    <a:cubicBezTo>
                      <a:pt x="71" y="13"/>
                      <a:pt x="71" y="10"/>
                      <a:pt x="71" y="11"/>
                    </a:cubicBezTo>
                    <a:close/>
                    <a:moveTo>
                      <a:pt x="67" y="12"/>
                    </a:moveTo>
                    <a:cubicBezTo>
                      <a:pt x="67" y="13"/>
                      <a:pt x="67" y="11"/>
                      <a:pt x="67" y="11"/>
                    </a:cubicBezTo>
                    <a:cubicBezTo>
                      <a:pt x="67" y="11"/>
                      <a:pt x="67" y="10"/>
                      <a:pt x="67" y="11"/>
                    </a:cubicBezTo>
                    <a:cubicBezTo>
                      <a:pt x="67" y="11"/>
                      <a:pt x="68" y="11"/>
                      <a:pt x="68" y="11"/>
                    </a:cubicBezTo>
                    <a:cubicBezTo>
                      <a:pt x="67" y="11"/>
                      <a:pt x="68" y="11"/>
                      <a:pt x="68" y="11"/>
                    </a:cubicBezTo>
                    <a:cubicBezTo>
                      <a:pt x="68" y="9"/>
                      <a:pt x="67" y="10"/>
                      <a:pt x="68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7" y="9"/>
                      <a:pt x="68" y="11"/>
                      <a:pt x="68" y="10"/>
                    </a:cubicBezTo>
                    <a:cubicBezTo>
                      <a:pt x="68" y="9"/>
                      <a:pt x="68" y="10"/>
                      <a:pt x="68" y="10"/>
                    </a:cubicBezTo>
                    <a:cubicBezTo>
                      <a:pt x="68" y="10"/>
                      <a:pt x="69" y="10"/>
                      <a:pt x="69" y="1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9" y="9"/>
                      <a:pt x="69" y="9"/>
                    </a:cubicBezTo>
                    <a:cubicBezTo>
                      <a:pt x="69" y="8"/>
                      <a:pt x="69" y="9"/>
                      <a:pt x="69" y="9"/>
                    </a:cubicBezTo>
                    <a:cubicBezTo>
                      <a:pt x="69" y="11"/>
                      <a:pt x="70" y="8"/>
                      <a:pt x="69" y="9"/>
                    </a:cubicBezTo>
                    <a:cubicBezTo>
                      <a:pt x="69" y="9"/>
                      <a:pt x="69" y="10"/>
                      <a:pt x="69" y="8"/>
                    </a:cubicBezTo>
                    <a:cubicBezTo>
                      <a:pt x="69" y="9"/>
                      <a:pt x="69" y="9"/>
                      <a:pt x="69" y="8"/>
                    </a:cubicBezTo>
                    <a:cubicBezTo>
                      <a:pt x="69" y="8"/>
                      <a:pt x="70" y="8"/>
                      <a:pt x="69" y="8"/>
                    </a:cubicBezTo>
                    <a:cubicBezTo>
                      <a:pt x="70" y="7"/>
                      <a:pt x="69" y="8"/>
                      <a:pt x="70" y="8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6"/>
                      <a:pt x="69" y="7"/>
                    </a:cubicBezTo>
                    <a:cubicBezTo>
                      <a:pt x="69" y="6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8"/>
                      <a:pt x="70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69" y="7"/>
                      <a:pt x="70" y="7"/>
                    </a:cubicBezTo>
                    <a:cubicBezTo>
                      <a:pt x="69" y="7"/>
                      <a:pt x="70" y="8"/>
                      <a:pt x="70" y="8"/>
                    </a:cubicBezTo>
                    <a:cubicBezTo>
                      <a:pt x="70" y="8"/>
                      <a:pt x="69" y="8"/>
                      <a:pt x="70" y="8"/>
                    </a:cubicBezTo>
                    <a:cubicBezTo>
                      <a:pt x="69" y="8"/>
                      <a:pt x="69" y="8"/>
                      <a:pt x="70" y="8"/>
                    </a:cubicBezTo>
                    <a:cubicBezTo>
                      <a:pt x="70" y="8"/>
                      <a:pt x="69" y="9"/>
                      <a:pt x="70" y="8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9"/>
                      <a:pt x="70" y="8"/>
                      <a:pt x="70" y="9"/>
                    </a:cubicBezTo>
                    <a:cubicBezTo>
                      <a:pt x="69" y="8"/>
                      <a:pt x="69" y="9"/>
                      <a:pt x="70" y="9"/>
                    </a:cubicBezTo>
                    <a:cubicBezTo>
                      <a:pt x="70" y="9"/>
                      <a:pt x="70" y="10"/>
                      <a:pt x="70" y="9"/>
                    </a:cubicBezTo>
                    <a:cubicBezTo>
                      <a:pt x="71" y="10"/>
                      <a:pt x="71" y="10"/>
                      <a:pt x="70" y="10"/>
                    </a:cubicBezTo>
                    <a:cubicBezTo>
                      <a:pt x="71" y="9"/>
                      <a:pt x="70" y="9"/>
                      <a:pt x="71" y="10"/>
                    </a:cubicBezTo>
                    <a:cubicBezTo>
                      <a:pt x="70" y="9"/>
                      <a:pt x="71" y="13"/>
                      <a:pt x="70" y="11"/>
                    </a:cubicBezTo>
                    <a:cubicBezTo>
                      <a:pt x="71" y="10"/>
                      <a:pt x="71" y="10"/>
                      <a:pt x="70" y="11"/>
                    </a:cubicBezTo>
                    <a:cubicBezTo>
                      <a:pt x="70" y="11"/>
                      <a:pt x="72" y="11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2"/>
                      <a:pt x="71" y="10"/>
                      <a:pt x="71" y="11"/>
                    </a:cubicBezTo>
                    <a:cubicBezTo>
                      <a:pt x="70" y="10"/>
                      <a:pt x="71" y="10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3"/>
                      <a:pt x="69" y="10"/>
                      <a:pt x="70" y="12"/>
                    </a:cubicBezTo>
                    <a:cubicBezTo>
                      <a:pt x="70" y="12"/>
                      <a:pt x="69" y="15"/>
                      <a:pt x="69" y="12"/>
                    </a:cubicBezTo>
                    <a:cubicBezTo>
                      <a:pt x="69" y="12"/>
                      <a:pt x="68" y="11"/>
                      <a:pt x="69" y="11"/>
                    </a:cubicBezTo>
                    <a:cubicBezTo>
                      <a:pt x="69" y="11"/>
                      <a:pt x="69" y="11"/>
                      <a:pt x="69" y="10"/>
                    </a:cubicBezTo>
                    <a:cubicBezTo>
                      <a:pt x="68" y="10"/>
                      <a:pt x="69" y="10"/>
                      <a:pt x="69" y="10"/>
                    </a:cubicBezTo>
                    <a:cubicBezTo>
                      <a:pt x="68" y="11"/>
                      <a:pt x="70" y="10"/>
                      <a:pt x="69" y="11"/>
                    </a:cubicBezTo>
                    <a:cubicBezTo>
                      <a:pt x="68" y="10"/>
                      <a:pt x="68" y="10"/>
                      <a:pt x="68" y="11"/>
                    </a:cubicBezTo>
                    <a:cubicBezTo>
                      <a:pt x="68" y="11"/>
                      <a:pt x="67" y="12"/>
                      <a:pt x="69" y="12"/>
                    </a:cubicBezTo>
                    <a:cubicBezTo>
                      <a:pt x="68" y="12"/>
                      <a:pt x="67" y="14"/>
                      <a:pt x="67" y="12"/>
                    </a:cubicBezTo>
                    <a:cubicBezTo>
                      <a:pt x="67" y="11"/>
                      <a:pt x="67" y="11"/>
                      <a:pt x="67" y="12"/>
                    </a:cubicBezTo>
                    <a:cubicBezTo>
                      <a:pt x="67" y="10"/>
                      <a:pt x="67" y="11"/>
                      <a:pt x="67" y="12"/>
                    </a:cubicBezTo>
                    <a:close/>
                    <a:moveTo>
                      <a:pt x="71" y="11"/>
                    </a:moveTo>
                    <a:cubicBezTo>
                      <a:pt x="70" y="11"/>
                      <a:pt x="72" y="11"/>
                      <a:pt x="71" y="11"/>
                    </a:cubicBezTo>
                    <a:cubicBezTo>
                      <a:pt x="71" y="10"/>
                      <a:pt x="71" y="12"/>
                      <a:pt x="71" y="11"/>
                    </a:cubicBezTo>
                    <a:close/>
                    <a:moveTo>
                      <a:pt x="66" y="6"/>
                    </a:moveTo>
                    <a:cubicBezTo>
                      <a:pt x="66" y="6"/>
                      <a:pt x="66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6"/>
                      <a:pt x="67" y="5"/>
                      <a:pt x="67" y="5"/>
                    </a:cubicBezTo>
                    <a:cubicBezTo>
                      <a:pt x="67" y="6"/>
                      <a:pt x="66" y="5"/>
                      <a:pt x="67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6"/>
                      <a:pt x="66" y="6"/>
                      <a:pt x="66" y="6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6" y="7"/>
                      <a:pt x="66" y="7"/>
                    </a:cubicBezTo>
                    <a:cubicBezTo>
                      <a:pt x="66" y="8"/>
                      <a:pt x="67" y="7"/>
                      <a:pt x="66" y="8"/>
                    </a:cubicBezTo>
                    <a:cubicBezTo>
                      <a:pt x="66" y="8"/>
                      <a:pt x="66" y="8"/>
                      <a:pt x="66" y="7"/>
                    </a:cubicBezTo>
                    <a:close/>
                    <a:moveTo>
                      <a:pt x="65" y="7"/>
                    </a:moveTo>
                    <a:cubicBezTo>
                      <a:pt x="65" y="6"/>
                      <a:pt x="66" y="7"/>
                      <a:pt x="65" y="7"/>
                    </a:cubicBezTo>
                    <a:close/>
                    <a:moveTo>
                      <a:pt x="63" y="6"/>
                    </a:move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5"/>
                      <a:pt x="64" y="5"/>
                    </a:cubicBezTo>
                    <a:cubicBezTo>
                      <a:pt x="64" y="6"/>
                      <a:pt x="63" y="6"/>
                      <a:pt x="63" y="6"/>
                    </a:cubicBezTo>
                    <a:cubicBezTo>
                      <a:pt x="63" y="6"/>
                      <a:pt x="63" y="6"/>
                      <a:pt x="63" y="6"/>
                    </a:cubicBezTo>
                    <a:close/>
                    <a:moveTo>
                      <a:pt x="61" y="5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5"/>
                      <a:pt x="62" y="6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5"/>
                      <a:pt x="61" y="5"/>
                      <a:pt x="61" y="5"/>
                    </a:cubicBezTo>
                    <a:close/>
                    <a:moveTo>
                      <a:pt x="59" y="5"/>
                    </a:moveTo>
                    <a:cubicBezTo>
                      <a:pt x="60" y="5"/>
                      <a:pt x="60" y="5"/>
                      <a:pt x="60" y="5"/>
                    </a:cubicBezTo>
                    <a:lnTo>
                      <a:pt x="59" y="5"/>
                    </a:lnTo>
                    <a:close/>
                    <a:moveTo>
                      <a:pt x="59" y="5"/>
                    </a:moveTo>
                    <a:cubicBezTo>
                      <a:pt x="59" y="5"/>
                      <a:pt x="59" y="5"/>
                      <a:pt x="59" y="5"/>
                    </a:cubicBezTo>
                    <a:close/>
                    <a:moveTo>
                      <a:pt x="57" y="5"/>
                    </a:moveTo>
                    <a:cubicBezTo>
                      <a:pt x="57" y="5"/>
                      <a:pt x="57" y="5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lose/>
                    <a:moveTo>
                      <a:pt x="57" y="8"/>
                    </a:moveTo>
                    <a:cubicBezTo>
                      <a:pt x="57" y="7"/>
                      <a:pt x="57" y="8"/>
                      <a:pt x="57" y="8"/>
                    </a:cubicBezTo>
                    <a:cubicBezTo>
                      <a:pt x="58" y="8"/>
                      <a:pt x="58" y="8"/>
                      <a:pt x="57" y="8"/>
                    </a:cubicBezTo>
                    <a:cubicBezTo>
                      <a:pt x="57" y="8"/>
                      <a:pt x="57" y="8"/>
                      <a:pt x="57" y="8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53" y="9"/>
                    </a:moveTo>
                    <a:cubicBezTo>
                      <a:pt x="53" y="9"/>
                      <a:pt x="53" y="9"/>
                      <a:pt x="53" y="9"/>
                    </a:cubicBezTo>
                    <a:close/>
                    <a:moveTo>
                      <a:pt x="53" y="10"/>
                    </a:move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close/>
                    <a:moveTo>
                      <a:pt x="52" y="9"/>
                    </a:moveTo>
                    <a:cubicBezTo>
                      <a:pt x="53" y="9"/>
                      <a:pt x="53" y="9"/>
                      <a:pt x="53" y="10"/>
                    </a:cubicBezTo>
                    <a:cubicBezTo>
                      <a:pt x="53" y="9"/>
                      <a:pt x="52" y="9"/>
                      <a:pt x="52" y="9"/>
                    </a:cubicBezTo>
                    <a:close/>
                    <a:moveTo>
                      <a:pt x="52" y="9"/>
                    </a:move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lose/>
                    <a:moveTo>
                      <a:pt x="51" y="9"/>
                    </a:moveTo>
                    <a:cubicBezTo>
                      <a:pt x="51" y="9"/>
                      <a:pt x="51" y="9"/>
                      <a:pt x="51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9"/>
                    </a:cubicBezTo>
                    <a:close/>
                    <a:moveTo>
                      <a:pt x="49" y="6"/>
                    </a:moveTo>
                    <a:cubicBezTo>
                      <a:pt x="49" y="6"/>
                      <a:pt x="49" y="6"/>
                      <a:pt x="49" y="6"/>
                    </a:cubicBezTo>
                    <a:cubicBezTo>
                      <a:pt x="49" y="5"/>
                      <a:pt x="49" y="5"/>
                      <a:pt x="49" y="6"/>
                    </a:cubicBezTo>
                    <a:close/>
                    <a:moveTo>
                      <a:pt x="50" y="6"/>
                    </a:moveTo>
                    <a:cubicBezTo>
                      <a:pt x="49" y="7"/>
                      <a:pt x="49" y="6"/>
                      <a:pt x="48" y="6"/>
                    </a:cubicBezTo>
                    <a:cubicBezTo>
                      <a:pt x="49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lnTo>
                      <a:pt x="50" y="6"/>
                    </a:lnTo>
                    <a:close/>
                    <a:moveTo>
                      <a:pt x="48" y="10"/>
                    </a:move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lnTo>
                      <a:pt x="48" y="10"/>
                    </a:lnTo>
                    <a:close/>
                    <a:moveTo>
                      <a:pt x="50" y="10"/>
                    </a:move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0"/>
                    </a:cubicBezTo>
                    <a:close/>
                    <a:moveTo>
                      <a:pt x="50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lose/>
                    <a:moveTo>
                      <a:pt x="49" y="11"/>
                    </a:move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9"/>
                      <a:pt x="49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49" y="9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1"/>
                    </a:cubicBezTo>
                    <a:close/>
                    <a:moveTo>
                      <a:pt x="48" y="10"/>
                    </a:moveTo>
                    <a:cubicBezTo>
                      <a:pt x="48" y="9"/>
                      <a:pt x="48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lnTo>
                      <a:pt x="48" y="10"/>
                    </a:lnTo>
                    <a:close/>
                    <a:moveTo>
                      <a:pt x="44" y="15"/>
                    </a:move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6"/>
                      <a:pt x="44" y="15"/>
                      <a:pt x="44" y="15"/>
                    </a:cubicBezTo>
                    <a:cubicBezTo>
                      <a:pt x="43" y="15"/>
                      <a:pt x="44" y="14"/>
                      <a:pt x="44" y="15"/>
                    </a:cubicBezTo>
                    <a:close/>
                    <a:moveTo>
                      <a:pt x="43" y="15"/>
                    </a:moveTo>
                    <a:cubicBezTo>
                      <a:pt x="43" y="15"/>
                      <a:pt x="43" y="14"/>
                      <a:pt x="43" y="14"/>
                    </a:cubicBezTo>
                    <a:cubicBezTo>
                      <a:pt x="43" y="14"/>
                      <a:pt x="44" y="15"/>
                      <a:pt x="43" y="15"/>
                    </a:cubicBezTo>
                    <a:close/>
                    <a:moveTo>
                      <a:pt x="43" y="17"/>
                    </a:moveTo>
                    <a:cubicBezTo>
                      <a:pt x="43" y="17"/>
                      <a:pt x="43" y="16"/>
                      <a:pt x="43" y="17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4" y="17"/>
                      <a:pt x="43" y="17"/>
                    </a:cubicBezTo>
                    <a:close/>
                    <a:moveTo>
                      <a:pt x="43" y="17"/>
                    </a:moveTo>
                    <a:cubicBezTo>
                      <a:pt x="43" y="16"/>
                      <a:pt x="42" y="17"/>
                      <a:pt x="43" y="17"/>
                    </a:cubicBezTo>
                    <a:cubicBezTo>
                      <a:pt x="43" y="16"/>
                      <a:pt x="43" y="17"/>
                      <a:pt x="43" y="17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lose/>
                    <a:moveTo>
                      <a:pt x="41" y="16"/>
                    </a:moveTo>
                    <a:cubicBezTo>
                      <a:pt x="41" y="15"/>
                      <a:pt x="41" y="16"/>
                      <a:pt x="41" y="16"/>
                    </a:cubicBezTo>
                    <a:cubicBezTo>
                      <a:pt x="41" y="17"/>
                      <a:pt x="41" y="16"/>
                      <a:pt x="41" y="16"/>
                    </a:cubicBezTo>
                    <a:close/>
                    <a:moveTo>
                      <a:pt x="40" y="16"/>
                    </a:moveTo>
                    <a:cubicBezTo>
                      <a:pt x="41" y="17"/>
                      <a:pt x="41" y="15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6"/>
                      <a:pt x="40" y="16"/>
                      <a:pt x="40" y="16"/>
                    </a:cubicBezTo>
                    <a:close/>
                    <a:moveTo>
                      <a:pt x="40" y="19"/>
                    </a:moveTo>
                    <a:cubicBezTo>
                      <a:pt x="40" y="20"/>
                      <a:pt x="40" y="19"/>
                      <a:pt x="40" y="19"/>
                    </a:cubicBezTo>
                    <a:cubicBezTo>
                      <a:pt x="40" y="20"/>
                      <a:pt x="40" y="19"/>
                      <a:pt x="40" y="19"/>
                    </a:cubicBezTo>
                    <a:close/>
                    <a:moveTo>
                      <a:pt x="39" y="15"/>
                    </a:moveTo>
                    <a:cubicBezTo>
                      <a:pt x="39" y="15"/>
                      <a:pt x="39" y="15"/>
                      <a:pt x="39" y="15"/>
                    </a:cubicBezTo>
                    <a:close/>
                    <a:moveTo>
                      <a:pt x="39" y="23"/>
                    </a:moveTo>
                    <a:cubicBezTo>
                      <a:pt x="39" y="24"/>
                      <a:pt x="39" y="23"/>
                      <a:pt x="39" y="23"/>
                    </a:cubicBezTo>
                    <a:cubicBezTo>
                      <a:pt x="39" y="23"/>
                      <a:pt x="39" y="23"/>
                      <a:pt x="39" y="24"/>
                    </a:cubicBezTo>
                    <a:cubicBezTo>
                      <a:pt x="39" y="25"/>
                      <a:pt x="40" y="23"/>
                      <a:pt x="39" y="23"/>
                    </a:cubicBezTo>
                    <a:close/>
                    <a:moveTo>
                      <a:pt x="37" y="22"/>
                    </a:moveTo>
                    <a:cubicBezTo>
                      <a:pt x="37" y="22"/>
                      <a:pt x="37" y="23"/>
                      <a:pt x="37" y="22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3"/>
                      <a:pt x="37" y="23"/>
                      <a:pt x="36" y="23"/>
                    </a:cubicBezTo>
                    <a:cubicBezTo>
                      <a:pt x="36" y="23"/>
                      <a:pt x="37" y="22"/>
                      <a:pt x="36" y="22"/>
                    </a:cubicBezTo>
                    <a:cubicBezTo>
                      <a:pt x="36" y="21"/>
                      <a:pt x="36" y="22"/>
                      <a:pt x="37" y="22"/>
                    </a:cubicBezTo>
                    <a:close/>
                    <a:moveTo>
                      <a:pt x="37" y="20"/>
                    </a:move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20"/>
                      <a:pt x="37" y="19"/>
                      <a:pt x="37" y="20"/>
                    </a:cubicBezTo>
                    <a:close/>
                    <a:moveTo>
                      <a:pt x="38" y="17"/>
                    </a:moveTo>
                    <a:cubicBezTo>
                      <a:pt x="38" y="17"/>
                      <a:pt x="38" y="17"/>
                      <a:pt x="38" y="17"/>
                    </a:cubicBezTo>
                    <a:close/>
                    <a:moveTo>
                      <a:pt x="38" y="17"/>
                    </a:moveTo>
                    <a:cubicBezTo>
                      <a:pt x="38" y="17"/>
                      <a:pt x="38" y="17"/>
                      <a:pt x="38" y="17"/>
                    </a:cubicBezTo>
                    <a:close/>
                    <a:moveTo>
                      <a:pt x="38" y="26"/>
                    </a:moveTo>
                    <a:cubicBezTo>
                      <a:pt x="38" y="25"/>
                      <a:pt x="37" y="27"/>
                      <a:pt x="38" y="26"/>
                    </a:cubicBezTo>
                    <a:cubicBezTo>
                      <a:pt x="39" y="26"/>
                      <a:pt x="39" y="25"/>
                      <a:pt x="38" y="26"/>
                    </a:cubicBezTo>
                    <a:close/>
                    <a:moveTo>
                      <a:pt x="38" y="27"/>
                    </a:moveTo>
                    <a:cubicBezTo>
                      <a:pt x="37" y="28"/>
                      <a:pt x="38" y="27"/>
                      <a:pt x="38" y="27"/>
                    </a:cubicBezTo>
                    <a:cubicBezTo>
                      <a:pt x="38" y="26"/>
                      <a:pt x="38" y="26"/>
                      <a:pt x="38" y="27"/>
                    </a:cubicBezTo>
                    <a:cubicBezTo>
                      <a:pt x="38" y="29"/>
                      <a:pt x="37" y="26"/>
                      <a:pt x="38" y="27"/>
                    </a:cubicBezTo>
                    <a:close/>
                    <a:moveTo>
                      <a:pt x="37" y="20"/>
                    </a:move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9"/>
                      <a:pt x="37" y="20"/>
                    </a:cubicBezTo>
                    <a:close/>
                    <a:moveTo>
                      <a:pt x="37" y="28"/>
                    </a:moveTo>
                    <a:cubicBezTo>
                      <a:pt x="36" y="28"/>
                      <a:pt x="37" y="27"/>
                      <a:pt x="37" y="28"/>
                    </a:cubicBezTo>
                    <a:cubicBezTo>
                      <a:pt x="37" y="30"/>
                      <a:pt x="37" y="27"/>
                      <a:pt x="37" y="28"/>
                    </a:cubicBezTo>
                    <a:cubicBezTo>
                      <a:pt x="37" y="27"/>
                      <a:pt x="36" y="28"/>
                      <a:pt x="37" y="28"/>
                    </a:cubicBezTo>
                    <a:cubicBezTo>
                      <a:pt x="38" y="28"/>
                      <a:pt x="37" y="27"/>
                      <a:pt x="37" y="28"/>
                    </a:cubicBezTo>
                    <a:cubicBezTo>
                      <a:pt x="37" y="28"/>
                      <a:pt x="37" y="27"/>
                      <a:pt x="36" y="27"/>
                    </a:cubicBezTo>
                    <a:cubicBezTo>
                      <a:pt x="37" y="28"/>
                      <a:pt x="36" y="27"/>
                      <a:pt x="36" y="27"/>
                    </a:cubicBezTo>
                    <a:cubicBezTo>
                      <a:pt x="36" y="27"/>
                      <a:pt x="36" y="26"/>
                      <a:pt x="37" y="27"/>
                    </a:cubicBezTo>
                    <a:cubicBezTo>
                      <a:pt x="38" y="31"/>
                      <a:pt x="36" y="28"/>
                      <a:pt x="37" y="28"/>
                    </a:cubicBezTo>
                    <a:cubicBezTo>
                      <a:pt x="37" y="28"/>
                      <a:pt x="38" y="26"/>
                      <a:pt x="37" y="28"/>
                    </a:cubicBezTo>
                    <a:cubicBezTo>
                      <a:pt x="37" y="27"/>
                      <a:pt x="38" y="29"/>
                      <a:pt x="37" y="28"/>
                    </a:cubicBezTo>
                    <a:cubicBezTo>
                      <a:pt x="38" y="28"/>
                      <a:pt x="37" y="27"/>
                      <a:pt x="37" y="28"/>
                    </a:cubicBezTo>
                    <a:cubicBezTo>
                      <a:pt x="38" y="26"/>
                      <a:pt x="37" y="27"/>
                      <a:pt x="37" y="28"/>
                    </a:cubicBezTo>
                    <a:cubicBezTo>
                      <a:pt x="37" y="29"/>
                      <a:pt x="37" y="29"/>
                      <a:pt x="37" y="28"/>
                    </a:cubicBezTo>
                    <a:close/>
                    <a:moveTo>
                      <a:pt x="36" y="27"/>
                    </a:move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6"/>
                      <a:pt x="36" y="27"/>
                      <a:pt x="36" y="27"/>
                    </a:cubicBezTo>
                    <a:close/>
                    <a:moveTo>
                      <a:pt x="33" y="28"/>
                    </a:moveTo>
                    <a:cubicBezTo>
                      <a:pt x="34" y="27"/>
                      <a:pt x="34" y="28"/>
                      <a:pt x="34" y="28"/>
                    </a:cubicBezTo>
                    <a:cubicBezTo>
                      <a:pt x="33" y="29"/>
                      <a:pt x="33" y="28"/>
                      <a:pt x="33" y="28"/>
                    </a:cubicBezTo>
                    <a:close/>
                    <a:moveTo>
                      <a:pt x="32" y="27"/>
                    </a:moveTo>
                    <a:cubicBezTo>
                      <a:pt x="32" y="28"/>
                      <a:pt x="32" y="28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lose/>
                    <a:moveTo>
                      <a:pt x="32" y="28"/>
                    </a:move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9"/>
                      <a:pt x="32" y="28"/>
                      <a:pt x="32" y="28"/>
                    </a:cubicBezTo>
                    <a:close/>
                    <a:moveTo>
                      <a:pt x="32" y="30"/>
                    </a:move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2" y="30"/>
                      <a:pt x="33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1"/>
                      <a:pt x="32" y="31"/>
                      <a:pt x="32" y="31"/>
                    </a:cubicBezTo>
                    <a:lnTo>
                      <a:pt x="32" y="30"/>
                    </a:lnTo>
                    <a:close/>
                    <a:moveTo>
                      <a:pt x="31" y="30"/>
                    </a:moveTo>
                    <a:cubicBezTo>
                      <a:pt x="31" y="29"/>
                      <a:pt x="31" y="29"/>
                      <a:pt x="31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30"/>
                      <a:pt x="32" y="30"/>
                      <a:pt x="31" y="30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5"/>
                      <a:pt x="27" y="36"/>
                      <a:pt x="27" y="36"/>
                    </a:cubicBezTo>
                    <a:close/>
                    <a:moveTo>
                      <a:pt x="27" y="39"/>
                    </a:moveTo>
                    <a:cubicBezTo>
                      <a:pt x="27" y="39"/>
                      <a:pt x="27" y="39"/>
                      <a:pt x="27" y="39"/>
                    </a:cubicBezTo>
                    <a:close/>
                    <a:moveTo>
                      <a:pt x="27" y="37"/>
                    </a:move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7"/>
                      <a:pt x="27" y="37"/>
                      <a:pt x="27" y="37"/>
                    </a:cubicBezTo>
                    <a:close/>
                    <a:moveTo>
                      <a:pt x="28" y="38"/>
                    </a:moveTo>
                    <a:cubicBezTo>
                      <a:pt x="28" y="38"/>
                      <a:pt x="28" y="38"/>
                      <a:pt x="28" y="38"/>
                    </a:cubicBezTo>
                    <a:moveTo>
                      <a:pt x="29" y="35"/>
                    </a:moveTo>
                    <a:cubicBezTo>
                      <a:pt x="29" y="35"/>
                      <a:pt x="29" y="35"/>
                      <a:pt x="29" y="36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8" y="35"/>
                      <a:pt x="29" y="35"/>
                    </a:cubicBezTo>
                    <a:cubicBezTo>
                      <a:pt x="29" y="34"/>
                      <a:pt x="29" y="35"/>
                      <a:pt x="29" y="35"/>
                    </a:cubicBezTo>
                    <a:close/>
                    <a:moveTo>
                      <a:pt x="30" y="37"/>
                    </a:moveTo>
                    <a:cubicBezTo>
                      <a:pt x="30" y="36"/>
                      <a:pt x="29" y="37"/>
                      <a:pt x="30" y="36"/>
                    </a:cubicBezTo>
                    <a:lnTo>
                      <a:pt x="30" y="37"/>
                    </a:lnTo>
                    <a:close/>
                    <a:moveTo>
                      <a:pt x="29" y="32"/>
                    </a:moveTo>
                    <a:cubicBezTo>
                      <a:pt x="29" y="32"/>
                      <a:pt x="29" y="32"/>
                      <a:pt x="29" y="32"/>
                    </a:cubicBezTo>
                    <a:close/>
                    <a:moveTo>
                      <a:pt x="29" y="31"/>
                    </a:moveTo>
                    <a:cubicBezTo>
                      <a:pt x="29" y="31"/>
                      <a:pt x="29" y="31"/>
                      <a:pt x="29" y="31"/>
                    </a:cubicBezTo>
                    <a:close/>
                    <a:moveTo>
                      <a:pt x="30" y="33"/>
                    </a:move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0" y="33"/>
                      <a:pt x="30" y="33"/>
                    </a:cubicBezTo>
                    <a:close/>
                    <a:moveTo>
                      <a:pt x="30" y="31"/>
                    </a:move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0" y="31"/>
                      <a:pt x="30" y="31"/>
                    </a:cubicBezTo>
                    <a:close/>
                    <a:moveTo>
                      <a:pt x="30" y="36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5"/>
                      <a:pt x="30" y="36"/>
                    </a:cubicBezTo>
                    <a:close/>
                    <a:moveTo>
                      <a:pt x="29" y="39"/>
                    </a:moveTo>
                    <a:cubicBezTo>
                      <a:pt x="30" y="39"/>
                      <a:pt x="29" y="38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lose/>
                    <a:moveTo>
                      <a:pt x="29" y="39"/>
                    </a:moveTo>
                    <a:cubicBezTo>
                      <a:pt x="28" y="39"/>
                      <a:pt x="29" y="40"/>
                      <a:pt x="29" y="39"/>
                    </a:cubicBezTo>
                    <a:cubicBezTo>
                      <a:pt x="29" y="39"/>
                      <a:pt x="28" y="40"/>
                      <a:pt x="29" y="39"/>
                    </a:cubicBezTo>
                    <a:close/>
                    <a:moveTo>
                      <a:pt x="28" y="4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39"/>
                      <a:pt x="28" y="38"/>
                      <a:pt x="27" y="39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8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30" y="37"/>
                      <a:pt x="30" y="37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8"/>
                      <a:pt x="30" y="38"/>
                    </a:cubicBezTo>
                    <a:cubicBezTo>
                      <a:pt x="30" y="37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9"/>
                    </a:cubicBezTo>
                    <a:cubicBezTo>
                      <a:pt x="28" y="38"/>
                      <a:pt x="29" y="39"/>
                      <a:pt x="28" y="39"/>
                    </a:cubicBezTo>
                    <a:cubicBezTo>
                      <a:pt x="28" y="39"/>
                      <a:pt x="29" y="39"/>
                      <a:pt x="28" y="39"/>
                    </a:cubicBezTo>
                    <a:cubicBezTo>
                      <a:pt x="28" y="39"/>
                      <a:pt x="28" y="39"/>
                      <a:pt x="28" y="40"/>
                    </a:cubicBezTo>
                    <a:cubicBezTo>
                      <a:pt x="28" y="39"/>
                      <a:pt x="28" y="40"/>
                      <a:pt x="28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40"/>
                      <a:pt x="28" y="40"/>
                    </a:cubicBezTo>
                    <a:close/>
                    <a:moveTo>
                      <a:pt x="26" y="49"/>
                    </a:moveTo>
                    <a:cubicBezTo>
                      <a:pt x="25" y="49"/>
                      <a:pt x="26" y="50"/>
                      <a:pt x="26" y="49"/>
                    </a:cubicBezTo>
                    <a:cubicBezTo>
                      <a:pt x="26" y="50"/>
                      <a:pt x="26" y="50"/>
                      <a:pt x="26" y="49"/>
                    </a:cubicBezTo>
                    <a:cubicBezTo>
                      <a:pt x="26" y="50"/>
                      <a:pt x="25" y="49"/>
                      <a:pt x="26" y="49"/>
                    </a:cubicBezTo>
                    <a:close/>
                    <a:moveTo>
                      <a:pt x="26" y="49"/>
                    </a:moveTo>
                    <a:cubicBezTo>
                      <a:pt x="26" y="49"/>
                      <a:pt x="25" y="49"/>
                      <a:pt x="26" y="49"/>
                    </a:cubicBezTo>
                    <a:cubicBezTo>
                      <a:pt x="26" y="50"/>
                      <a:pt x="26" y="51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lose/>
                    <a:moveTo>
                      <a:pt x="25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0"/>
                      <a:pt x="25" y="49"/>
                      <a:pt x="25" y="50"/>
                    </a:cubicBezTo>
                    <a:close/>
                    <a:moveTo>
                      <a:pt x="25" y="50"/>
                    </a:moveTo>
                    <a:cubicBezTo>
                      <a:pt x="25" y="49"/>
                      <a:pt x="25" y="49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9"/>
                      <a:pt x="25" y="49"/>
                      <a:pt x="25" y="50"/>
                    </a:cubicBezTo>
                    <a:close/>
                    <a:moveTo>
                      <a:pt x="21" y="54"/>
                    </a:moveTo>
                    <a:cubicBezTo>
                      <a:pt x="22" y="53"/>
                      <a:pt x="22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lose/>
                    <a:moveTo>
                      <a:pt x="21" y="56"/>
                    </a:move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2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lose/>
                    <a:moveTo>
                      <a:pt x="22" y="53"/>
                    </a:moveTo>
                    <a:cubicBezTo>
                      <a:pt x="22" y="53"/>
                      <a:pt x="22" y="53"/>
                      <a:pt x="23" y="53"/>
                    </a:cubicBezTo>
                    <a:cubicBezTo>
                      <a:pt x="23" y="53"/>
                      <a:pt x="24" y="54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lose/>
                    <a:moveTo>
                      <a:pt x="21" y="57"/>
                    </a:moveTo>
                    <a:cubicBezTo>
                      <a:pt x="21" y="57"/>
                      <a:pt x="21" y="56"/>
                      <a:pt x="21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lose/>
                    <a:moveTo>
                      <a:pt x="20" y="56"/>
                    </a:move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7"/>
                      <a:pt x="20" y="56"/>
                      <a:pt x="20" y="56"/>
                    </a:cubicBezTo>
                    <a:close/>
                    <a:moveTo>
                      <a:pt x="20" y="56"/>
                    </a:moveTo>
                    <a:cubicBezTo>
                      <a:pt x="20" y="56"/>
                      <a:pt x="19" y="57"/>
                      <a:pt x="20" y="56"/>
                    </a:cubicBezTo>
                    <a:close/>
                    <a:moveTo>
                      <a:pt x="19" y="58"/>
                    </a:move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20" y="58"/>
                      <a:pt x="20" y="58"/>
                      <a:pt x="19" y="58"/>
                    </a:cubicBezTo>
                    <a:close/>
                    <a:moveTo>
                      <a:pt x="19" y="57"/>
                    </a:move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6"/>
                      <a:pt x="19" y="56"/>
                      <a:pt x="19" y="57"/>
                    </a:cubicBezTo>
                    <a:close/>
                    <a:moveTo>
                      <a:pt x="18" y="65"/>
                    </a:moveTo>
                    <a:cubicBezTo>
                      <a:pt x="18" y="66"/>
                      <a:pt x="18" y="64"/>
                      <a:pt x="18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8" y="66"/>
                      <a:pt x="19" y="65"/>
                      <a:pt x="18" y="65"/>
                    </a:cubicBezTo>
                    <a:close/>
                    <a:moveTo>
                      <a:pt x="18" y="66"/>
                    </a:move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5"/>
                      <a:pt x="18" y="66"/>
                      <a:pt x="18" y="66"/>
                    </a:cubicBezTo>
                    <a:cubicBezTo>
                      <a:pt x="18" y="65"/>
                      <a:pt x="18" y="67"/>
                      <a:pt x="18" y="66"/>
                    </a:cubicBezTo>
                    <a:cubicBezTo>
                      <a:pt x="19" y="66"/>
                      <a:pt x="19" y="66"/>
                      <a:pt x="18" y="66"/>
                    </a:cubicBezTo>
                    <a:cubicBezTo>
                      <a:pt x="18" y="66"/>
                      <a:pt x="19" y="66"/>
                      <a:pt x="18" y="66"/>
                    </a:cubicBezTo>
                    <a:close/>
                    <a:moveTo>
                      <a:pt x="16" y="67"/>
                    </a:move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lnTo>
                      <a:pt x="16" y="67"/>
                    </a:lnTo>
                    <a:close/>
                    <a:moveTo>
                      <a:pt x="13" y="79"/>
                    </a:moveTo>
                    <a:cubicBezTo>
                      <a:pt x="13" y="79"/>
                      <a:pt x="13" y="79"/>
                      <a:pt x="13" y="79"/>
                    </a:cubicBezTo>
                    <a:moveTo>
                      <a:pt x="12" y="81"/>
                    </a:moveTo>
                    <a:cubicBezTo>
                      <a:pt x="13" y="81"/>
                      <a:pt x="13" y="81"/>
                      <a:pt x="13" y="81"/>
                    </a:cubicBezTo>
                    <a:cubicBezTo>
                      <a:pt x="12" y="81"/>
                      <a:pt x="13" y="81"/>
                      <a:pt x="13" y="82"/>
                    </a:cubicBezTo>
                    <a:cubicBezTo>
                      <a:pt x="13" y="80"/>
                      <a:pt x="13" y="81"/>
                      <a:pt x="13" y="82"/>
                    </a:cubicBezTo>
                    <a:cubicBezTo>
                      <a:pt x="13" y="83"/>
                      <a:pt x="12" y="82"/>
                      <a:pt x="12" y="81"/>
                    </a:cubicBezTo>
                    <a:close/>
                    <a:moveTo>
                      <a:pt x="12" y="79"/>
                    </a:moveTo>
                    <a:cubicBezTo>
                      <a:pt x="12" y="80"/>
                      <a:pt x="12" y="80"/>
                      <a:pt x="12" y="80"/>
                    </a:cubicBezTo>
                    <a:lnTo>
                      <a:pt x="12" y="79"/>
                    </a:lnTo>
                    <a:close/>
                    <a:moveTo>
                      <a:pt x="12" y="84"/>
                    </a:moveTo>
                    <a:cubicBezTo>
                      <a:pt x="13" y="83"/>
                      <a:pt x="12" y="84"/>
                      <a:pt x="12" y="84"/>
                    </a:cubicBezTo>
                    <a:cubicBezTo>
                      <a:pt x="12" y="84"/>
                      <a:pt x="12" y="83"/>
                      <a:pt x="12" y="84"/>
                    </a:cubicBezTo>
                    <a:cubicBezTo>
                      <a:pt x="12" y="84"/>
                      <a:pt x="11" y="85"/>
                      <a:pt x="11" y="84"/>
                    </a:cubicBezTo>
                    <a:cubicBezTo>
                      <a:pt x="11" y="84"/>
                      <a:pt x="12" y="84"/>
                      <a:pt x="12" y="84"/>
                    </a:cubicBezTo>
                    <a:close/>
                    <a:moveTo>
                      <a:pt x="14" y="146"/>
                    </a:moveTo>
                    <a:cubicBezTo>
                      <a:pt x="14" y="146"/>
                      <a:pt x="15" y="145"/>
                      <a:pt x="14" y="146"/>
                    </a:cubicBezTo>
                    <a:cubicBezTo>
                      <a:pt x="15" y="144"/>
                      <a:pt x="13" y="146"/>
                      <a:pt x="14" y="146"/>
                    </a:cubicBezTo>
                    <a:cubicBezTo>
                      <a:pt x="14" y="147"/>
                      <a:pt x="14" y="146"/>
                      <a:pt x="14" y="146"/>
                    </a:cubicBezTo>
                    <a:close/>
                    <a:moveTo>
                      <a:pt x="14" y="146"/>
                    </a:moveTo>
                    <a:cubicBezTo>
                      <a:pt x="14" y="145"/>
                      <a:pt x="15" y="146"/>
                      <a:pt x="14" y="146"/>
                    </a:cubicBezTo>
                    <a:cubicBezTo>
                      <a:pt x="17" y="145"/>
                      <a:pt x="13" y="147"/>
                      <a:pt x="14" y="146"/>
                    </a:cubicBezTo>
                    <a:close/>
                    <a:moveTo>
                      <a:pt x="13" y="143"/>
                    </a:moveTo>
                    <a:cubicBezTo>
                      <a:pt x="14" y="144"/>
                      <a:pt x="14" y="142"/>
                      <a:pt x="13" y="143"/>
                    </a:cubicBezTo>
                    <a:cubicBezTo>
                      <a:pt x="13" y="144"/>
                      <a:pt x="13" y="142"/>
                      <a:pt x="13" y="143"/>
                    </a:cubicBezTo>
                    <a:close/>
                    <a:moveTo>
                      <a:pt x="9" y="117"/>
                    </a:moveTo>
                    <a:cubicBezTo>
                      <a:pt x="9" y="119"/>
                      <a:pt x="8" y="117"/>
                      <a:pt x="9" y="117"/>
                    </a:cubicBezTo>
                    <a:cubicBezTo>
                      <a:pt x="9" y="118"/>
                      <a:pt x="8" y="117"/>
                      <a:pt x="8" y="117"/>
                    </a:cubicBezTo>
                    <a:cubicBezTo>
                      <a:pt x="7" y="117"/>
                      <a:pt x="7" y="117"/>
                      <a:pt x="8" y="116"/>
                    </a:cubicBezTo>
                    <a:cubicBezTo>
                      <a:pt x="7" y="117"/>
                      <a:pt x="8" y="117"/>
                      <a:pt x="8" y="116"/>
                    </a:cubicBezTo>
                    <a:cubicBezTo>
                      <a:pt x="7" y="116"/>
                      <a:pt x="9" y="116"/>
                      <a:pt x="8" y="115"/>
                    </a:cubicBezTo>
                    <a:cubicBezTo>
                      <a:pt x="7" y="116"/>
                      <a:pt x="8" y="115"/>
                      <a:pt x="8" y="116"/>
                    </a:cubicBezTo>
                    <a:cubicBezTo>
                      <a:pt x="8" y="116"/>
                      <a:pt x="9" y="118"/>
                      <a:pt x="9" y="117"/>
                    </a:cubicBezTo>
                    <a:cubicBezTo>
                      <a:pt x="9" y="116"/>
                      <a:pt x="9" y="116"/>
                      <a:pt x="9" y="117"/>
                    </a:cubicBezTo>
                    <a:cubicBezTo>
                      <a:pt x="10" y="115"/>
                      <a:pt x="10" y="115"/>
                      <a:pt x="9" y="117"/>
                    </a:cubicBezTo>
                    <a:close/>
                    <a:moveTo>
                      <a:pt x="9" y="134"/>
                    </a:moveTo>
                    <a:cubicBezTo>
                      <a:pt x="9" y="136"/>
                      <a:pt x="10" y="135"/>
                      <a:pt x="9" y="134"/>
                    </a:cubicBezTo>
                    <a:cubicBezTo>
                      <a:pt x="10" y="136"/>
                      <a:pt x="9" y="134"/>
                      <a:pt x="9" y="134"/>
                    </a:cubicBezTo>
                    <a:close/>
                    <a:moveTo>
                      <a:pt x="10" y="135"/>
                    </a:moveTo>
                    <a:cubicBezTo>
                      <a:pt x="10" y="136"/>
                      <a:pt x="12" y="135"/>
                      <a:pt x="10" y="136"/>
                    </a:cubicBezTo>
                    <a:cubicBezTo>
                      <a:pt x="9" y="137"/>
                      <a:pt x="12" y="137"/>
                      <a:pt x="9" y="136"/>
                    </a:cubicBezTo>
                    <a:cubicBezTo>
                      <a:pt x="8" y="135"/>
                      <a:pt x="9" y="138"/>
                      <a:pt x="10" y="136"/>
                    </a:cubicBezTo>
                    <a:cubicBezTo>
                      <a:pt x="9" y="137"/>
                      <a:pt x="10" y="135"/>
                      <a:pt x="10" y="135"/>
                    </a:cubicBezTo>
                    <a:close/>
                    <a:moveTo>
                      <a:pt x="9" y="135"/>
                    </a:moveTo>
                    <a:cubicBezTo>
                      <a:pt x="10" y="135"/>
                      <a:pt x="9" y="135"/>
                      <a:pt x="10" y="135"/>
                    </a:cubicBezTo>
                    <a:cubicBezTo>
                      <a:pt x="9" y="134"/>
                      <a:pt x="9" y="136"/>
                      <a:pt x="9" y="135"/>
                    </a:cubicBezTo>
                    <a:close/>
                    <a:moveTo>
                      <a:pt x="10" y="135"/>
                    </a:moveTo>
                    <a:cubicBezTo>
                      <a:pt x="10" y="136"/>
                      <a:pt x="9" y="135"/>
                      <a:pt x="10" y="135"/>
                    </a:cubicBezTo>
                    <a:cubicBezTo>
                      <a:pt x="9" y="135"/>
                      <a:pt x="10" y="134"/>
                      <a:pt x="10" y="135"/>
                    </a:cubicBezTo>
                    <a:close/>
                    <a:moveTo>
                      <a:pt x="10" y="137"/>
                    </a:moveTo>
                    <a:cubicBezTo>
                      <a:pt x="9" y="136"/>
                      <a:pt x="10" y="138"/>
                      <a:pt x="10" y="137"/>
                    </a:cubicBezTo>
                    <a:cubicBezTo>
                      <a:pt x="10" y="137"/>
                      <a:pt x="10" y="137"/>
                      <a:pt x="10" y="137"/>
                    </a:cubicBezTo>
                    <a:close/>
                    <a:moveTo>
                      <a:pt x="10" y="117"/>
                    </a:moveTo>
                    <a:cubicBezTo>
                      <a:pt x="9" y="117"/>
                      <a:pt x="9" y="115"/>
                      <a:pt x="9" y="117"/>
                    </a:cubicBezTo>
                    <a:cubicBezTo>
                      <a:pt x="10" y="116"/>
                      <a:pt x="9" y="116"/>
                      <a:pt x="9" y="117"/>
                    </a:cubicBezTo>
                    <a:cubicBezTo>
                      <a:pt x="10" y="116"/>
                      <a:pt x="10" y="115"/>
                      <a:pt x="10" y="117"/>
                    </a:cubicBezTo>
                    <a:close/>
                    <a:moveTo>
                      <a:pt x="11" y="137"/>
                    </a:moveTo>
                    <a:cubicBezTo>
                      <a:pt x="10" y="135"/>
                      <a:pt x="11" y="138"/>
                      <a:pt x="10" y="137"/>
                    </a:cubicBezTo>
                    <a:cubicBezTo>
                      <a:pt x="10" y="137"/>
                      <a:pt x="9" y="137"/>
                      <a:pt x="10" y="137"/>
                    </a:cubicBezTo>
                    <a:cubicBezTo>
                      <a:pt x="10" y="137"/>
                      <a:pt x="11" y="136"/>
                      <a:pt x="10" y="137"/>
                    </a:cubicBezTo>
                    <a:cubicBezTo>
                      <a:pt x="10" y="137"/>
                      <a:pt x="12" y="138"/>
                      <a:pt x="10" y="137"/>
                    </a:cubicBezTo>
                    <a:cubicBezTo>
                      <a:pt x="10" y="137"/>
                      <a:pt x="9" y="137"/>
                      <a:pt x="10" y="137"/>
                    </a:cubicBezTo>
                    <a:cubicBezTo>
                      <a:pt x="11" y="139"/>
                      <a:pt x="10" y="138"/>
                      <a:pt x="11" y="137"/>
                    </a:cubicBezTo>
                    <a:close/>
                    <a:moveTo>
                      <a:pt x="11" y="138"/>
                    </a:moveTo>
                    <a:cubicBezTo>
                      <a:pt x="11" y="139"/>
                      <a:pt x="10" y="137"/>
                      <a:pt x="11" y="138"/>
                    </a:cubicBezTo>
                    <a:cubicBezTo>
                      <a:pt x="12" y="140"/>
                      <a:pt x="12" y="137"/>
                      <a:pt x="11" y="138"/>
                    </a:cubicBezTo>
                    <a:cubicBezTo>
                      <a:pt x="11" y="141"/>
                      <a:pt x="11" y="137"/>
                      <a:pt x="10" y="138"/>
                    </a:cubicBezTo>
                    <a:cubicBezTo>
                      <a:pt x="10" y="136"/>
                      <a:pt x="10" y="138"/>
                      <a:pt x="10" y="138"/>
                    </a:cubicBezTo>
                    <a:cubicBezTo>
                      <a:pt x="11" y="140"/>
                      <a:pt x="11" y="135"/>
                      <a:pt x="11" y="138"/>
                    </a:cubicBezTo>
                    <a:close/>
                    <a:moveTo>
                      <a:pt x="12" y="139"/>
                    </a:moveTo>
                    <a:cubicBezTo>
                      <a:pt x="12" y="139"/>
                      <a:pt x="11" y="140"/>
                      <a:pt x="12" y="139"/>
                    </a:cubicBezTo>
                    <a:cubicBezTo>
                      <a:pt x="12" y="139"/>
                      <a:pt x="12" y="138"/>
                      <a:pt x="12" y="139"/>
                    </a:cubicBezTo>
                    <a:cubicBezTo>
                      <a:pt x="12" y="140"/>
                      <a:pt x="12" y="137"/>
                      <a:pt x="12" y="139"/>
                    </a:cubicBezTo>
                    <a:close/>
                    <a:moveTo>
                      <a:pt x="11" y="139"/>
                    </a:moveTo>
                    <a:cubicBezTo>
                      <a:pt x="11" y="140"/>
                      <a:pt x="11" y="139"/>
                      <a:pt x="11" y="139"/>
                    </a:cubicBezTo>
                    <a:cubicBezTo>
                      <a:pt x="12" y="138"/>
                      <a:pt x="12" y="140"/>
                      <a:pt x="11" y="139"/>
                    </a:cubicBezTo>
                    <a:cubicBezTo>
                      <a:pt x="12" y="138"/>
                      <a:pt x="10" y="140"/>
                      <a:pt x="11" y="139"/>
                    </a:cubicBezTo>
                    <a:cubicBezTo>
                      <a:pt x="12" y="139"/>
                      <a:pt x="12" y="141"/>
                      <a:pt x="11" y="139"/>
                    </a:cubicBezTo>
                    <a:close/>
                    <a:moveTo>
                      <a:pt x="10" y="139"/>
                    </a:moveTo>
                    <a:cubicBezTo>
                      <a:pt x="11" y="138"/>
                      <a:pt x="11" y="138"/>
                      <a:pt x="11" y="138"/>
                    </a:cubicBezTo>
                    <a:cubicBezTo>
                      <a:pt x="10" y="139"/>
                      <a:pt x="9" y="139"/>
                      <a:pt x="11" y="138"/>
                    </a:cubicBezTo>
                    <a:cubicBezTo>
                      <a:pt x="11" y="139"/>
                      <a:pt x="10" y="139"/>
                      <a:pt x="11" y="138"/>
                    </a:cubicBezTo>
                    <a:cubicBezTo>
                      <a:pt x="11" y="138"/>
                      <a:pt x="11" y="137"/>
                      <a:pt x="11" y="138"/>
                    </a:cubicBezTo>
                    <a:cubicBezTo>
                      <a:pt x="11" y="137"/>
                      <a:pt x="12" y="136"/>
                      <a:pt x="11" y="138"/>
                    </a:cubicBezTo>
                    <a:cubicBezTo>
                      <a:pt x="11" y="140"/>
                      <a:pt x="10" y="141"/>
                      <a:pt x="11" y="140"/>
                    </a:cubicBezTo>
                    <a:cubicBezTo>
                      <a:pt x="8" y="137"/>
                      <a:pt x="10" y="139"/>
                      <a:pt x="10" y="139"/>
                    </a:cubicBezTo>
                    <a:close/>
                    <a:moveTo>
                      <a:pt x="9" y="139"/>
                    </a:moveTo>
                    <a:cubicBezTo>
                      <a:pt x="10" y="139"/>
                      <a:pt x="10" y="138"/>
                      <a:pt x="10" y="138"/>
                    </a:cubicBezTo>
                    <a:cubicBezTo>
                      <a:pt x="8" y="138"/>
                      <a:pt x="8" y="139"/>
                      <a:pt x="10" y="138"/>
                    </a:cubicBezTo>
                    <a:cubicBezTo>
                      <a:pt x="10" y="139"/>
                      <a:pt x="11" y="139"/>
                      <a:pt x="10" y="138"/>
                    </a:cubicBezTo>
                    <a:cubicBezTo>
                      <a:pt x="11" y="138"/>
                      <a:pt x="10" y="138"/>
                      <a:pt x="10" y="138"/>
                    </a:cubicBezTo>
                    <a:cubicBezTo>
                      <a:pt x="11" y="140"/>
                      <a:pt x="10" y="137"/>
                      <a:pt x="9" y="139"/>
                    </a:cubicBezTo>
                    <a:close/>
                    <a:moveTo>
                      <a:pt x="9" y="135"/>
                    </a:moveTo>
                    <a:cubicBezTo>
                      <a:pt x="10" y="133"/>
                      <a:pt x="10" y="134"/>
                      <a:pt x="9" y="135"/>
                    </a:cubicBezTo>
                    <a:cubicBezTo>
                      <a:pt x="12" y="134"/>
                      <a:pt x="9" y="135"/>
                      <a:pt x="9" y="134"/>
                    </a:cubicBezTo>
                    <a:cubicBezTo>
                      <a:pt x="10" y="135"/>
                      <a:pt x="10" y="136"/>
                      <a:pt x="10" y="135"/>
                    </a:cubicBezTo>
                    <a:cubicBezTo>
                      <a:pt x="9" y="136"/>
                      <a:pt x="9" y="134"/>
                      <a:pt x="10" y="135"/>
                    </a:cubicBezTo>
                    <a:cubicBezTo>
                      <a:pt x="11" y="136"/>
                      <a:pt x="10" y="135"/>
                      <a:pt x="9" y="135"/>
                    </a:cubicBezTo>
                    <a:cubicBezTo>
                      <a:pt x="9" y="135"/>
                      <a:pt x="10" y="135"/>
                      <a:pt x="9" y="135"/>
                    </a:cubicBezTo>
                    <a:close/>
                    <a:moveTo>
                      <a:pt x="9" y="136"/>
                    </a:moveTo>
                    <a:cubicBezTo>
                      <a:pt x="9" y="137"/>
                      <a:pt x="8" y="136"/>
                      <a:pt x="9" y="136"/>
                    </a:cubicBezTo>
                    <a:cubicBezTo>
                      <a:pt x="9" y="137"/>
                      <a:pt x="8" y="136"/>
                      <a:pt x="9" y="136"/>
                    </a:cubicBezTo>
                    <a:cubicBezTo>
                      <a:pt x="8" y="135"/>
                      <a:pt x="9" y="136"/>
                      <a:pt x="9" y="135"/>
                    </a:cubicBezTo>
                    <a:cubicBezTo>
                      <a:pt x="9" y="136"/>
                      <a:pt x="10" y="136"/>
                      <a:pt x="9" y="135"/>
                    </a:cubicBezTo>
                    <a:cubicBezTo>
                      <a:pt x="8" y="135"/>
                      <a:pt x="9" y="136"/>
                      <a:pt x="9" y="136"/>
                    </a:cubicBezTo>
                    <a:cubicBezTo>
                      <a:pt x="9" y="134"/>
                      <a:pt x="10" y="137"/>
                      <a:pt x="9" y="136"/>
                    </a:cubicBezTo>
                    <a:close/>
                    <a:moveTo>
                      <a:pt x="9" y="138"/>
                    </a:moveTo>
                    <a:cubicBezTo>
                      <a:pt x="8" y="139"/>
                      <a:pt x="9" y="138"/>
                      <a:pt x="9" y="138"/>
                    </a:cubicBezTo>
                    <a:cubicBezTo>
                      <a:pt x="8" y="138"/>
                      <a:pt x="8" y="137"/>
                      <a:pt x="9" y="138"/>
                    </a:cubicBezTo>
                    <a:close/>
                    <a:moveTo>
                      <a:pt x="8" y="137"/>
                    </a:moveTo>
                    <a:cubicBezTo>
                      <a:pt x="8" y="138"/>
                      <a:pt x="9" y="138"/>
                      <a:pt x="9" y="138"/>
                    </a:cubicBezTo>
                    <a:cubicBezTo>
                      <a:pt x="8" y="138"/>
                      <a:pt x="8" y="137"/>
                      <a:pt x="9" y="138"/>
                    </a:cubicBezTo>
                    <a:cubicBezTo>
                      <a:pt x="8" y="137"/>
                      <a:pt x="9" y="136"/>
                      <a:pt x="8" y="137"/>
                    </a:cubicBezTo>
                    <a:close/>
                    <a:moveTo>
                      <a:pt x="7" y="133"/>
                    </a:move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4"/>
                      <a:pt x="8" y="133"/>
                      <a:pt x="7" y="133"/>
                    </a:cubicBezTo>
                    <a:close/>
                    <a:moveTo>
                      <a:pt x="8" y="137"/>
                    </a:moveTo>
                    <a:cubicBezTo>
                      <a:pt x="8" y="138"/>
                      <a:pt x="8" y="137"/>
                      <a:pt x="8" y="137"/>
                    </a:cubicBezTo>
                    <a:cubicBezTo>
                      <a:pt x="8" y="136"/>
                      <a:pt x="8" y="137"/>
                      <a:pt x="8" y="137"/>
                    </a:cubicBezTo>
                    <a:close/>
                    <a:moveTo>
                      <a:pt x="8" y="135"/>
                    </a:moveTo>
                    <a:cubicBezTo>
                      <a:pt x="8" y="135"/>
                      <a:pt x="7" y="135"/>
                      <a:pt x="8" y="136"/>
                    </a:cubicBezTo>
                    <a:cubicBezTo>
                      <a:pt x="8" y="136"/>
                      <a:pt x="8" y="136"/>
                      <a:pt x="8" y="135"/>
                    </a:cubicBezTo>
                    <a:cubicBezTo>
                      <a:pt x="8" y="136"/>
                      <a:pt x="8" y="135"/>
                      <a:pt x="8" y="135"/>
                    </a:cubicBezTo>
                    <a:close/>
                    <a:moveTo>
                      <a:pt x="8" y="137"/>
                    </a:moveTo>
                    <a:cubicBezTo>
                      <a:pt x="7" y="137"/>
                      <a:pt x="8" y="138"/>
                      <a:pt x="8" y="137"/>
                    </a:cubicBezTo>
                    <a:cubicBezTo>
                      <a:pt x="7" y="136"/>
                      <a:pt x="7" y="136"/>
                      <a:pt x="8" y="137"/>
                    </a:cubicBezTo>
                    <a:close/>
                    <a:moveTo>
                      <a:pt x="8" y="135"/>
                    </a:moveTo>
                    <a:cubicBezTo>
                      <a:pt x="8" y="134"/>
                      <a:pt x="7" y="135"/>
                      <a:pt x="7" y="135"/>
                    </a:cubicBezTo>
                    <a:cubicBezTo>
                      <a:pt x="7" y="134"/>
                      <a:pt x="8" y="134"/>
                      <a:pt x="8" y="135"/>
                    </a:cubicBezTo>
                    <a:close/>
                    <a:moveTo>
                      <a:pt x="7" y="134"/>
                    </a:moveTo>
                    <a:cubicBezTo>
                      <a:pt x="7" y="134"/>
                      <a:pt x="7" y="135"/>
                      <a:pt x="7" y="134"/>
                    </a:cubicBezTo>
                    <a:cubicBezTo>
                      <a:pt x="7" y="134"/>
                      <a:pt x="7" y="133"/>
                      <a:pt x="8" y="134"/>
                    </a:cubicBezTo>
                    <a:cubicBezTo>
                      <a:pt x="8" y="135"/>
                      <a:pt x="9" y="134"/>
                      <a:pt x="8" y="134"/>
                    </a:cubicBezTo>
                    <a:cubicBezTo>
                      <a:pt x="7" y="133"/>
                      <a:pt x="8" y="134"/>
                      <a:pt x="7" y="134"/>
                    </a:cubicBezTo>
                    <a:close/>
                    <a:moveTo>
                      <a:pt x="7" y="133"/>
                    </a:moveTo>
                    <a:cubicBezTo>
                      <a:pt x="7" y="133"/>
                      <a:pt x="8" y="134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4"/>
                      <a:pt x="7" y="134"/>
                      <a:pt x="7" y="133"/>
                    </a:cubicBezTo>
                    <a:cubicBezTo>
                      <a:pt x="7" y="134"/>
                      <a:pt x="7" y="134"/>
                      <a:pt x="7" y="133"/>
                    </a:cubicBezTo>
                    <a:cubicBezTo>
                      <a:pt x="8" y="133"/>
                      <a:pt x="7" y="133"/>
                      <a:pt x="7" y="133"/>
                    </a:cubicBezTo>
                    <a:cubicBezTo>
                      <a:pt x="7" y="134"/>
                      <a:pt x="7" y="133"/>
                      <a:pt x="7" y="134"/>
                    </a:cubicBezTo>
                    <a:cubicBezTo>
                      <a:pt x="7" y="134"/>
                      <a:pt x="8" y="134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lose/>
                    <a:moveTo>
                      <a:pt x="3" y="128"/>
                    </a:moveTo>
                    <a:cubicBezTo>
                      <a:pt x="3" y="128"/>
                      <a:pt x="3" y="128"/>
                      <a:pt x="3" y="128"/>
                    </a:cubicBezTo>
                    <a:close/>
                    <a:moveTo>
                      <a:pt x="3" y="128"/>
                    </a:move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lose/>
                    <a:moveTo>
                      <a:pt x="5" y="118"/>
                    </a:moveTo>
                    <a:cubicBezTo>
                      <a:pt x="5" y="119"/>
                      <a:pt x="5" y="118"/>
                      <a:pt x="5" y="119"/>
                    </a:cubicBezTo>
                    <a:cubicBezTo>
                      <a:pt x="5" y="118"/>
                      <a:pt x="5" y="118"/>
                      <a:pt x="5" y="118"/>
                    </a:cubicBezTo>
                    <a:cubicBezTo>
                      <a:pt x="5" y="118"/>
                      <a:pt x="5" y="118"/>
                      <a:pt x="5" y="118"/>
                    </a:cubicBezTo>
                    <a:close/>
                    <a:moveTo>
                      <a:pt x="6" y="129"/>
                    </a:moveTo>
                    <a:cubicBezTo>
                      <a:pt x="6" y="129"/>
                      <a:pt x="6" y="129"/>
                      <a:pt x="6" y="13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6" y="130"/>
                      <a:pt x="6" y="130"/>
                      <a:pt x="6" y="130"/>
                    </a:cubicBezTo>
                    <a:lnTo>
                      <a:pt x="6" y="129"/>
                    </a:lnTo>
                    <a:close/>
                    <a:moveTo>
                      <a:pt x="5" y="119"/>
                    </a:moveTo>
                    <a:cubicBezTo>
                      <a:pt x="4" y="119"/>
                      <a:pt x="5" y="119"/>
                      <a:pt x="5" y="119"/>
                    </a:cubicBezTo>
                    <a:close/>
                    <a:moveTo>
                      <a:pt x="4" y="122"/>
                    </a:moveTo>
                    <a:cubicBezTo>
                      <a:pt x="5" y="122"/>
                      <a:pt x="5" y="122"/>
                      <a:pt x="5" y="122"/>
                    </a:cubicBezTo>
                    <a:cubicBezTo>
                      <a:pt x="5" y="123"/>
                      <a:pt x="5" y="123"/>
                      <a:pt x="5" y="123"/>
                    </a:cubicBezTo>
                    <a:lnTo>
                      <a:pt x="4" y="122"/>
                    </a:lnTo>
                    <a:close/>
                    <a:moveTo>
                      <a:pt x="4" y="124"/>
                    </a:moveTo>
                    <a:cubicBezTo>
                      <a:pt x="4" y="124"/>
                      <a:pt x="4" y="124"/>
                      <a:pt x="4" y="124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3" y="124"/>
                      <a:pt x="4" y="124"/>
                      <a:pt x="4" y="124"/>
                    </a:cubicBezTo>
                    <a:close/>
                    <a:moveTo>
                      <a:pt x="3" y="122"/>
                    </a:moveTo>
                    <a:cubicBezTo>
                      <a:pt x="4" y="121"/>
                      <a:pt x="4" y="122"/>
                      <a:pt x="4" y="122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4" y="122"/>
                      <a:pt x="4" y="121"/>
                      <a:pt x="4" y="122"/>
                    </a:cubicBezTo>
                    <a:lnTo>
                      <a:pt x="3" y="122"/>
                    </a:lnTo>
                    <a:close/>
                    <a:moveTo>
                      <a:pt x="3" y="118"/>
                    </a:moveTo>
                    <a:cubicBezTo>
                      <a:pt x="3" y="119"/>
                      <a:pt x="3" y="119"/>
                      <a:pt x="3" y="119"/>
                    </a:cubicBezTo>
                    <a:cubicBezTo>
                      <a:pt x="3" y="119"/>
                      <a:pt x="3" y="118"/>
                      <a:pt x="3" y="118"/>
                    </a:cubicBezTo>
                    <a:close/>
                    <a:moveTo>
                      <a:pt x="1" y="119"/>
                    </a:moveTo>
                    <a:cubicBezTo>
                      <a:pt x="1" y="119"/>
                      <a:pt x="1" y="120"/>
                      <a:pt x="1" y="120"/>
                    </a:cubicBezTo>
                    <a:lnTo>
                      <a:pt x="1" y="119"/>
                    </a:lnTo>
                    <a:close/>
                  </a:path>
                </a:pathLst>
              </a:custGeom>
              <a:solidFill>
                <a:srgbClr val="52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1" name="ïṧlïḑe"/>
              <p:cNvSpPr/>
              <p:nvPr/>
            </p:nvSpPr>
            <p:spPr bwMode="auto">
              <a:xfrm>
                <a:off x="5267" y="2532"/>
                <a:ext cx="16" cy="23"/>
              </a:xfrm>
              <a:custGeom>
                <a:avLst/>
                <a:gdLst>
                  <a:gd name="T0" fmla="*/ 6 w 6"/>
                  <a:gd name="T1" fmla="*/ 4 h 9"/>
                  <a:gd name="T2" fmla="*/ 5 w 6"/>
                  <a:gd name="T3" fmla="*/ 4 h 9"/>
                  <a:gd name="T4" fmla="*/ 5 w 6"/>
                  <a:gd name="T5" fmla="*/ 4 h 9"/>
                  <a:gd name="T6" fmla="*/ 4 w 6"/>
                  <a:gd name="T7" fmla="*/ 4 h 9"/>
                  <a:gd name="T8" fmla="*/ 4 w 6"/>
                  <a:gd name="T9" fmla="*/ 4 h 9"/>
                  <a:gd name="T10" fmla="*/ 3 w 6"/>
                  <a:gd name="T11" fmla="*/ 3 h 9"/>
                  <a:gd name="T12" fmla="*/ 2 w 6"/>
                  <a:gd name="T13" fmla="*/ 3 h 9"/>
                  <a:gd name="T14" fmla="*/ 2 w 6"/>
                  <a:gd name="T15" fmla="*/ 1 h 9"/>
                  <a:gd name="T16" fmla="*/ 2 w 6"/>
                  <a:gd name="T17" fmla="*/ 1 h 9"/>
                  <a:gd name="T18" fmla="*/ 1 w 6"/>
                  <a:gd name="T19" fmla="*/ 2 h 9"/>
                  <a:gd name="T20" fmla="*/ 0 w 6"/>
                  <a:gd name="T21" fmla="*/ 2 h 9"/>
                  <a:gd name="T22" fmla="*/ 0 w 6"/>
                  <a:gd name="T23" fmla="*/ 3 h 9"/>
                  <a:gd name="T24" fmla="*/ 1 w 6"/>
                  <a:gd name="T25" fmla="*/ 3 h 9"/>
                  <a:gd name="T26" fmla="*/ 0 w 6"/>
                  <a:gd name="T27" fmla="*/ 3 h 9"/>
                  <a:gd name="T28" fmla="*/ 0 w 6"/>
                  <a:gd name="T29" fmla="*/ 4 h 9"/>
                  <a:gd name="T30" fmla="*/ 0 w 6"/>
                  <a:gd name="T31" fmla="*/ 4 h 9"/>
                  <a:gd name="T32" fmla="*/ 0 w 6"/>
                  <a:gd name="T33" fmla="*/ 5 h 9"/>
                  <a:gd name="T34" fmla="*/ 0 w 6"/>
                  <a:gd name="T35" fmla="*/ 5 h 9"/>
                  <a:gd name="T36" fmla="*/ 0 w 6"/>
                  <a:gd name="T37" fmla="*/ 5 h 9"/>
                  <a:gd name="T38" fmla="*/ 1 w 6"/>
                  <a:gd name="T39" fmla="*/ 4 h 9"/>
                  <a:gd name="T40" fmla="*/ 1 w 6"/>
                  <a:gd name="T41" fmla="*/ 5 h 9"/>
                  <a:gd name="T42" fmla="*/ 1 w 6"/>
                  <a:gd name="T43" fmla="*/ 6 h 9"/>
                  <a:gd name="T44" fmla="*/ 1 w 6"/>
                  <a:gd name="T45" fmla="*/ 5 h 9"/>
                  <a:gd name="T46" fmla="*/ 2 w 6"/>
                  <a:gd name="T47" fmla="*/ 5 h 9"/>
                  <a:gd name="T48" fmla="*/ 2 w 6"/>
                  <a:gd name="T49" fmla="*/ 6 h 9"/>
                  <a:gd name="T50" fmla="*/ 2 w 6"/>
                  <a:gd name="T51" fmla="*/ 6 h 9"/>
                  <a:gd name="T52" fmla="*/ 2 w 6"/>
                  <a:gd name="T53" fmla="*/ 6 h 9"/>
                  <a:gd name="T54" fmla="*/ 3 w 6"/>
                  <a:gd name="T55" fmla="*/ 6 h 9"/>
                  <a:gd name="T56" fmla="*/ 3 w 6"/>
                  <a:gd name="T57" fmla="*/ 7 h 9"/>
                  <a:gd name="T58" fmla="*/ 3 w 6"/>
                  <a:gd name="T59" fmla="*/ 7 h 9"/>
                  <a:gd name="T60" fmla="*/ 4 w 6"/>
                  <a:gd name="T61" fmla="*/ 7 h 9"/>
                  <a:gd name="T62" fmla="*/ 5 w 6"/>
                  <a:gd name="T63" fmla="*/ 9 h 9"/>
                  <a:gd name="T64" fmla="*/ 5 w 6"/>
                  <a:gd name="T65" fmla="*/ 9 h 9"/>
                  <a:gd name="T66" fmla="*/ 5 w 6"/>
                  <a:gd name="T67" fmla="*/ 7 h 9"/>
                  <a:gd name="T68" fmla="*/ 5 w 6"/>
                  <a:gd name="T69" fmla="*/ 7 h 9"/>
                  <a:gd name="T70" fmla="*/ 5 w 6"/>
                  <a:gd name="T71" fmla="*/ 5 h 9"/>
                  <a:gd name="T72" fmla="*/ 5 w 6"/>
                  <a:gd name="T73" fmla="*/ 5 h 9"/>
                  <a:gd name="T74" fmla="*/ 6 w 6"/>
                  <a:gd name="T75" fmla="*/ 4 h 9"/>
                  <a:gd name="T76" fmla="*/ 1 w 6"/>
                  <a:gd name="T77" fmla="*/ 3 h 9"/>
                  <a:gd name="T78" fmla="*/ 0 w 6"/>
                  <a:gd name="T79" fmla="*/ 4 h 9"/>
                  <a:gd name="T80" fmla="*/ 1 w 6"/>
                  <a:gd name="T81" fmla="*/ 3 h 9"/>
                  <a:gd name="T82" fmla="*/ 3 w 6"/>
                  <a:gd name="T83" fmla="*/ 3 h 9"/>
                  <a:gd name="T84" fmla="*/ 2 w 6"/>
                  <a:gd name="T85" fmla="*/ 4 h 9"/>
                  <a:gd name="T86" fmla="*/ 3 w 6"/>
                  <a:gd name="T87" fmla="*/ 3 h 9"/>
                  <a:gd name="T88" fmla="*/ 3 w 6"/>
                  <a:gd name="T89" fmla="*/ 4 h 9"/>
                  <a:gd name="T90" fmla="*/ 2 w 6"/>
                  <a:gd name="T91" fmla="*/ 4 h 9"/>
                  <a:gd name="T92" fmla="*/ 2 w 6"/>
                  <a:gd name="T93" fmla="*/ 4 h 9"/>
                  <a:gd name="T94" fmla="*/ 3 w 6"/>
                  <a:gd name="T95" fmla="*/ 4 h 9"/>
                  <a:gd name="T96" fmla="*/ 3 w 6"/>
                  <a:gd name="T97" fmla="*/ 4 h 9"/>
                  <a:gd name="T98" fmla="*/ 3 w 6"/>
                  <a:gd name="T99" fmla="*/ 4 h 9"/>
                  <a:gd name="T100" fmla="*/ 3 w 6"/>
                  <a:gd name="T10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" h="9">
                    <a:moveTo>
                      <a:pt x="6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4" y="4"/>
                    </a:cubicBezTo>
                    <a:cubicBezTo>
                      <a:pt x="4" y="4"/>
                      <a:pt x="3" y="4"/>
                      <a:pt x="3" y="3"/>
                    </a:cubicBezTo>
                    <a:cubicBezTo>
                      <a:pt x="3" y="2"/>
                      <a:pt x="3" y="2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3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9"/>
                    </a:cubicBezTo>
                    <a:cubicBezTo>
                      <a:pt x="5" y="8"/>
                      <a:pt x="5" y="9"/>
                      <a:pt x="5" y="9"/>
                    </a:cubicBezTo>
                    <a:cubicBezTo>
                      <a:pt x="4" y="8"/>
                      <a:pt x="5" y="9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6" y="4"/>
                    </a:lnTo>
                    <a:close/>
                    <a:moveTo>
                      <a:pt x="1" y="3"/>
                    </a:moveTo>
                    <a:cubicBezTo>
                      <a:pt x="1" y="4"/>
                      <a:pt x="0" y="4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3" y="3"/>
                    </a:moveTo>
                    <a:cubicBezTo>
                      <a:pt x="2" y="3"/>
                      <a:pt x="3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lose/>
                    <a:moveTo>
                      <a:pt x="3" y="4"/>
                    </a:moveTo>
                    <a:cubicBezTo>
                      <a:pt x="3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lose/>
                  </a:path>
                </a:pathLst>
              </a:custGeom>
              <a:solidFill>
                <a:srgbClr val="52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2" name="ïṡľíḋe"/>
              <p:cNvSpPr/>
              <p:nvPr/>
            </p:nvSpPr>
            <p:spPr bwMode="auto">
              <a:xfrm>
                <a:off x="5278" y="2555"/>
                <a:ext cx="128" cy="279"/>
              </a:xfrm>
              <a:custGeom>
                <a:avLst/>
                <a:gdLst>
                  <a:gd name="T0" fmla="*/ 46 w 50"/>
                  <a:gd name="T1" fmla="*/ 95 h 108"/>
                  <a:gd name="T2" fmla="*/ 43 w 50"/>
                  <a:gd name="T3" fmla="*/ 97 h 108"/>
                  <a:gd name="T4" fmla="*/ 42 w 50"/>
                  <a:gd name="T5" fmla="*/ 97 h 108"/>
                  <a:gd name="T6" fmla="*/ 42 w 50"/>
                  <a:gd name="T7" fmla="*/ 96 h 108"/>
                  <a:gd name="T8" fmla="*/ 41 w 50"/>
                  <a:gd name="T9" fmla="*/ 94 h 108"/>
                  <a:gd name="T10" fmla="*/ 40 w 50"/>
                  <a:gd name="T11" fmla="*/ 94 h 108"/>
                  <a:gd name="T12" fmla="*/ 39 w 50"/>
                  <a:gd name="T13" fmla="*/ 92 h 108"/>
                  <a:gd name="T14" fmla="*/ 38 w 50"/>
                  <a:gd name="T15" fmla="*/ 89 h 108"/>
                  <a:gd name="T16" fmla="*/ 42 w 50"/>
                  <a:gd name="T17" fmla="*/ 85 h 108"/>
                  <a:gd name="T18" fmla="*/ 40 w 50"/>
                  <a:gd name="T19" fmla="*/ 79 h 108"/>
                  <a:gd name="T20" fmla="*/ 39 w 50"/>
                  <a:gd name="T21" fmla="*/ 78 h 108"/>
                  <a:gd name="T22" fmla="*/ 38 w 50"/>
                  <a:gd name="T23" fmla="*/ 73 h 108"/>
                  <a:gd name="T24" fmla="*/ 38 w 50"/>
                  <a:gd name="T25" fmla="*/ 71 h 108"/>
                  <a:gd name="T26" fmla="*/ 38 w 50"/>
                  <a:gd name="T27" fmla="*/ 67 h 108"/>
                  <a:gd name="T28" fmla="*/ 36 w 50"/>
                  <a:gd name="T29" fmla="*/ 63 h 108"/>
                  <a:gd name="T30" fmla="*/ 35 w 50"/>
                  <a:gd name="T31" fmla="*/ 62 h 108"/>
                  <a:gd name="T32" fmla="*/ 35 w 50"/>
                  <a:gd name="T33" fmla="*/ 56 h 108"/>
                  <a:gd name="T34" fmla="*/ 33 w 50"/>
                  <a:gd name="T35" fmla="*/ 60 h 108"/>
                  <a:gd name="T36" fmla="*/ 31 w 50"/>
                  <a:gd name="T37" fmla="*/ 58 h 108"/>
                  <a:gd name="T38" fmla="*/ 31 w 50"/>
                  <a:gd name="T39" fmla="*/ 51 h 108"/>
                  <a:gd name="T40" fmla="*/ 30 w 50"/>
                  <a:gd name="T41" fmla="*/ 50 h 108"/>
                  <a:gd name="T42" fmla="*/ 26 w 50"/>
                  <a:gd name="T43" fmla="*/ 46 h 108"/>
                  <a:gd name="T44" fmla="*/ 24 w 50"/>
                  <a:gd name="T45" fmla="*/ 39 h 108"/>
                  <a:gd name="T46" fmla="*/ 22 w 50"/>
                  <a:gd name="T47" fmla="*/ 34 h 108"/>
                  <a:gd name="T48" fmla="*/ 21 w 50"/>
                  <a:gd name="T49" fmla="*/ 29 h 108"/>
                  <a:gd name="T50" fmla="*/ 20 w 50"/>
                  <a:gd name="T51" fmla="*/ 29 h 108"/>
                  <a:gd name="T52" fmla="*/ 18 w 50"/>
                  <a:gd name="T53" fmla="*/ 29 h 108"/>
                  <a:gd name="T54" fmla="*/ 18 w 50"/>
                  <a:gd name="T55" fmla="*/ 27 h 108"/>
                  <a:gd name="T56" fmla="*/ 18 w 50"/>
                  <a:gd name="T57" fmla="*/ 23 h 108"/>
                  <a:gd name="T58" fmla="*/ 17 w 50"/>
                  <a:gd name="T59" fmla="*/ 20 h 108"/>
                  <a:gd name="T60" fmla="*/ 12 w 50"/>
                  <a:gd name="T61" fmla="*/ 18 h 108"/>
                  <a:gd name="T62" fmla="*/ 12 w 50"/>
                  <a:gd name="T63" fmla="*/ 15 h 108"/>
                  <a:gd name="T64" fmla="*/ 10 w 50"/>
                  <a:gd name="T65" fmla="*/ 7 h 108"/>
                  <a:gd name="T66" fmla="*/ 6 w 50"/>
                  <a:gd name="T67" fmla="*/ 4 h 108"/>
                  <a:gd name="T68" fmla="*/ 3 w 50"/>
                  <a:gd name="T69" fmla="*/ 2 h 108"/>
                  <a:gd name="T70" fmla="*/ 10 w 50"/>
                  <a:gd name="T71" fmla="*/ 19 h 108"/>
                  <a:gd name="T72" fmla="*/ 19 w 50"/>
                  <a:gd name="T73" fmla="*/ 46 h 108"/>
                  <a:gd name="T74" fmla="*/ 28 w 50"/>
                  <a:gd name="T75" fmla="*/ 66 h 108"/>
                  <a:gd name="T76" fmla="*/ 37 w 50"/>
                  <a:gd name="T77" fmla="*/ 100 h 108"/>
                  <a:gd name="T78" fmla="*/ 46 w 50"/>
                  <a:gd name="T79" fmla="*/ 104 h 108"/>
                  <a:gd name="T80" fmla="*/ 4 w 50"/>
                  <a:gd name="T81" fmla="*/ 4 h 108"/>
                  <a:gd name="T82" fmla="*/ 7 w 50"/>
                  <a:gd name="T83" fmla="*/ 5 h 108"/>
                  <a:gd name="T84" fmla="*/ 8 w 50"/>
                  <a:gd name="T85" fmla="*/ 14 h 108"/>
                  <a:gd name="T86" fmla="*/ 11 w 50"/>
                  <a:gd name="T87" fmla="*/ 10 h 108"/>
                  <a:gd name="T88" fmla="*/ 15 w 50"/>
                  <a:gd name="T89" fmla="*/ 21 h 108"/>
                  <a:gd name="T90" fmla="*/ 19 w 50"/>
                  <a:gd name="T91" fmla="*/ 25 h 108"/>
                  <a:gd name="T92" fmla="*/ 17 w 50"/>
                  <a:gd name="T93" fmla="*/ 27 h 108"/>
                  <a:gd name="T94" fmla="*/ 21 w 50"/>
                  <a:gd name="T95" fmla="*/ 33 h 108"/>
                  <a:gd name="T96" fmla="*/ 24 w 50"/>
                  <a:gd name="T97" fmla="*/ 42 h 108"/>
                  <a:gd name="T98" fmla="*/ 29 w 50"/>
                  <a:gd name="T99" fmla="*/ 50 h 108"/>
                  <a:gd name="T100" fmla="*/ 30 w 50"/>
                  <a:gd name="T101" fmla="*/ 55 h 108"/>
                  <a:gd name="T102" fmla="*/ 32 w 50"/>
                  <a:gd name="T103" fmla="*/ 55 h 108"/>
                  <a:gd name="T104" fmla="*/ 31 w 50"/>
                  <a:gd name="T105" fmla="*/ 57 h 108"/>
                  <a:gd name="T106" fmla="*/ 35 w 50"/>
                  <a:gd name="T107" fmla="*/ 57 h 108"/>
                  <a:gd name="T108" fmla="*/ 38 w 50"/>
                  <a:gd name="T109" fmla="*/ 76 h 108"/>
                  <a:gd name="T110" fmla="*/ 38 w 50"/>
                  <a:gd name="T111" fmla="*/ 76 h 108"/>
                  <a:gd name="T112" fmla="*/ 39 w 50"/>
                  <a:gd name="T113" fmla="*/ 84 h 108"/>
                  <a:gd name="T114" fmla="*/ 39 w 50"/>
                  <a:gd name="T115" fmla="*/ 93 h 108"/>
                  <a:gd name="T116" fmla="*/ 39 w 50"/>
                  <a:gd name="T117" fmla="*/ 93 h 108"/>
                  <a:gd name="T118" fmla="*/ 40 w 50"/>
                  <a:gd name="T119" fmla="*/ 94 h 108"/>
                  <a:gd name="T120" fmla="*/ 42 w 50"/>
                  <a:gd name="T121" fmla="*/ 96 h 108"/>
                  <a:gd name="T122" fmla="*/ 46 w 50"/>
                  <a:gd name="T123" fmla="*/ 105 h 108"/>
                  <a:gd name="T124" fmla="*/ 47 w 50"/>
                  <a:gd name="T125" fmla="*/ 9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" h="108">
                    <a:moveTo>
                      <a:pt x="49" y="99"/>
                    </a:moveTo>
                    <a:cubicBezTo>
                      <a:pt x="49" y="99"/>
                      <a:pt x="49" y="97"/>
                      <a:pt x="49" y="98"/>
                    </a:cubicBezTo>
                    <a:cubicBezTo>
                      <a:pt x="48" y="97"/>
                      <a:pt x="48" y="97"/>
                      <a:pt x="48" y="98"/>
                    </a:cubicBezTo>
                    <a:cubicBezTo>
                      <a:pt x="48" y="98"/>
                      <a:pt x="47" y="97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9"/>
                      <a:pt x="47" y="99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7" y="98"/>
                      <a:pt x="47" y="96"/>
                      <a:pt x="47" y="96"/>
                    </a:cubicBezTo>
                    <a:cubicBezTo>
                      <a:pt x="46" y="96"/>
                      <a:pt x="47" y="96"/>
                      <a:pt x="46" y="95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4"/>
                      <a:pt x="45" y="95"/>
                      <a:pt x="45" y="95"/>
                    </a:cubicBezTo>
                    <a:cubicBezTo>
                      <a:pt x="46" y="95"/>
                      <a:pt x="46" y="96"/>
                      <a:pt x="45" y="96"/>
                    </a:cubicBezTo>
                    <a:cubicBezTo>
                      <a:pt x="46" y="96"/>
                      <a:pt x="46" y="96"/>
                      <a:pt x="46" y="95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96"/>
                      <a:pt x="46" y="97"/>
                      <a:pt x="46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8"/>
                      <a:pt x="46" y="98"/>
                      <a:pt x="45" y="96"/>
                    </a:cubicBezTo>
                    <a:cubicBezTo>
                      <a:pt x="46" y="95"/>
                      <a:pt x="45" y="97"/>
                      <a:pt x="45" y="96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4" y="95"/>
                      <a:pt x="44" y="96"/>
                      <a:pt x="44" y="96"/>
                    </a:cubicBezTo>
                    <a:cubicBezTo>
                      <a:pt x="44" y="95"/>
                      <a:pt x="44" y="95"/>
                      <a:pt x="44" y="96"/>
                    </a:cubicBezTo>
                    <a:cubicBezTo>
                      <a:pt x="44" y="96"/>
                      <a:pt x="44" y="96"/>
                      <a:pt x="43" y="96"/>
                    </a:cubicBezTo>
                    <a:cubicBezTo>
                      <a:pt x="43" y="96"/>
                      <a:pt x="43" y="97"/>
                      <a:pt x="43" y="96"/>
                    </a:cubicBezTo>
                    <a:cubicBezTo>
                      <a:pt x="44" y="97"/>
                      <a:pt x="44" y="97"/>
                      <a:pt x="43" y="97"/>
                    </a:cubicBezTo>
                    <a:cubicBezTo>
                      <a:pt x="43" y="97"/>
                      <a:pt x="43" y="96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8"/>
                      <a:pt x="42" y="98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3" y="95"/>
                      <a:pt x="43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2" y="95"/>
                      <a:pt x="42" y="95"/>
                      <a:pt x="42" y="95"/>
                    </a:cubicBezTo>
                    <a:cubicBezTo>
                      <a:pt x="41" y="94"/>
                      <a:pt x="41" y="97"/>
                      <a:pt x="41" y="95"/>
                    </a:cubicBezTo>
                    <a:cubicBezTo>
                      <a:pt x="41" y="96"/>
                      <a:pt x="41" y="95"/>
                      <a:pt x="41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4"/>
                      <a:pt x="41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1" y="95"/>
                      <a:pt x="41" y="94"/>
                      <a:pt x="41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5"/>
                      <a:pt x="41" y="95"/>
                      <a:pt x="41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3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39" y="94"/>
                      <a:pt x="39" y="93"/>
                      <a:pt x="39" y="93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1"/>
                      <a:pt x="38" y="92"/>
                      <a:pt x="38" y="92"/>
                    </a:cubicBezTo>
                    <a:cubicBezTo>
                      <a:pt x="38" y="91"/>
                      <a:pt x="38" y="92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7" y="91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8" y="89"/>
                      <a:pt x="37" y="89"/>
                      <a:pt x="38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8" y="88"/>
                      <a:pt x="38" y="89"/>
                      <a:pt x="38" y="89"/>
                    </a:cubicBezTo>
                    <a:cubicBezTo>
                      <a:pt x="38" y="89"/>
                      <a:pt x="37" y="89"/>
                      <a:pt x="38" y="89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39" y="88"/>
                      <a:pt x="39" y="87"/>
                      <a:pt x="40" y="88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40" y="88"/>
                      <a:pt x="40" y="89"/>
                      <a:pt x="41" y="89"/>
                    </a:cubicBezTo>
                    <a:cubicBezTo>
                      <a:pt x="42" y="88"/>
                      <a:pt x="41" y="88"/>
                      <a:pt x="42" y="88"/>
                    </a:cubicBezTo>
                    <a:cubicBezTo>
                      <a:pt x="42" y="87"/>
                      <a:pt x="42" y="88"/>
                      <a:pt x="42" y="87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1" y="86"/>
                      <a:pt x="42" y="86"/>
                      <a:pt x="42" y="86"/>
                    </a:cubicBezTo>
                    <a:cubicBezTo>
                      <a:pt x="42" y="85"/>
                      <a:pt x="42" y="86"/>
                      <a:pt x="42" y="86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6"/>
                      <a:pt x="43" y="86"/>
                      <a:pt x="43" y="85"/>
                    </a:cubicBezTo>
                    <a:cubicBezTo>
                      <a:pt x="43" y="84"/>
                      <a:pt x="42" y="85"/>
                      <a:pt x="42" y="85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1" y="85"/>
                      <a:pt x="42" y="85"/>
                      <a:pt x="42" y="86"/>
                    </a:cubicBezTo>
                    <a:cubicBezTo>
                      <a:pt x="41" y="86"/>
                      <a:pt x="41" y="84"/>
                      <a:pt x="42" y="85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3"/>
                      <a:pt x="43" y="84"/>
                      <a:pt x="43" y="83"/>
                    </a:cubicBezTo>
                    <a:cubicBezTo>
                      <a:pt x="43" y="82"/>
                      <a:pt x="42" y="83"/>
                      <a:pt x="42" y="83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1"/>
                      <a:pt x="41" y="79"/>
                      <a:pt x="41" y="80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80"/>
                      <a:pt x="40" y="79"/>
                      <a:pt x="39" y="80"/>
                    </a:cubicBezTo>
                    <a:cubicBezTo>
                      <a:pt x="39" y="80"/>
                      <a:pt x="39" y="81"/>
                      <a:pt x="39" y="80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39" y="79"/>
                      <a:pt x="38" y="79"/>
                      <a:pt x="39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9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40" y="76"/>
                      <a:pt x="39" y="76"/>
                      <a:pt x="39" y="76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6"/>
                      <a:pt x="40" y="75"/>
                    </a:cubicBezTo>
                    <a:cubicBezTo>
                      <a:pt x="40" y="75"/>
                      <a:pt x="39" y="75"/>
                      <a:pt x="39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9" y="74"/>
                      <a:pt x="39" y="74"/>
                      <a:pt x="38" y="74"/>
                    </a:cubicBezTo>
                    <a:cubicBezTo>
                      <a:pt x="38" y="74"/>
                      <a:pt x="38" y="75"/>
                      <a:pt x="38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38" y="72"/>
                      <a:pt x="38" y="72"/>
                      <a:pt x="37" y="72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39" y="72"/>
                      <a:pt x="38" y="71"/>
                      <a:pt x="38" y="71"/>
                    </a:cubicBezTo>
                    <a:cubicBezTo>
                      <a:pt x="38" y="71"/>
                      <a:pt x="39" y="71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39" y="71"/>
                      <a:pt x="39" y="70"/>
                    </a:cubicBezTo>
                    <a:cubicBezTo>
                      <a:pt x="39" y="71"/>
                      <a:pt x="39" y="69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9" y="70"/>
                      <a:pt x="38" y="69"/>
                      <a:pt x="38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7"/>
                      <a:pt x="38" y="67"/>
                      <a:pt x="38" y="67"/>
                    </a:cubicBezTo>
                    <a:cubicBezTo>
                      <a:pt x="38" y="67"/>
                      <a:pt x="38" y="66"/>
                      <a:pt x="38" y="67"/>
                    </a:cubicBezTo>
                    <a:cubicBezTo>
                      <a:pt x="39" y="67"/>
                      <a:pt x="39" y="66"/>
                      <a:pt x="38" y="66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6"/>
                      <a:pt x="38" y="67"/>
                      <a:pt x="38" y="67"/>
                    </a:cubicBezTo>
                    <a:cubicBezTo>
                      <a:pt x="38" y="67"/>
                      <a:pt x="37" y="67"/>
                      <a:pt x="37" y="67"/>
                    </a:cubicBezTo>
                    <a:cubicBezTo>
                      <a:pt x="37" y="67"/>
                      <a:pt x="37" y="67"/>
                      <a:pt x="37" y="67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36" y="66"/>
                      <a:pt x="37" y="66"/>
                      <a:pt x="37" y="66"/>
                    </a:cubicBezTo>
                    <a:cubicBezTo>
                      <a:pt x="36" y="66"/>
                      <a:pt x="37" y="65"/>
                      <a:pt x="37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3"/>
                      <a:pt x="36" y="63"/>
                      <a:pt x="36" y="63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4"/>
                      <a:pt x="35" y="63"/>
                      <a:pt x="35" y="63"/>
                    </a:cubicBezTo>
                    <a:cubicBezTo>
                      <a:pt x="35" y="63"/>
                      <a:pt x="35" y="64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4" y="63"/>
                      <a:pt x="35" y="62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5" y="62"/>
                      <a:pt x="34" y="62"/>
                      <a:pt x="34" y="62"/>
                    </a:cubicBezTo>
                    <a:cubicBezTo>
                      <a:pt x="34" y="63"/>
                      <a:pt x="34" y="62"/>
                      <a:pt x="34" y="62"/>
                    </a:cubicBezTo>
                    <a:cubicBezTo>
                      <a:pt x="34" y="61"/>
                      <a:pt x="35" y="62"/>
                      <a:pt x="35" y="60"/>
                    </a:cubicBezTo>
                    <a:cubicBezTo>
                      <a:pt x="34" y="61"/>
                      <a:pt x="34" y="61"/>
                      <a:pt x="34" y="60"/>
                    </a:cubicBezTo>
                    <a:cubicBezTo>
                      <a:pt x="34" y="61"/>
                      <a:pt x="34" y="62"/>
                      <a:pt x="34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1"/>
                      <a:pt x="34" y="60"/>
                      <a:pt x="34" y="59"/>
                    </a:cubicBezTo>
                    <a:cubicBezTo>
                      <a:pt x="34" y="60"/>
                      <a:pt x="36" y="59"/>
                      <a:pt x="35" y="59"/>
                    </a:cubicBezTo>
                    <a:cubicBezTo>
                      <a:pt x="35" y="58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7"/>
                      <a:pt x="35" y="56"/>
                      <a:pt x="35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4"/>
                      <a:pt x="35" y="55"/>
                    </a:cubicBezTo>
                    <a:cubicBezTo>
                      <a:pt x="35" y="55"/>
                      <a:pt x="35" y="56"/>
                      <a:pt x="35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3" y="55"/>
                      <a:pt x="32" y="56"/>
                      <a:pt x="33" y="57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60"/>
                    </a:cubicBezTo>
                    <a:cubicBezTo>
                      <a:pt x="33" y="61"/>
                      <a:pt x="33" y="60"/>
                      <a:pt x="33" y="60"/>
                    </a:cubicBezTo>
                    <a:cubicBezTo>
                      <a:pt x="33" y="61"/>
                      <a:pt x="33" y="61"/>
                      <a:pt x="33" y="60"/>
                    </a:cubicBezTo>
                    <a:cubicBezTo>
                      <a:pt x="33" y="61"/>
                      <a:pt x="32" y="59"/>
                      <a:pt x="32" y="59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2" y="60"/>
                      <a:pt x="33" y="60"/>
                      <a:pt x="32" y="60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60"/>
                      <a:pt x="32" y="59"/>
                    </a:cubicBezTo>
                    <a:cubicBezTo>
                      <a:pt x="31" y="60"/>
                      <a:pt x="31" y="59"/>
                      <a:pt x="32" y="59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2" y="60"/>
                      <a:pt x="31" y="60"/>
                      <a:pt x="32" y="59"/>
                    </a:cubicBezTo>
                    <a:cubicBezTo>
                      <a:pt x="31" y="58"/>
                      <a:pt x="31" y="59"/>
                      <a:pt x="31" y="59"/>
                    </a:cubicBezTo>
                    <a:cubicBezTo>
                      <a:pt x="31" y="59"/>
                      <a:pt x="32" y="60"/>
                      <a:pt x="31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2" y="59"/>
                      <a:pt x="32" y="59"/>
                      <a:pt x="31" y="59"/>
                    </a:cubicBezTo>
                    <a:cubicBezTo>
                      <a:pt x="31" y="61"/>
                      <a:pt x="31" y="58"/>
                      <a:pt x="31" y="59"/>
                    </a:cubicBezTo>
                    <a:cubicBezTo>
                      <a:pt x="31" y="59"/>
                      <a:pt x="30" y="59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57"/>
                      <a:pt x="32" y="58"/>
                      <a:pt x="31" y="57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3" y="58"/>
                      <a:pt x="33" y="57"/>
                    </a:cubicBezTo>
                    <a:cubicBezTo>
                      <a:pt x="33" y="56"/>
                      <a:pt x="32" y="56"/>
                      <a:pt x="32" y="56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5"/>
                      <a:pt x="32" y="54"/>
                      <a:pt x="32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1"/>
                      <a:pt x="32" y="52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49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9" y="48"/>
                      <a:pt x="29" y="48"/>
                      <a:pt x="29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9" y="48"/>
                      <a:pt x="28" y="49"/>
                      <a:pt x="28" y="48"/>
                    </a:cubicBezTo>
                    <a:cubicBezTo>
                      <a:pt x="28" y="48"/>
                      <a:pt x="28" y="47"/>
                      <a:pt x="28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5"/>
                      <a:pt x="28" y="44"/>
                      <a:pt x="28" y="45"/>
                    </a:cubicBezTo>
                    <a:cubicBezTo>
                      <a:pt x="27" y="45"/>
                      <a:pt x="27" y="46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8"/>
                      <a:pt x="27" y="48"/>
                      <a:pt x="26" y="47"/>
                    </a:cubicBezTo>
                    <a:cubicBezTo>
                      <a:pt x="26" y="47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5"/>
                      <a:pt x="26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4" y="44"/>
                      <a:pt x="25" y="44"/>
                    </a:cubicBezTo>
                    <a:cubicBezTo>
                      <a:pt x="25" y="42"/>
                      <a:pt x="26" y="45"/>
                      <a:pt x="26" y="44"/>
                    </a:cubicBezTo>
                    <a:cubicBezTo>
                      <a:pt x="26" y="43"/>
                      <a:pt x="25" y="43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3"/>
                      <a:pt x="25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4" y="41"/>
                      <a:pt x="25" y="42"/>
                    </a:cubicBezTo>
                    <a:cubicBezTo>
                      <a:pt x="24" y="41"/>
                      <a:pt x="25" y="40"/>
                      <a:pt x="26" y="41"/>
                    </a:cubicBezTo>
                    <a:cubicBezTo>
                      <a:pt x="25" y="41"/>
                      <a:pt x="25" y="41"/>
                      <a:pt x="25" y="40"/>
                    </a:cubicBezTo>
                    <a:cubicBezTo>
                      <a:pt x="25" y="40"/>
                      <a:pt x="25" y="40"/>
                      <a:pt x="25" y="41"/>
                    </a:cubicBezTo>
                    <a:cubicBezTo>
                      <a:pt x="26" y="41"/>
                      <a:pt x="25" y="40"/>
                      <a:pt x="25" y="40"/>
                    </a:cubicBezTo>
                    <a:cubicBezTo>
                      <a:pt x="25" y="40"/>
                      <a:pt x="25" y="40"/>
                      <a:pt x="24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5"/>
                      <a:pt x="25" y="35"/>
                      <a:pt x="24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3" y="35"/>
                      <a:pt x="24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4"/>
                      <a:pt x="23" y="35"/>
                    </a:cubicBezTo>
                    <a:cubicBezTo>
                      <a:pt x="23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5"/>
                      <a:pt x="22" y="34"/>
                    </a:cubicBezTo>
                    <a:cubicBezTo>
                      <a:pt x="22" y="35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2" y="34"/>
                      <a:pt x="22" y="33"/>
                    </a:cubicBezTo>
                    <a:cubicBezTo>
                      <a:pt x="22" y="33"/>
                      <a:pt x="23" y="33"/>
                      <a:pt x="22" y="31"/>
                    </a:cubicBezTo>
                    <a:cubicBezTo>
                      <a:pt x="21" y="32"/>
                      <a:pt x="22" y="32"/>
                      <a:pt x="21" y="32"/>
                    </a:cubicBezTo>
                    <a:cubicBezTo>
                      <a:pt x="21" y="32"/>
                      <a:pt x="21" y="31"/>
                      <a:pt x="22" y="31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27"/>
                      <a:pt x="21" y="27"/>
                      <a:pt x="22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9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7"/>
                      <a:pt x="22" y="27"/>
                    </a:cubicBezTo>
                    <a:cubicBezTo>
                      <a:pt x="22" y="26"/>
                      <a:pt x="23" y="27"/>
                      <a:pt x="22" y="26"/>
                    </a:cubicBezTo>
                    <a:cubicBezTo>
                      <a:pt x="22" y="28"/>
                      <a:pt x="21" y="27"/>
                      <a:pt x="21" y="27"/>
                    </a:cubicBezTo>
                    <a:cubicBezTo>
                      <a:pt x="21" y="28"/>
                      <a:pt x="21" y="26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6"/>
                      <a:pt x="20" y="28"/>
                    </a:cubicBezTo>
                    <a:cubicBezTo>
                      <a:pt x="20" y="28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29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20" y="31"/>
                      <a:pt x="20" y="31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19" y="31"/>
                      <a:pt x="20" y="33"/>
                      <a:pt x="19" y="31"/>
                    </a:cubicBezTo>
                    <a:cubicBezTo>
                      <a:pt x="20" y="31"/>
                      <a:pt x="19" y="31"/>
                      <a:pt x="19" y="31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0"/>
                    </a:cubicBezTo>
                    <a:cubicBezTo>
                      <a:pt x="18" y="30"/>
                      <a:pt x="19" y="31"/>
                      <a:pt x="19" y="30"/>
                    </a:cubicBezTo>
                    <a:cubicBezTo>
                      <a:pt x="19" y="30"/>
                      <a:pt x="19" y="30"/>
                      <a:pt x="18" y="30"/>
                    </a:cubicBezTo>
                    <a:cubicBezTo>
                      <a:pt x="18" y="30"/>
                      <a:pt x="17" y="29"/>
                      <a:pt x="18" y="30"/>
                    </a:cubicBezTo>
                    <a:cubicBezTo>
                      <a:pt x="18" y="29"/>
                      <a:pt x="18" y="29"/>
                      <a:pt x="18" y="30"/>
                    </a:cubicBezTo>
                    <a:cubicBezTo>
                      <a:pt x="19" y="31"/>
                      <a:pt x="19" y="31"/>
                      <a:pt x="18" y="30"/>
                    </a:cubicBezTo>
                    <a:cubicBezTo>
                      <a:pt x="19" y="31"/>
                      <a:pt x="18" y="29"/>
                      <a:pt x="18" y="30"/>
                    </a:cubicBezTo>
                    <a:cubicBezTo>
                      <a:pt x="18" y="29"/>
                      <a:pt x="17" y="30"/>
                      <a:pt x="18" y="29"/>
                    </a:cubicBezTo>
                    <a:cubicBezTo>
                      <a:pt x="18" y="30"/>
                      <a:pt x="18" y="28"/>
                      <a:pt x="18" y="30"/>
                    </a:cubicBezTo>
                    <a:cubicBezTo>
                      <a:pt x="17" y="29"/>
                      <a:pt x="18" y="29"/>
                      <a:pt x="17" y="29"/>
                    </a:cubicBezTo>
                    <a:cubicBezTo>
                      <a:pt x="17" y="29"/>
                      <a:pt x="18" y="30"/>
                      <a:pt x="17" y="27"/>
                    </a:cubicBezTo>
                    <a:cubicBezTo>
                      <a:pt x="17" y="27"/>
                      <a:pt x="18" y="27"/>
                      <a:pt x="17" y="28"/>
                    </a:cubicBezTo>
                    <a:cubicBezTo>
                      <a:pt x="16" y="28"/>
                      <a:pt x="17" y="27"/>
                      <a:pt x="18" y="28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7" y="29"/>
                      <a:pt x="18" y="28"/>
                      <a:pt x="18" y="28"/>
                    </a:cubicBezTo>
                    <a:cubicBezTo>
                      <a:pt x="17" y="28"/>
                      <a:pt x="19" y="29"/>
                      <a:pt x="19" y="28"/>
                    </a:cubicBezTo>
                    <a:cubicBezTo>
                      <a:pt x="19" y="28"/>
                      <a:pt x="19" y="28"/>
                      <a:pt x="19" y="29"/>
                    </a:cubicBezTo>
                    <a:cubicBezTo>
                      <a:pt x="19" y="28"/>
                      <a:pt x="19" y="30"/>
                      <a:pt x="19" y="28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0" y="27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8" y="26"/>
                    </a:cubicBezTo>
                    <a:cubicBezTo>
                      <a:pt x="18" y="24"/>
                      <a:pt x="18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8" y="26"/>
                      <a:pt x="18" y="25"/>
                      <a:pt x="19" y="26"/>
                    </a:cubicBezTo>
                    <a:cubicBezTo>
                      <a:pt x="19" y="26"/>
                      <a:pt x="20" y="26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0" y="26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0" y="24"/>
                    </a:cubicBezTo>
                    <a:cubicBezTo>
                      <a:pt x="20" y="23"/>
                      <a:pt x="21" y="22"/>
                      <a:pt x="20" y="23"/>
                    </a:cubicBezTo>
                    <a:cubicBezTo>
                      <a:pt x="20" y="22"/>
                      <a:pt x="19" y="23"/>
                      <a:pt x="19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2"/>
                      <a:pt x="19" y="22"/>
                    </a:cubicBezTo>
                    <a:cubicBezTo>
                      <a:pt x="18" y="22"/>
                      <a:pt x="19" y="23"/>
                      <a:pt x="18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7" y="22"/>
                      <a:pt x="18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7" y="20"/>
                      <a:pt x="18" y="21"/>
                    </a:cubicBezTo>
                    <a:cubicBezTo>
                      <a:pt x="17" y="21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7" y="20"/>
                    </a:cubicBezTo>
                    <a:cubicBezTo>
                      <a:pt x="17" y="20"/>
                      <a:pt x="16" y="20"/>
                      <a:pt x="16" y="19"/>
                    </a:cubicBezTo>
                    <a:cubicBezTo>
                      <a:pt x="17" y="19"/>
                      <a:pt x="17" y="20"/>
                      <a:pt x="17" y="19"/>
                    </a:cubicBezTo>
                    <a:cubicBezTo>
                      <a:pt x="17" y="20"/>
                      <a:pt x="17" y="18"/>
                      <a:pt x="18" y="19"/>
                    </a:cubicBezTo>
                    <a:cubicBezTo>
                      <a:pt x="18" y="19"/>
                      <a:pt x="18" y="20"/>
                      <a:pt x="18" y="19"/>
                    </a:cubicBezTo>
                    <a:cubicBezTo>
                      <a:pt x="18" y="19"/>
                      <a:pt x="18" y="18"/>
                      <a:pt x="18" y="18"/>
                    </a:cubicBezTo>
                    <a:cubicBezTo>
                      <a:pt x="18" y="19"/>
                      <a:pt x="18" y="17"/>
                      <a:pt x="17" y="18"/>
                    </a:cubicBezTo>
                    <a:cubicBezTo>
                      <a:pt x="18" y="19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8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6" y="17"/>
                    </a:cubicBezTo>
                    <a:cubicBezTo>
                      <a:pt x="15" y="18"/>
                      <a:pt x="15" y="18"/>
                      <a:pt x="15" y="17"/>
                    </a:cubicBezTo>
                    <a:cubicBezTo>
                      <a:pt x="14" y="17"/>
                      <a:pt x="14" y="16"/>
                      <a:pt x="14" y="18"/>
                    </a:cubicBezTo>
                    <a:cubicBezTo>
                      <a:pt x="13" y="17"/>
                      <a:pt x="14" y="17"/>
                      <a:pt x="13" y="18"/>
                    </a:cubicBezTo>
                    <a:cubicBezTo>
                      <a:pt x="14" y="18"/>
                      <a:pt x="13" y="18"/>
                      <a:pt x="12" y="18"/>
                    </a:cubicBezTo>
                    <a:cubicBezTo>
                      <a:pt x="12" y="18"/>
                      <a:pt x="13" y="18"/>
                      <a:pt x="12" y="17"/>
                    </a:cubicBezTo>
                    <a:cubicBezTo>
                      <a:pt x="11" y="17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6"/>
                      <a:pt x="10" y="20"/>
                      <a:pt x="11" y="18"/>
                    </a:cubicBezTo>
                    <a:cubicBezTo>
                      <a:pt x="10" y="19"/>
                      <a:pt x="10" y="17"/>
                      <a:pt x="11" y="18"/>
                    </a:cubicBezTo>
                    <a:cubicBezTo>
                      <a:pt x="10" y="18"/>
                      <a:pt x="11" y="19"/>
                      <a:pt x="11" y="18"/>
                    </a:cubicBezTo>
                    <a:cubicBezTo>
                      <a:pt x="10" y="19"/>
                      <a:pt x="10" y="17"/>
                      <a:pt x="11" y="18"/>
                    </a:cubicBezTo>
                    <a:cubicBezTo>
                      <a:pt x="11" y="15"/>
                      <a:pt x="11" y="19"/>
                      <a:pt x="11" y="18"/>
                    </a:cubicBezTo>
                    <a:cubicBezTo>
                      <a:pt x="10" y="17"/>
                      <a:pt x="10" y="19"/>
                      <a:pt x="11" y="18"/>
                    </a:cubicBezTo>
                    <a:cubicBezTo>
                      <a:pt x="10" y="17"/>
                      <a:pt x="11" y="18"/>
                      <a:pt x="11" y="18"/>
                    </a:cubicBezTo>
                    <a:cubicBezTo>
                      <a:pt x="10" y="18"/>
                      <a:pt x="11" y="17"/>
                      <a:pt x="11" y="18"/>
                    </a:cubicBezTo>
                    <a:cubicBezTo>
                      <a:pt x="11" y="18"/>
                      <a:pt x="11" y="16"/>
                      <a:pt x="11" y="18"/>
                    </a:cubicBezTo>
                    <a:cubicBezTo>
                      <a:pt x="11" y="18"/>
                      <a:pt x="12" y="18"/>
                      <a:pt x="11" y="17"/>
                    </a:cubicBezTo>
                    <a:cubicBezTo>
                      <a:pt x="11" y="16"/>
                      <a:pt x="11" y="18"/>
                      <a:pt x="11" y="17"/>
                    </a:cubicBezTo>
                    <a:cubicBezTo>
                      <a:pt x="10" y="17"/>
                      <a:pt x="11" y="17"/>
                      <a:pt x="12" y="16"/>
                    </a:cubicBezTo>
                    <a:cubicBezTo>
                      <a:pt x="12" y="16"/>
                      <a:pt x="12" y="15"/>
                      <a:pt x="12" y="16"/>
                    </a:cubicBezTo>
                    <a:cubicBezTo>
                      <a:pt x="12" y="14"/>
                      <a:pt x="12" y="17"/>
                      <a:pt x="12" y="15"/>
                    </a:cubicBezTo>
                    <a:cubicBezTo>
                      <a:pt x="12" y="14"/>
                      <a:pt x="11" y="16"/>
                      <a:pt x="12" y="15"/>
                    </a:cubicBezTo>
                    <a:cubicBezTo>
                      <a:pt x="12" y="15"/>
                      <a:pt x="12" y="14"/>
                      <a:pt x="12" y="15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2" y="12"/>
                      <a:pt x="12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2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9" y="5"/>
                      <a:pt x="9" y="6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8" y="4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8" y="2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7" y="1"/>
                      <a:pt x="7" y="2"/>
                    </a:cubicBezTo>
                    <a:cubicBezTo>
                      <a:pt x="7" y="3"/>
                      <a:pt x="6" y="4"/>
                      <a:pt x="7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2"/>
                      <a:pt x="3" y="2"/>
                    </a:cubicBezTo>
                    <a:cubicBezTo>
                      <a:pt x="2" y="1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3"/>
                      <a:pt x="2" y="0"/>
                      <a:pt x="2" y="2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0"/>
                    </a:cubicBezTo>
                    <a:cubicBezTo>
                      <a:pt x="2" y="0"/>
                      <a:pt x="1" y="2"/>
                      <a:pt x="2" y="3"/>
                    </a:cubicBezTo>
                    <a:cubicBezTo>
                      <a:pt x="2" y="3"/>
                      <a:pt x="4" y="4"/>
                      <a:pt x="3" y="5"/>
                    </a:cubicBezTo>
                    <a:cubicBezTo>
                      <a:pt x="4" y="6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4" y="9"/>
                      <a:pt x="6" y="9"/>
                      <a:pt x="6" y="11"/>
                    </a:cubicBezTo>
                    <a:cubicBezTo>
                      <a:pt x="7" y="11"/>
                      <a:pt x="5" y="12"/>
                      <a:pt x="7" y="14"/>
                    </a:cubicBezTo>
                    <a:cubicBezTo>
                      <a:pt x="7" y="14"/>
                      <a:pt x="7" y="14"/>
                      <a:pt x="8" y="16"/>
                    </a:cubicBezTo>
                    <a:cubicBezTo>
                      <a:pt x="8" y="15"/>
                      <a:pt x="8" y="15"/>
                      <a:pt x="9" y="17"/>
                    </a:cubicBezTo>
                    <a:cubicBezTo>
                      <a:pt x="8" y="19"/>
                      <a:pt x="10" y="19"/>
                      <a:pt x="10" y="19"/>
                    </a:cubicBezTo>
                    <a:cubicBezTo>
                      <a:pt x="11" y="17"/>
                      <a:pt x="10" y="21"/>
                      <a:pt x="11" y="21"/>
                    </a:cubicBezTo>
                    <a:cubicBezTo>
                      <a:pt x="9" y="22"/>
                      <a:pt x="11" y="24"/>
                      <a:pt x="12" y="23"/>
                    </a:cubicBezTo>
                    <a:cubicBezTo>
                      <a:pt x="13" y="27"/>
                      <a:pt x="13" y="26"/>
                      <a:pt x="13" y="25"/>
                    </a:cubicBezTo>
                    <a:cubicBezTo>
                      <a:pt x="13" y="24"/>
                      <a:pt x="13" y="25"/>
                      <a:pt x="14" y="27"/>
                    </a:cubicBezTo>
                    <a:cubicBezTo>
                      <a:pt x="14" y="28"/>
                      <a:pt x="15" y="30"/>
                      <a:pt x="15" y="29"/>
                    </a:cubicBezTo>
                    <a:cubicBezTo>
                      <a:pt x="17" y="32"/>
                      <a:pt x="15" y="32"/>
                      <a:pt x="15" y="30"/>
                    </a:cubicBezTo>
                    <a:cubicBezTo>
                      <a:pt x="16" y="28"/>
                      <a:pt x="16" y="31"/>
                      <a:pt x="17" y="32"/>
                    </a:cubicBezTo>
                    <a:cubicBezTo>
                      <a:pt x="17" y="34"/>
                      <a:pt x="18" y="33"/>
                      <a:pt x="18" y="34"/>
                    </a:cubicBezTo>
                    <a:cubicBezTo>
                      <a:pt x="19" y="33"/>
                      <a:pt x="19" y="35"/>
                      <a:pt x="20" y="37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2" y="40"/>
                      <a:pt x="22" y="40"/>
                      <a:pt x="23" y="41"/>
                    </a:cubicBezTo>
                    <a:cubicBezTo>
                      <a:pt x="24" y="42"/>
                      <a:pt x="24" y="43"/>
                      <a:pt x="24" y="44"/>
                    </a:cubicBezTo>
                    <a:cubicBezTo>
                      <a:pt x="24" y="46"/>
                      <a:pt x="24" y="45"/>
                      <a:pt x="24" y="46"/>
                    </a:cubicBezTo>
                    <a:cubicBezTo>
                      <a:pt x="23" y="46"/>
                      <a:pt x="20" y="46"/>
                      <a:pt x="22" y="46"/>
                    </a:cubicBezTo>
                    <a:cubicBezTo>
                      <a:pt x="21" y="46"/>
                      <a:pt x="22" y="48"/>
                      <a:pt x="21" y="48"/>
                    </a:cubicBezTo>
                    <a:cubicBezTo>
                      <a:pt x="22" y="47"/>
                      <a:pt x="22" y="48"/>
                      <a:pt x="20" y="48"/>
                    </a:cubicBezTo>
                    <a:cubicBezTo>
                      <a:pt x="19" y="48"/>
                      <a:pt x="19" y="49"/>
                      <a:pt x="19" y="49"/>
                    </a:cubicBezTo>
                    <a:cubicBezTo>
                      <a:pt x="18" y="47"/>
                      <a:pt x="20" y="49"/>
                      <a:pt x="19" y="46"/>
                    </a:cubicBezTo>
                    <a:cubicBezTo>
                      <a:pt x="17" y="48"/>
                      <a:pt x="21" y="49"/>
                      <a:pt x="19" y="48"/>
                    </a:cubicBezTo>
                    <a:cubicBezTo>
                      <a:pt x="20" y="50"/>
                      <a:pt x="20" y="49"/>
                      <a:pt x="21" y="50"/>
                    </a:cubicBezTo>
                    <a:cubicBezTo>
                      <a:pt x="21" y="54"/>
                      <a:pt x="20" y="51"/>
                      <a:pt x="20" y="51"/>
                    </a:cubicBezTo>
                    <a:cubicBezTo>
                      <a:pt x="22" y="56"/>
                      <a:pt x="20" y="50"/>
                      <a:pt x="20" y="53"/>
                    </a:cubicBezTo>
                    <a:cubicBezTo>
                      <a:pt x="20" y="55"/>
                      <a:pt x="19" y="54"/>
                      <a:pt x="20" y="56"/>
                    </a:cubicBezTo>
                    <a:cubicBezTo>
                      <a:pt x="20" y="57"/>
                      <a:pt x="22" y="60"/>
                      <a:pt x="21" y="55"/>
                    </a:cubicBezTo>
                    <a:cubicBezTo>
                      <a:pt x="23" y="55"/>
                      <a:pt x="22" y="54"/>
                      <a:pt x="23" y="54"/>
                    </a:cubicBezTo>
                    <a:cubicBezTo>
                      <a:pt x="22" y="57"/>
                      <a:pt x="22" y="55"/>
                      <a:pt x="22" y="56"/>
                    </a:cubicBezTo>
                    <a:cubicBezTo>
                      <a:pt x="22" y="59"/>
                      <a:pt x="22" y="60"/>
                      <a:pt x="23" y="58"/>
                    </a:cubicBezTo>
                    <a:cubicBezTo>
                      <a:pt x="24" y="58"/>
                      <a:pt x="25" y="58"/>
                      <a:pt x="24" y="57"/>
                    </a:cubicBezTo>
                    <a:cubicBezTo>
                      <a:pt x="23" y="56"/>
                      <a:pt x="23" y="55"/>
                      <a:pt x="24" y="57"/>
                    </a:cubicBezTo>
                    <a:cubicBezTo>
                      <a:pt x="23" y="57"/>
                      <a:pt x="23" y="59"/>
                      <a:pt x="25" y="58"/>
                    </a:cubicBezTo>
                    <a:cubicBezTo>
                      <a:pt x="24" y="59"/>
                      <a:pt x="23" y="60"/>
                      <a:pt x="24" y="60"/>
                    </a:cubicBezTo>
                    <a:cubicBezTo>
                      <a:pt x="24" y="60"/>
                      <a:pt x="25" y="59"/>
                      <a:pt x="26" y="61"/>
                    </a:cubicBezTo>
                    <a:cubicBezTo>
                      <a:pt x="26" y="61"/>
                      <a:pt x="25" y="61"/>
                      <a:pt x="26" y="62"/>
                    </a:cubicBezTo>
                    <a:cubicBezTo>
                      <a:pt x="27" y="64"/>
                      <a:pt x="27" y="64"/>
                      <a:pt x="27" y="65"/>
                    </a:cubicBezTo>
                    <a:cubicBezTo>
                      <a:pt x="26" y="65"/>
                      <a:pt x="27" y="63"/>
                      <a:pt x="27" y="64"/>
                    </a:cubicBezTo>
                    <a:cubicBezTo>
                      <a:pt x="27" y="63"/>
                      <a:pt x="27" y="67"/>
                      <a:pt x="28" y="66"/>
                    </a:cubicBezTo>
                    <a:cubicBezTo>
                      <a:pt x="29" y="67"/>
                      <a:pt x="28" y="69"/>
                      <a:pt x="27" y="68"/>
                    </a:cubicBezTo>
                    <a:cubicBezTo>
                      <a:pt x="26" y="66"/>
                      <a:pt x="28" y="66"/>
                      <a:pt x="28" y="68"/>
                    </a:cubicBezTo>
                    <a:cubicBezTo>
                      <a:pt x="31" y="68"/>
                      <a:pt x="31" y="69"/>
                      <a:pt x="30" y="69"/>
                    </a:cubicBezTo>
                    <a:cubicBezTo>
                      <a:pt x="28" y="68"/>
                      <a:pt x="31" y="70"/>
                      <a:pt x="31" y="69"/>
                    </a:cubicBezTo>
                    <a:cubicBezTo>
                      <a:pt x="32" y="72"/>
                      <a:pt x="32" y="72"/>
                      <a:pt x="32" y="71"/>
                    </a:cubicBezTo>
                    <a:cubicBezTo>
                      <a:pt x="33" y="71"/>
                      <a:pt x="34" y="74"/>
                      <a:pt x="33" y="73"/>
                    </a:cubicBezTo>
                    <a:cubicBezTo>
                      <a:pt x="34" y="74"/>
                      <a:pt x="33" y="76"/>
                      <a:pt x="34" y="76"/>
                    </a:cubicBezTo>
                    <a:cubicBezTo>
                      <a:pt x="34" y="77"/>
                      <a:pt x="34" y="78"/>
                      <a:pt x="35" y="78"/>
                    </a:cubicBezTo>
                    <a:cubicBezTo>
                      <a:pt x="34" y="79"/>
                      <a:pt x="34" y="80"/>
                      <a:pt x="33" y="80"/>
                    </a:cubicBezTo>
                    <a:cubicBezTo>
                      <a:pt x="32" y="81"/>
                      <a:pt x="32" y="83"/>
                      <a:pt x="33" y="82"/>
                    </a:cubicBezTo>
                    <a:cubicBezTo>
                      <a:pt x="33" y="82"/>
                      <a:pt x="34" y="84"/>
                      <a:pt x="33" y="85"/>
                    </a:cubicBezTo>
                    <a:cubicBezTo>
                      <a:pt x="34" y="85"/>
                      <a:pt x="34" y="90"/>
                      <a:pt x="33" y="88"/>
                    </a:cubicBezTo>
                    <a:cubicBezTo>
                      <a:pt x="32" y="89"/>
                      <a:pt x="30" y="88"/>
                      <a:pt x="33" y="91"/>
                    </a:cubicBezTo>
                    <a:cubicBezTo>
                      <a:pt x="34" y="91"/>
                      <a:pt x="34" y="93"/>
                      <a:pt x="35" y="93"/>
                    </a:cubicBezTo>
                    <a:cubicBezTo>
                      <a:pt x="35" y="94"/>
                      <a:pt x="34" y="95"/>
                      <a:pt x="35" y="94"/>
                    </a:cubicBezTo>
                    <a:cubicBezTo>
                      <a:pt x="35" y="94"/>
                      <a:pt x="35" y="94"/>
                      <a:pt x="36" y="95"/>
                    </a:cubicBezTo>
                    <a:cubicBezTo>
                      <a:pt x="37" y="97"/>
                      <a:pt x="37" y="95"/>
                      <a:pt x="36" y="97"/>
                    </a:cubicBezTo>
                    <a:cubicBezTo>
                      <a:pt x="37" y="99"/>
                      <a:pt x="37" y="100"/>
                      <a:pt x="37" y="100"/>
                    </a:cubicBezTo>
                    <a:cubicBezTo>
                      <a:pt x="37" y="101"/>
                      <a:pt x="37" y="104"/>
                      <a:pt x="36" y="104"/>
                    </a:cubicBezTo>
                    <a:cubicBezTo>
                      <a:pt x="36" y="102"/>
                      <a:pt x="37" y="102"/>
                      <a:pt x="37" y="103"/>
                    </a:cubicBezTo>
                    <a:cubicBezTo>
                      <a:pt x="37" y="104"/>
                      <a:pt x="39" y="103"/>
                      <a:pt x="38" y="103"/>
                    </a:cubicBezTo>
                    <a:cubicBezTo>
                      <a:pt x="38" y="102"/>
                      <a:pt x="38" y="104"/>
                      <a:pt x="37" y="107"/>
                    </a:cubicBezTo>
                    <a:cubicBezTo>
                      <a:pt x="37" y="105"/>
                      <a:pt x="37" y="106"/>
                      <a:pt x="38" y="106"/>
                    </a:cubicBezTo>
                    <a:cubicBezTo>
                      <a:pt x="39" y="106"/>
                      <a:pt x="39" y="105"/>
                      <a:pt x="40" y="108"/>
                    </a:cubicBezTo>
                    <a:cubicBezTo>
                      <a:pt x="41" y="107"/>
                      <a:pt x="42" y="108"/>
                      <a:pt x="42" y="108"/>
                    </a:cubicBezTo>
                    <a:cubicBezTo>
                      <a:pt x="43" y="108"/>
                      <a:pt x="44" y="108"/>
                      <a:pt x="44" y="108"/>
                    </a:cubicBezTo>
                    <a:cubicBezTo>
                      <a:pt x="46" y="108"/>
                      <a:pt x="47" y="107"/>
                      <a:pt x="48" y="106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3"/>
                      <a:pt x="46" y="103"/>
                    </a:cubicBezTo>
                    <a:cubicBezTo>
                      <a:pt x="47" y="103"/>
                      <a:pt x="46" y="102"/>
                      <a:pt x="47" y="102"/>
                    </a:cubicBezTo>
                    <a:cubicBezTo>
                      <a:pt x="46" y="103"/>
                      <a:pt x="46" y="103"/>
                      <a:pt x="47" y="104"/>
                    </a:cubicBezTo>
                    <a:cubicBezTo>
                      <a:pt x="47" y="103"/>
                      <a:pt x="47" y="105"/>
                      <a:pt x="47" y="104"/>
                    </a:cubicBezTo>
                    <a:cubicBezTo>
                      <a:pt x="47" y="105"/>
                      <a:pt x="47" y="104"/>
                      <a:pt x="47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47" y="101"/>
                      <a:pt x="49" y="102"/>
                      <a:pt x="49" y="101"/>
                    </a:cubicBezTo>
                    <a:cubicBezTo>
                      <a:pt x="49" y="101"/>
                      <a:pt x="49" y="101"/>
                      <a:pt x="49" y="101"/>
                    </a:cubicBezTo>
                    <a:cubicBezTo>
                      <a:pt x="49" y="101"/>
                      <a:pt x="49" y="101"/>
                      <a:pt x="49" y="101"/>
                    </a:cubicBezTo>
                    <a:cubicBezTo>
                      <a:pt x="49" y="101"/>
                      <a:pt x="49" y="100"/>
                      <a:pt x="49" y="100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49" y="99"/>
                      <a:pt x="49" y="100"/>
                    </a:cubicBezTo>
                    <a:cubicBezTo>
                      <a:pt x="49" y="100"/>
                      <a:pt x="49" y="100"/>
                      <a:pt x="49" y="99"/>
                    </a:cubicBezTo>
                    <a:cubicBezTo>
                      <a:pt x="49" y="99"/>
                      <a:pt x="50" y="99"/>
                      <a:pt x="49" y="99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3" y="6"/>
                      <a:pt x="4" y="4"/>
                    </a:cubicBezTo>
                    <a:cubicBezTo>
                      <a:pt x="3" y="3"/>
                      <a:pt x="3" y="5"/>
                      <a:pt x="3" y="5"/>
                    </a:cubicBezTo>
                    <a:cubicBezTo>
                      <a:pt x="4" y="3"/>
                      <a:pt x="3" y="2"/>
                      <a:pt x="4" y="4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5" y="6"/>
                    </a:moveTo>
                    <a:cubicBezTo>
                      <a:pt x="4" y="7"/>
                      <a:pt x="5" y="6"/>
                      <a:pt x="5" y="6"/>
                    </a:cubicBezTo>
                    <a:cubicBezTo>
                      <a:pt x="6" y="6"/>
                      <a:pt x="4" y="6"/>
                      <a:pt x="5" y="6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4" y="6"/>
                      <a:pt x="5" y="8"/>
                      <a:pt x="4" y="6"/>
                    </a:cubicBezTo>
                    <a:cubicBezTo>
                      <a:pt x="5" y="6"/>
                      <a:pt x="4" y="5"/>
                      <a:pt x="5" y="6"/>
                    </a:cubicBezTo>
                    <a:close/>
                    <a:moveTo>
                      <a:pt x="5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  <a:moveTo>
                      <a:pt x="7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8" y="8"/>
                    </a:moveTo>
                    <a:cubicBezTo>
                      <a:pt x="8" y="9"/>
                      <a:pt x="8" y="9"/>
                      <a:pt x="7" y="9"/>
                    </a:cubicBezTo>
                    <a:cubicBezTo>
                      <a:pt x="7" y="9"/>
                      <a:pt x="8" y="9"/>
                      <a:pt x="8" y="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lose/>
                    <a:moveTo>
                      <a:pt x="7" y="6"/>
                    </a:moveTo>
                    <a:cubicBezTo>
                      <a:pt x="6" y="5"/>
                      <a:pt x="6" y="6"/>
                      <a:pt x="6" y="6"/>
                    </a:cubicBezTo>
                    <a:cubicBezTo>
                      <a:pt x="6" y="5"/>
                      <a:pt x="7" y="5"/>
                      <a:pt x="7" y="6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8" y="4"/>
                    </a:moveTo>
                    <a:cubicBezTo>
                      <a:pt x="7" y="4"/>
                      <a:pt x="7" y="4"/>
                      <a:pt x="7" y="4"/>
                    </a:cubicBezTo>
                    <a:lnTo>
                      <a:pt x="8" y="4"/>
                    </a:lnTo>
                    <a:close/>
                    <a:moveTo>
                      <a:pt x="8" y="13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9" y="13"/>
                      <a:pt x="9" y="14"/>
                      <a:pt x="8" y="13"/>
                    </a:cubicBezTo>
                    <a:close/>
                    <a:moveTo>
                      <a:pt x="10" y="18"/>
                    </a:moveTo>
                    <a:cubicBezTo>
                      <a:pt x="9" y="16"/>
                      <a:pt x="9" y="17"/>
                      <a:pt x="10" y="17"/>
                    </a:cubicBezTo>
                    <a:cubicBezTo>
                      <a:pt x="10" y="18"/>
                      <a:pt x="10" y="21"/>
                      <a:pt x="10" y="18"/>
                    </a:cubicBezTo>
                    <a:cubicBezTo>
                      <a:pt x="9" y="18"/>
                      <a:pt x="11" y="17"/>
                      <a:pt x="10" y="18"/>
                    </a:cubicBezTo>
                    <a:close/>
                    <a:moveTo>
                      <a:pt x="9" y="5"/>
                    </a:moveTo>
                    <a:cubicBezTo>
                      <a:pt x="8" y="6"/>
                      <a:pt x="8" y="6"/>
                      <a:pt x="8" y="6"/>
                    </a:cubicBezTo>
                    <a:lnTo>
                      <a:pt x="9" y="5"/>
                    </a:lnTo>
                    <a:close/>
                    <a:moveTo>
                      <a:pt x="10" y="16"/>
                    </a:moveTo>
                    <a:cubicBezTo>
                      <a:pt x="11" y="17"/>
                      <a:pt x="9" y="17"/>
                      <a:pt x="9" y="16"/>
                    </a:cubicBezTo>
                    <a:cubicBezTo>
                      <a:pt x="10" y="16"/>
                      <a:pt x="10" y="17"/>
                      <a:pt x="10" y="16"/>
                    </a:cubicBezTo>
                    <a:close/>
                    <a:moveTo>
                      <a:pt x="10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0" y="7"/>
                    </a:cubicBezTo>
                    <a:close/>
                    <a:moveTo>
                      <a:pt x="11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0"/>
                    </a:cubicBezTo>
                    <a:close/>
                    <a:moveTo>
                      <a:pt x="11" y="13"/>
                    </a:moveTo>
                    <a:cubicBezTo>
                      <a:pt x="10" y="12"/>
                      <a:pt x="11" y="12"/>
                      <a:pt x="11" y="13"/>
                    </a:cubicBezTo>
                    <a:cubicBezTo>
                      <a:pt x="11" y="12"/>
                      <a:pt x="11" y="14"/>
                      <a:pt x="11" y="13"/>
                    </a:cubicBezTo>
                    <a:cubicBezTo>
                      <a:pt x="11" y="14"/>
                      <a:pt x="11" y="12"/>
                      <a:pt x="11" y="13"/>
                    </a:cubicBezTo>
                    <a:cubicBezTo>
                      <a:pt x="11" y="12"/>
                      <a:pt x="10" y="12"/>
                      <a:pt x="11" y="13"/>
                    </a:cubicBezTo>
                    <a:close/>
                    <a:moveTo>
                      <a:pt x="14" y="19"/>
                    </a:moveTo>
                    <a:cubicBezTo>
                      <a:pt x="14" y="20"/>
                      <a:pt x="14" y="19"/>
                      <a:pt x="14" y="19"/>
                    </a:cubicBezTo>
                    <a:cubicBezTo>
                      <a:pt x="14" y="19"/>
                      <a:pt x="13" y="19"/>
                      <a:pt x="14" y="19"/>
                    </a:cubicBezTo>
                    <a:close/>
                    <a:moveTo>
                      <a:pt x="14" y="19"/>
                    </a:moveTo>
                    <a:cubicBezTo>
                      <a:pt x="14" y="19"/>
                      <a:pt x="14" y="18"/>
                      <a:pt x="14" y="19"/>
                    </a:cubicBezTo>
                    <a:cubicBezTo>
                      <a:pt x="14" y="18"/>
                      <a:pt x="14" y="18"/>
                      <a:pt x="14" y="19"/>
                    </a:cubicBezTo>
                    <a:close/>
                    <a:moveTo>
                      <a:pt x="15" y="21"/>
                    </a:moveTo>
                    <a:cubicBezTo>
                      <a:pt x="15" y="23"/>
                      <a:pt x="15" y="22"/>
                      <a:pt x="15" y="21"/>
                    </a:cubicBezTo>
                    <a:cubicBezTo>
                      <a:pt x="15" y="22"/>
                      <a:pt x="15" y="21"/>
                      <a:pt x="15" y="22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5" y="21"/>
                    </a:cubicBezTo>
                    <a:close/>
                    <a:moveTo>
                      <a:pt x="15" y="20"/>
                    </a:move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0"/>
                      <a:pt x="15" y="20"/>
                      <a:pt x="15" y="20"/>
                    </a:cubicBezTo>
                    <a:close/>
                    <a:moveTo>
                      <a:pt x="15" y="21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2"/>
                      <a:pt x="15" y="21"/>
                    </a:cubicBezTo>
                    <a:close/>
                    <a:moveTo>
                      <a:pt x="16" y="18"/>
                    </a:moveTo>
                    <a:cubicBezTo>
                      <a:pt x="16" y="19"/>
                      <a:pt x="15" y="18"/>
                      <a:pt x="15" y="18"/>
                    </a:cubicBezTo>
                    <a:cubicBezTo>
                      <a:pt x="15" y="18"/>
                      <a:pt x="16" y="18"/>
                      <a:pt x="16" y="18"/>
                    </a:cubicBezTo>
                    <a:close/>
                    <a:moveTo>
                      <a:pt x="16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2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lose/>
                    <a:moveTo>
                      <a:pt x="19" y="24"/>
                    </a:moveTo>
                    <a:cubicBezTo>
                      <a:pt x="19" y="25"/>
                      <a:pt x="19" y="25"/>
                      <a:pt x="19" y="24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4"/>
                      <a:pt x="19" y="25"/>
                    </a:cubicBezTo>
                    <a:close/>
                    <a:moveTo>
                      <a:pt x="18" y="25"/>
                    </a:moveTo>
                    <a:cubicBezTo>
                      <a:pt x="18" y="25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6"/>
                      <a:pt x="18" y="25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lose/>
                    <a:moveTo>
                      <a:pt x="17" y="26"/>
                    </a:moveTo>
                    <a:cubicBezTo>
                      <a:pt x="16" y="26"/>
                      <a:pt x="17" y="27"/>
                      <a:pt x="17" y="27"/>
                    </a:cubicBezTo>
                    <a:cubicBezTo>
                      <a:pt x="17" y="28"/>
                      <a:pt x="16" y="27"/>
                      <a:pt x="17" y="26"/>
                    </a:cubicBezTo>
                    <a:close/>
                    <a:moveTo>
                      <a:pt x="18" y="30"/>
                    </a:moveTo>
                    <a:cubicBezTo>
                      <a:pt x="18" y="31"/>
                      <a:pt x="18" y="30"/>
                      <a:pt x="18" y="30"/>
                    </a:cubicBezTo>
                    <a:cubicBezTo>
                      <a:pt x="19" y="29"/>
                      <a:pt x="15" y="32"/>
                      <a:pt x="18" y="30"/>
                    </a:cubicBezTo>
                    <a:close/>
                    <a:moveTo>
                      <a:pt x="18" y="31"/>
                    </a:moveTo>
                    <a:cubicBezTo>
                      <a:pt x="18" y="30"/>
                      <a:pt x="17" y="31"/>
                      <a:pt x="18" y="30"/>
                    </a:cubicBezTo>
                    <a:cubicBezTo>
                      <a:pt x="18" y="30"/>
                      <a:pt x="18" y="29"/>
                      <a:pt x="18" y="30"/>
                    </a:cubicBezTo>
                    <a:cubicBezTo>
                      <a:pt x="18" y="30"/>
                      <a:pt x="18" y="31"/>
                      <a:pt x="18" y="31"/>
                    </a:cubicBezTo>
                    <a:close/>
                    <a:moveTo>
                      <a:pt x="18" y="31"/>
                    </a:moveTo>
                    <a:cubicBezTo>
                      <a:pt x="18" y="30"/>
                      <a:pt x="19" y="33"/>
                      <a:pt x="18" y="30"/>
                    </a:cubicBezTo>
                    <a:cubicBezTo>
                      <a:pt x="18" y="31"/>
                      <a:pt x="18" y="31"/>
                      <a:pt x="18" y="30"/>
                    </a:cubicBezTo>
                    <a:cubicBezTo>
                      <a:pt x="19" y="29"/>
                      <a:pt x="19" y="30"/>
                      <a:pt x="18" y="30"/>
                    </a:cubicBezTo>
                    <a:cubicBezTo>
                      <a:pt x="19" y="31"/>
                      <a:pt x="18" y="32"/>
                      <a:pt x="18" y="31"/>
                    </a:cubicBezTo>
                    <a:close/>
                    <a:moveTo>
                      <a:pt x="20" y="32"/>
                    </a:move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2"/>
                      <a:pt x="20" y="32"/>
                    </a:cubicBezTo>
                    <a:close/>
                    <a:moveTo>
                      <a:pt x="21" y="33"/>
                    </a:moveTo>
                    <a:cubicBezTo>
                      <a:pt x="21" y="33"/>
                      <a:pt x="21" y="34"/>
                      <a:pt x="21" y="33"/>
                    </a:cubicBezTo>
                    <a:cubicBezTo>
                      <a:pt x="21" y="32"/>
                      <a:pt x="21" y="33"/>
                      <a:pt x="21" y="33"/>
                    </a:cubicBezTo>
                    <a:cubicBezTo>
                      <a:pt x="21" y="33"/>
                      <a:pt x="20" y="33"/>
                      <a:pt x="21" y="33"/>
                    </a:cubicBezTo>
                    <a:cubicBezTo>
                      <a:pt x="20" y="32"/>
                      <a:pt x="21" y="33"/>
                      <a:pt x="21" y="33"/>
                    </a:cubicBezTo>
                    <a:cubicBezTo>
                      <a:pt x="21" y="32"/>
                      <a:pt x="21" y="34"/>
                      <a:pt x="21" y="33"/>
                    </a:cubicBezTo>
                    <a:close/>
                    <a:moveTo>
                      <a:pt x="21" y="33"/>
                    </a:move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2"/>
                      <a:pt x="21" y="33"/>
                    </a:cubicBezTo>
                    <a:close/>
                    <a:moveTo>
                      <a:pt x="23" y="36"/>
                    </a:moveTo>
                    <a:cubicBezTo>
                      <a:pt x="23" y="36"/>
                      <a:pt x="23" y="36"/>
                      <a:pt x="23" y="36"/>
                    </a:cubicBezTo>
                    <a:moveTo>
                      <a:pt x="25" y="38"/>
                    </a:move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lose/>
                    <a:moveTo>
                      <a:pt x="24" y="41"/>
                    </a:moveTo>
                    <a:cubicBezTo>
                      <a:pt x="23" y="40"/>
                      <a:pt x="24" y="42"/>
                      <a:pt x="24" y="42"/>
                    </a:cubicBezTo>
                    <a:cubicBezTo>
                      <a:pt x="23" y="43"/>
                      <a:pt x="24" y="41"/>
                      <a:pt x="24" y="42"/>
                    </a:cubicBezTo>
                    <a:cubicBezTo>
                      <a:pt x="23" y="40"/>
                      <a:pt x="24" y="40"/>
                      <a:pt x="24" y="41"/>
                    </a:cubicBezTo>
                    <a:close/>
                    <a:moveTo>
                      <a:pt x="24" y="41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1"/>
                      <a:pt x="24" y="41"/>
                      <a:pt x="24" y="41"/>
                    </a:cubicBezTo>
                    <a:close/>
                    <a:moveTo>
                      <a:pt x="26" y="46"/>
                    </a:move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lose/>
                    <a:moveTo>
                      <a:pt x="25" y="46"/>
                    </a:moveTo>
                    <a:cubicBezTo>
                      <a:pt x="24" y="48"/>
                      <a:pt x="25" y="46"/>
                      <a:pt x="25" y="46"/>
                    </a:cubicBezTo>
                    <a:cubicBezTo>
                      <a:pt x="25" y="45"/>
                      <a:pt x="25" y="45"/>
                      <a:pt x="25" y="46"/>
                    </a:cubicBezTo>
                    <a:close/>
                    <a:moveTo>
                      <a:pt x="25" y="46"/>
                    </a:moveTo>
                    <a:cubicBezTo>
                      <a:pt x="25" y="46"/>
                      <a:pt x="25" y="47"/>
                      <a:pt x="25" y="46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5"/>
                      <a:pt x="25" y="46"/>
                    </a:cubicBezTo>
                    <a:close/>
                    <a:moveTo>
                      <a:pt x="28" y="47"/>
                    </a:moveTo>
                    <a:cubicBezTo>
                      <a:pt x="28" y="47"/>
                      <a:pt x="28" y="47"/>
                      <a:pt x="28" y="47"/>
                    </a:cubicBezTo>
                    <a:close/>
                    <a:moveTo>
                      <a:pt x="29" y="49"/>
                    </a:moveTo>
                    <a:cubicBezTo>
                      <a:pt x="29" y="49"/>
                      <a:pt x="29" y="49"/>
                      <a:pt x="29" y="49"/>
                    </a:cubicBezTo>
                    <a:close/>
                    <a:moveTo>
                      <a:pt x="29" y="50"/>
                    </a:move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1"/>
                      <a:pt x="29" y="51"/>
                      <a:pt x="29" y="50"/>
                    </a:cubicBezTo>
                    <a:close/>
                    <a:moveTo>
                      <a:pt x="29" y="49"/>
                    </a:move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50"/>
                      <a:pt x="29" y="49"/>
                      <a:pt x="29" y="49"/>
                    </a:cubicBezTo>
                    <a:close/>
                    <a:moveTo>
                      <a:pt x="29" y="49"/>
                    </a:moveTo>
                    <a:cubicBezTo>
                      <a:pt x="29" y="49"/>
                      <a:pt x="29" y="49"/>
                      <a:pt x="29" y="49"/>
                    </a:cubicBezTo>
                    <a:moveTo>
                      <a:pt x="30" y="49"/>
                    </a:moveTo>
                    <a:cubicBezTo>
                      <a:pt x="30" y="49"/>
                      <a:pt x="30" y="49"/>
                      <a:pt x="30" y="49"/>
                    </a:cubicBezTo>
                    <a:close/>
                    <a:moveTo>
                      <a:pt x="30" y="49"/>
                    </a:move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49"/>
                      <a:pt x="30" y="50"/>
                      <a:pt x="30" y="49"/>
                    </a:cubicBezTo>
                    <a:close/>
                    <a:moveTo>
                      <a:pt x="30" y="55"/>
                    </a:moveTo>
                    <a:cubicBezTo>
                      <a:pt x="30" y="55"/>
                      <a:pt x="30" y="55"/>
                      <a:pt x="31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4"/>
                      <a:pt x="30" y="53"/>
                      <a:pt x="30" y="55"/>
                    </a:cubicBezTo>
                    <a:close/>
                    <a:moveTo>
                      <a:pt x="31" y="51"/>
                    </a:moveTo>
                    <a:cubicBezTo>
                      <a:pt x="31" y="51"/>
                      <a:pt x="31" y="51"/>
                      <a:pt x="31" y="51"/>
                    </a:cubicBezTo>
                    <a:moveTo>
                      <a:pt x="31" y="51"/>
                    </a:moveTo>
                    <a:cubicBezTo>
                      <a:pt x="31" y="51"/>
                      <a:pt x="31" y="51"/>
                      <a:pt x="31" y="51"/>
                    </a:cubicBezTo>
                    <a:close/>
                    <a:moveTo>
                      <a:pt x="31" y="53"/>
                    </a:moveTo>
                    <a:cubicBezTo>
                      <a:pt x="31" y="53"/>
                      <a:pt x="31" y="52"/>
                      <a:pt x="31" y="53"/>
                    </a:cubicBezTo>
                    <a:cubicBezTo>
                      <a:pt x="31" y="52"/>
                      <a:pt x="31" y="52"/>
                      <a:pt x="32" y="53"/>
                    </a:cubicBezTo>
                    <a:cubicBezTo>
                      <a:pt x="32" y="54"/>
                      <a:pt x="31" y="54"/>
                      <a:pt x="31" y="53"/>
                    </a:cubicBezTo>
                    <a:close/>
                    <a:moveTo>
                      <a:pt x="31" y="57"/>
                    </a:move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7"/>
                      <a:pt x="31" y="56"/>
                      <a:pt x="31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31" y="56"/>
                    </a:move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4"/>
                      <a:pt x="32" y="54"/>
                      <a:pt x="32" y="55"/>
                    </a:cubicBezTo>
                    <a:cubicBezTo>
                      <a:pt x="32" y="55"/>
                      <a:pt x="32" y="54"/>
                      <a:pt x="32" y="55"/>
                    </a:cubicBezTo>
                    <a:cubicBezTo>
                      <a:pt x="32" y="57"/>
                      <a:pt x="32" y="56"/>
                      <a:pt x="32" y="56"/>
                    </a:cubicBezTo>
                    <a:lnTo>
                      <a:pt x="31" y="56"/>
                    </a:lnTo>
                    <a:close/>
                    <a:moveTo>
                      <a:pt x="31" y="57"/>
                    </a:move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9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7"/>
                      <a:pt x="31" y="58"/>
                    </a:cubicBezTo>
                    <a:cubicBezTo>
                      <a:pt x="31" y="58"/>
                      <a:pt x="31" y="57"/>
                      <a:pt x="31" y="57"/>
                    </a:cubicBezTo>
                    <a:cubicBezTo>
                      <a:pt x="31" y="58"/>
                      <a:pt x="31" y="57"/>
                      <a:pt x="31" y="57"/>
                    </a:cubicBezTo>
                    <a:cubicBezTo>
                      <a:pt x="31" y="58"/>
                      <a:pt x="31" y="57"/>
                      <a:pt x="31" y="58"/>
                    </a:cubicBezTo>
                    <a:cubicBezTo>
                      <a:pt x="31" y="58"/>
                      <a:pt x="31" y="58"/>
                      <a:pt x="31" y="57"/>
                    </a:cubicBezTo>
                    <a:cubicBezTo>
                      <a:pt x="31" y="57"/>
                      <a:pt x="30" y="58"/>
                      <a:pt x="30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6"/>
                      <a:pt x="31" y="57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1" y="56"/>
                      <a:pt x="31" y="56"/>
                      <a:pt x="31" y="56"/>
                    </a:cubicBezTo>
                    <a:lnTo>
                      <a:pt x="31" y="57"/>
                    </a:lnTo>
                    <a:close/>
                    <a:moveTo>
                      <a:pt x="31" y="57"/>
                    </a:moveTo>
                    <a:cubicBezTo>
                      <a:pt x="31" y="57"/>
                      <a:pt x="31" y="57"/>
                      <a:pt x="31" y="57"/>
                    </a:cubicBezTo>
                    <a:cubicBezTo>
                      <a:pt x="32" y="58"/>
                      <a:pt x="31" y="57"/>
                      <a:pt x="31" y="57"/>
                    </a:cubicBezTo>
                    <a:close/>
                    <a:moveTo>
                      <a:pt x="31" y="58"/>
                    </a:moveTo>
                    <a:cubicBezTo>
                      <a:pt x="31" y="57"/>
                      <a:pt x="31" y="58"/>
                      <a:pt x="31" y="57"/>
                    </a:cubicBezTo>
                    <a:cubicBezTo>
                      <a:pt x="31" y="57"/>
                      <a:pt x="31" y="58"/>
                      <a:pt x="31" y="58"/>
                    </a:cubicBezTo>
                    <a:cubicBezTo>
                      <a:pt x="31" y="57"/>
                      <a:pt x="31" y="57"/>
                      <a:pt x="31" y="58"/>
                    </a:cubicBezTo>
                    <a:close/>
                    <a:moveTo>
                      <a:pt x="31" y="58"/>
                    </a:moveTo>
                    <a:cubicBezTo>
                      <a:pt x="31" y="57"/>
                      <a:pt x="30" y="60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lose/>
                    <a:moveTo>
                      <a:pt x="35" y="57"/>
                    </a:moveTo>
                    <a:cubicBezTo>
                      <a:pt x="35" y="58"/>
                      <a:pt x="34" y="57"/>
                      <a:pt x="34" y="56"/>
                    </a:cubicBezTo>
                    <a:cubicBezTo>
                      <a:pt x="34" y="56"/>
                      <a:pt x="35" y="57"/>
                      <a:pt x="35" y="57"/>
                    </a:cubicBezTo>
                    <a:close/>
                    <a:moveTo>
                      <a:pt x="35" y="57"/>
                    </a:move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7"/>
                    </a:cubicBezTo>
                    <a:close/>
                    <a:moveTo>
                      <a:pt x="35" y="58"/>
                    </a:move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lose/>
                    <a:moveTo>
                      <a:pt x="33" y="59"/>
                    </a:move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59"/>
                      <a:pt x="34" y="59"/>
                      <a:pt x="33" y="59"/>
                    </a:cubicBezTo>
                    <a:close/>
                    <a:moveTo>
                      <a:pt x="34" y="62"/>
                    </a:moveTo>
                    <a:cubicBezTo>
                      <a:pt x="34" y="62"/>
                      <a:pt x="34" y="62"/>
                      <a:pt x="34" y="62"/>
                    </a:cubicBezTo>
                    <a:cubicBezTo>
                      <a:pt x="34" y="62"/>
                      <a:pt x="35" y="63"/>
                      <a:pt x="34" y="62"/>
                    </a:cubicBezTo>
                    <a:close/>
                    <a:moveTo>
                      <a:pt x="39" y="70"/>
                    </a:moveTo>
                    <a:cubicBezTo>
                      <a:pt x="39" y="70"/>
                      <a:pt x="39" y="70"/>
                      <a:pt x="39" y="70"/>
                    </a:cubicBezTo>
                    <a:close/>
                    <a:moveTo>
                      <a:pt x="42" y="83"/>
                    </a:moveTo>
                    <a:cubicBezTo>
                      <a:pt x="42" y="83"/>
                      <a:pt x="42" y="83"/>
                      <a:pt x="42" y="84"/>
                    </a:cubicBezTo>
                    <a:cubicBezTo>
                      <a:pt x="42" y="83"/>
                      <a:pt x="42" y="83"/>
                      <a:pt x="42" y="83"/>
                    </a:cubicBezTo>
                    <a:close/>
                    <a:moveTo>
                      <a:pt x="38" y="76"/>
                    </a:moveTo>
                    <a:cubicBezTo>
                      <a:pt x="38" y="76"/>
                      <a:pt x="38" y="76"/>
                      <a:pt x="38" y="76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38" y="76"/>
                    </a:lnTo>
                    <a:close/>
                    <a:moveTo>
                      <a:pt x="39" y="78"/>
                    </a:moveTo>
                    <a:cubicBezTo>
                      <a:pt x="39" y="78"/>
                      <a:pt x="39" y="78"/>
                      <a:pt x="39" y="78"/>
                    </a:cubicBezTo>
                    <a:close/>
                    <a:moveTo>
                      <a:pt x="39" y="78"/>
                    </a:moveTo>
                    <a:cubicBezTo>
                      <a:pt x="39" y="78"/>
                      <a:pt x="39" y="78"/>
                      <a:pt x="39" y="78"/>
                    </a:cubicBezTo>
                    <a:close/>
                    <a:moveTo>
                      <a:pt x="39" y="77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38" y="78"/>
                      <a:pt x="39" y="77"/>
                    </a:cubicBezTo>
                    <a:close/>
                    <a:moveTo>
                      <a:pt x="39" y="76"/>
                    </a:moveTo>
                    <a:cubicBezTo>
                      <a:pt x="38" y="76"/>
                      <a:pt x="38" y="76"/>
                      <a:pt x="38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9" y="76"/>
                      <a:pt x="39" y="76"/>
                      <a:pt x="39" y="76"/>
                    </a:cubicBezTo>
                    <a:close/>
                    <a:moveTo>
                      <a:pt x="39" y="86"/>
                    </a:moveTo>
                    <a:cubicBezTo>
                      <a:pt x="38" y="85"/>
                      <a:pt x="39" y="85"/>
                      <a:pt x="39" y="8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39" y="86"/>
                      <a:pt x="39" y="86"/>
                      <a:pt x="39" y="86"/>
                    </a:cubicBezTo>
                    <a:close/>
                    <a:moveTo>
                      <a:pt x="38" y="85"/>
                    </a:moveTo>
                    <a:cubicBezTo>
                      <a:pt x="38" y="85"/>
                      <a:pt x="38" y="85"/>
                      <a:pt x="38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40" y="85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3"/>
                      <a:pt x="39" y="83"/>
                    </a:cubicBezTo>
                    <a:cubicBezTo>
                      <a:pt x="39" y="83"/>
                      <a:pt x="40" y="83"/>
                      <a:pt x="40" y="83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5"/>
                    </a:cubicBezTo>
                    <a:cubicBezTo>
                      <a:pt x="39" y="84"/>
                      <a:pt x="40" y="85"/>
                      <a:pt x="39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5"/>
                      <a:pt x="39" y="85"/>
                      <a:pt x="38" y="85"/>
                    </a:cubicBezTo>
                    <a:close/>
                    <a:moveTo>
                      <a:pt x="39" y="93"/>
                    </a:moveTo>
                    <a:cubicBezTo>
                      <a:pt x="39" y="93"/>
                      <a:pt x="39" y="93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3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4"/>
                      <a:pt x="39" y="93"/>
                    </a:cubicBezTo>
                    <a:close/>
                    <a:moveTo>
                      <a:pt x="40" y="94"/>
                    </a:move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lose/>
                    <a:moveTo>
                      <a:pt x="40" y="94"/>
                    </a:moveTo>
                    <a:cubicBezTo>
                      <a:pt x="40" y="94"/>
                      <a:pt x="40" y="94"/>
                      <a:pt x="40" y="94"/>
                    </a:cubicBezTo>
                    <a:close/>
                    <a:moveTo>
                      <a:pt x="40" y="94"/>
                    </a:move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lose/>
                    <a:moveTo>
                      <a:pt x="42" y="96"/>
                    </a:move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96"/>
                      <a:pt x="43" y="96"/>
                      <a:pt x="42" y="96"/>
                    </a:cubicBezTo>
                    <a:close/>
                    <a:moveTo>
                      <a:pt x="42" y="96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lose/>
                    <a:moveTo>
                      <a:pt x="42" y="96"/>
                    </a:moveTo>
                    <a:cubicBezTo>
                      <a:pt x="42" y="96"/>
                      <a:pt x="42" y="96"/>
                      <a:pt x="42" y="96"/>
                    </a:cubicBezTo>
                    <a:close/>
                    <a:moveTo>
                      <a:pt x="42" y="97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7"/>
                      <a:pt x="42" y="97"/>
                      <a:pt x="42" y="97"/>
                    </a:cubicBezTo>
                    <a:close/>
                    <a:moveTo>
                      <a:pt x="42" y="97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2" y="97"/>
                      <a:pt x="42" y="97"/>
                      <a:pt x="42" y="97"/>
                    </a:cubicBezTo>
                    <a:close/>
                    <a:moveTo>
                      <a:pt x="46" y="105"/>
                    </a:moveTo>
                    <a:cubicBezTo>
                      <a:pt x="46" y="105"/>
                      <a:pt x="46" y="105"/>
                      <a:pt x="46" y="105"/>
                    </a:cubicBezTo>
                    <a:moveTo>
                      <a:pt x="46" y="105"/>
                    </a:moveTo>
                    <a:cubicBezTo>
                      <a:pt x="47" y="105"/>
                      <a:pt x="47" y="105"/>
                      <a:pt x="47" y="105"/>
                    </a:cubicBezTo>
                    <a:lnTo>
                      <a:pt x="46" y="105"/>
                    </a:lnTo>
                    <a:close/>
                    <a:moveTo>
                      <a:pt x="46" y="105"/>
                    </a:move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6" y="105"/>
                      <a:pt x="46" y="106"/>
                      <a:pt x="46" y="105"/>
                    </a:cubicBezTo>
                    <a:close/>
                    <a:moveTo>
                      <a:pt x="45" y="100"/>
                    </a:moveTo>
                    <a:cubicBezTo>
                      <a:pt x="45" y="100"/>
                      <a:pt x="45" y="100"/>
                      <a:pt x="45" y="101"/>
                    </a:cubicBezTo>
                    <a:cubicBezTo>
                      <a:pt x="45" y="100"/>
                      <a:pt x="45" y="100"/>
                      <a:pt x="45" y="100"/>
                    </a:cubicBezTo>
                    <a:close/>
                    <a:moveTo>
                      <a:pt x="45" y="99"/>
                    </a:moveTo>
                    <a:cubicBezTo>
                      <a:pt x="45" y="100"/>
                      <a:pt x="45" y="100"/>
                      <a:pt x="45" y="100"/>
                    </a:cubicBezTo>
                    <a:cubicBezTo>
                      <a:pt x="45" y="100"/>
                      <a:pt x="44" y="98"/>
                      <a:pt x="44" y="99"/>
                    </a:cubicBezTo>
                    <a:cubicBezTo>
                      <a:pt x="44" y="99"/>
                      <a:pt x="45" y="98"/>
                      <a:pt x="45" y="99"/>
                    </a:cubicBezTo>
                    <a:close/>
                    <a:moveTo>
                      <a:pt x="47" y="99"/>
                    </a:moveTo>
                    <a:cubicBezTo>
                      <a:pt x="47" y="99"/>
                      <a:pt x="47" y="99"/>
                      <a:pt x="47" y="100"/>
                    </a:cubicBezTo>
                    <a:cubicBezTo>
                      <a:pt x="46" y="98"/>
                      <a:pt x="46" y="100"/>
                      <a:pt x="46" y="99"/>
                    </a:cubicBezTo>
                    <a:cubicBezTo>
                      <a:pt x="45" y="99"/>
                      <a:pt x="46" y="98"/>
                      <a:pt x="47" y="98"/>
                    </a:cubicBezTo>
                    <a:cubicBezTo>
                      <a:pt x="47" y="98"/>
                      <a:pt x="47" y="98"/>
                      <a:pt x="47" y="99"/>
                    </a:cubicBezTo>
                    <a:close/>
                    <a:moveTo>
                      <a:pt x="47" y="100"/>
                    </a:moveTo>
                    <a:cubicBezTo>
                      <a:pt x="47" y="100"/>
                      <a:pt x="47" y="100"/>
                      <a:pt x="47" y="99"/>
                    </a:cubicBezTo>
                    <a:cubicBezTo>
                      <a:pt x="47" y="99"/>
                      <a:pt x="47" y="101"/>
                      <a:pt x="47" y="100"/>
                    </a:cubicBezTo>
                    <a:close/>
                  </a:path>
                </a:pathLst>
              </a:custGeom>
              <a:solidFill>
                <a:srgbClr val="52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3" name="îṡļiďé"/>
              <p:cNvSpPr/>
              <p:nvPr/>
            </p:nvSpPr>
            <p:spPr bwMode="auto">
              <a:xfrm>
                <a:off x="5077" y="2669"/>
                <a:ext cx="7" cy="15"/>
              </a:xfrm>
              <a:custGeom>
                <a:avLst/>
                <a:gdLst>
                  <a:gd name="T0" fmla="*/ 3 w 3"/>
                  <a:gd name="T1" fmla="*/ 5 h 6"/>
                  <a:gd name="T2" fmla="*/ 3 w 3"/>
                  <a:gd name="T3" fmla="*/ 5 h 6"/>
                  <a:gd name="T4" fmla="*/ 3 w 3"/>
                  <a:gd name="T5" fmla="*/ 4 h 6"/>
                  <a:gd name="T6" fmla="*/ 3 w 3"/>
                  <a:gd name="T7" fmla="*/ 3 h 6"/>
                  <a:gd name="T8" fmla="*/ 2 w 3"/>
                  <a:gd name="T9" fmla="*/ 3 h 6"/>
                  <a:gd name="T10" fmla="*/ 2 w 3"/>
                  <a:gd name="T11" fmla="*/ 2 h 6"/>
                  <a:gd name="T12" fmla="*/ 1 w 3"/>
                  <a:gd name="T13" fmla="*/ 2 h 6"/>
                  <a:gd name="T14" fmla="*/ 1 w 3"/>
                  <a:gd name="T15" fmla="*/ 1 h 6"/>
                  <a:gd name="T16" fmla="*/ 0 w 3"/>
                  <a:gd name="T17" fmla="*/ 2 h 6"/>
                  <a:gd name="T18" fmla="*/ 0 w 3"/>
                  <a:gd name="T19" fmla="*/ 3 h 6"/>
                  <a:gd name="T20" fmla="*/ 0 w 3"/>
                  <a:gd name="T21" fmla="*/ 3 h 6"/>
                  <a:gd name="T22" fmla="*/ 0 w 3"/>
                  <a:gd name="T23" fmla="*/ 3 h 6"/>
                  <a:gd name="T24" fmla="*/ 1 w 3"/>
                  <a:gd name="T25" fmla="*/ 4 h 6"/>
                  <a:gd name="T26" fmla="*/ 1 w 3"/>
                  <a:gd name="T27" fmla="*/ 5 h 6"/>
                  <a:gd name="T28" fmla="*/ 2 w 3"/>
                  <a:gd name="T29" fmla="*/ 6 h 6"/>
                  <a:gd name="T30" fmla="*/ 2 w 3"/>
                  <a:gd name="T31" fmla="*/ 6 h 6"/>
                  <a:gd name="T32" fmla="*/ 2 w 3"/>
                  <a:gd name="T33" fmla="*/ 5 h 6"/>
                  <a:gd name="T34" fmla="*/ 2 w 3"/>
                  <a:gd name="T35" fmla="*/ 5 h 6"/>
                  <a:gd name="T36" fmla="*/ 3 w 3"/>
                  <a:gd name="T37" fmla="*/ 5 h 6"/>
                  <a:gd name="T38" fmla="*/ 1 w 3"/>
                  <a:gd name="T39" fmla="*/ 4 h 6"/>
                  <a:gd name="T40" fmla="*/ 1 w 3"/>
                  <a:gd name="T41" fmla="*/ 4 h 6"/>
                  <a:gd name="T42" fmla="*/ 1 w 3"/>
                  <a:gd name="T43" fmla="*/ 1 h 6"/>
                  <a:gd name="T44" fmla="*/ 1 w 3"/>
                  <a:gd name="T45" fmla="*/ 2 h 6"/>
                  <a:gd name="T46" fmla="*/ 1 w 3"/>
                  <a:gd name="T47" fmla="*/ 1 h 6"/>
                  <a:gd name="T48" fmla="*/ 1 w 3"/>
                  <a:gd name="T49" fmla="*/ 4 h 6"/>
                  <a:gd name="T50" fmla="*/ 1 w 3"/>
                  <a:gd name="T51" fmla="*/ 4 h 6"/>
                  <a:gd name="T52" fmla="*/ 1 w 3"/>
                  <a:gd name="T53" fmla="*/ 4 h 6"/>
                  <a:gd name="T54" fmla="*/ 1 w 3"/>
                  <a:gd name="T55" fmla="*/ 3 h 6"/>
                  <a:gd name="T56" fmla="*/ 1 w 3"/>
                  <a:gd name="T57" fmla="*/ 3 h 6"/>
                  <a:gd name="T58" fmla="*/ 1 w 3"/>
                  <a:gd name="T59" fmla="*/ 3 h 6"/>
                  <a:gd name="T60" fmla="*/ 1 w 3"/>
                  <a:gd name="T61" fmla="*/ 3 h 6"/>
                  <a:gd name="T62" fmla="*/ 1 w 3"/>
                  <a:gd name="T63" fmla="*/ 3 h 6"/>
                  <a:gd name="T64" fmla="*/ 1 w 3"/>
                  <a:gd name="T65" fmla="*/ 4 h 6"/>
                  <a:gd name="T66" fmla="*/ 2 w 3"/>
                  <a:gd name="T67" fmla="*/ 4 h 6"/>
                  <a:gd name="T68" fmla="*/ 2 w 3"/>
                  <a:gd name="T69" fmla="*/ 4 h 6"/>
                  <a:gd name="T70" fmla="*/ 3 w 3"/>
                  <a:gd name="T71" fmla="*/ 5 h 6"/>
                  <a:gd name="T72" fmla="*/ 2 w 3"/>
                  <a:gd name="T7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" h="6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3"/>
                      <a:pt x="1" y="2"/>
                    </a:cubicBezTo>
                    <a:cubicBezTo>
                      <a:pt x="1" y="2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1" y="4"/>
                    </a:lnTo>
                    <a:close/>
                    <a:moveTo>
                      <a:pt x="2" y="4"/>
                    </a:moveTo>
                    <a:cubicBezTo>
                      <a:pt x="2" y="5"/>
                      <a:pt x="3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6"/>
                      <a:pt x="2" y="4"/>
                    </a:cubicBezTo>
                    <a:close/>
                  </a:path>
                </a:pathLst>
              </a:custGeom>
              <a:solidFill>
                <a:srgbClr val="52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4" name="ïŝlíḓe"/>
              <p:cNvSpPr/>
              <p:nvPr/>
            </p:nvSpPr>
            <p:spPr bwMode="auto">
              <a:xfrm>
                <a:off x="5053" y="279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5" name="iṩlïḓé"/>
              <p:cNvSpPr/>
              <p:nvPr/>
            </p:nvSpPr>
            <p:spPr bwMode="auto">
              <a:xfrm>
                <a:off x="5053" y="279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6" name="ï$ḷíḋé"/>
              <p:cNvSpPr/>
              <p:nvPr/>
            </p:nvSpPr>
            <p:spPr bwMode="auto">
              <a:xfrm>
                <a:off x="5056" y="2774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7" name="íṩľíďê"/>
              <p:cNvSpPr/>
              <p:nvPr/>
            </p:nvSpPr>
            <p:spPr bwMode="auto">
              <a:xfrm>
                <a:off x="5056" y="277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8" name="ïṧliḋê"/>
              <p:cNvSpPr/>
              <p:nvPr/>
            </p:nvSpPr>
            <p:spPr bwMode="auto">
              <a:xfrm>
                <a:off x="5056" y="277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9" name="ïSḻîḑê"/>
              <p:cNvSpPr/>
              <p:nvPr/>
            </p:nvSpPr>
            <p:spPr bwMode="auto">
              <a:xfrm>
                <a:off x="5381" y="2795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0" name="íṩ1iḓe"/>
              <p:cNvSpPr/>
              <p:nvPr/>
            </p:nvSpPr>
            <p:spPr bwMode="auto">
              <a:xfrm>
                <a:off x="5383" y="279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1" name="ïšļïḍe"/>
              <p:cNvSpPr/>
              <p:nvPr/>
            </p:nvSpPr>
            <p:spPr bwMode="auto">
              <a:xfrm>
                <a:off x="5381" y="290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2" name="iS1iḓè"/>
              <p:cNvSpPr/>
              <p:nvPr/>
            </p:nvSpPr>
            <p:spPr bwMode="auto">
              <a:xfrm>
                <a:off x="5381" y="290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3" name="iṥḷíḍê"/>
              <p:cNvSpPr/>
              <p:nvPr/>
            </p:nvSpPr>
            <p:spPr bwMode="auto">
              <a:xfrm>
                <a:off x="5174" y="2932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4" name="ïSlídé"/>
              <p:cNvSpPr/>
              <p:nvPr/>
            </p:nvSpPr>
            <p:spPr bwMode="auto">
              <a:xfrm>
                <a:off x="5169" y="29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5" name="îṩḷidê"/>
              <p:cNvSpPr/>
              <p:nvPr/>
            </p:nvSpPr>
            <p:spPr bwMode="auto">
              <a:xfrm>
                <a:off x="5082" y="28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6" name="íṡļíḑe"/>
              <p:cNvSpPr/>
              <p:nvPr/>
            </p:nvSpPr>
            <p:spPr bwMode="auto">
              <a:xfrm>
                <a:off x="5105" y="2908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7" name="isľiḓe"/>
              <p:cNvSpPr/>
              <p:nvPr/>
            </p:nvSpPr>
            <p:spPr bwMode="auto">
              <a:xfrm>
                <a:off x="5190" y="2937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8" name="ïṧľíḋê"/>
              <p:cNvSpPr/>
              <p:nvPr/>
            </p:nvSpPr>
            <p:spPr bwMode="auto">
              <a:xfrm>
                <a:off x="5221" y="293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9" name="iş1idê"/>
              <p:cNvSpPr/>
              <p:nvPr/>
            </p:nvSpPr>
            <p:spPr bwMode="auto">
              <a:xfrm>
                <a:off x="5386" y="2872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0" name="ïṩḷïdê"/>
              <p:cNvSpPr/>
              <p:nvPr/>
            </p:nvSpPr>
            <p:spPr bwMode="auto">
              <a:xfrm>
                <a:off x="5386" y="2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1" name="í$1iḑè"/>
              <p:cNvSpPr/>
              <p:nvPr/>
            </p:nvSpPr>
            <p:spPr bwMode="auto">
              <a:xfrm>
                <a:off x="5383" y="2803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  <a:gd name="T6" fmla="*/ 0 w 1"/>
                  <a:gd name="T7" fmla="*/ 1 h 2"/>
                  <a:gd name="T8" fmla="*/ 0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0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1" y="2"/>
                      <a:pt x="0" y="1"/>
                    </a:cubicBezTo>
                    <a:cubicBezTo>
                      <a:pt x="0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2" name="îšḻîḋè"/>
              <p:cNvSpPr/>
              <p:nvPr/>
            </p:nvSpPr>
            <p:spPr bwMode="auto">
              <a:xfrm>
                <a:off x="5087" y="2676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3" name="îšliḍè"/>
              <p:cNvSpPr/>
              <p:nvPr/>
            </p:nvSpPr>
            <p:spPr bwMode="auto">
              <a:xfrm>
                <a:off x="5383" y="287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4" name="í$lïďe"/>
              <p:cNvSpPr/>
              <p:nvPr/>
            </p:nvSpPr>
            <p:spPr bwMode="auto">
              <a:xfrm>
                <a:off x="5383" y="287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5" name="ïṡlïḍe"/>
              <p:cNvSpPr/>
              <p:nvPr/>
            </p:nvSpPr>
            <p:spPr bwMode="auto">
              <a:xfrm>
                <a:off x="5185" y="2929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0 w 2"/>
                  <a:gd name="T4" fmla="*/ 0 w 2"/>
                  <a:gd name="T5" fmla="*/ 0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6" name="íṡḻíḓé"/>
              <p:cNvSpPr/>
              <p:nvPr/>
            </p:nvSpPr>
            <p:spPr bwMode="auto">
              <a:xfrm>
                <a:off x="5095" y="265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7" name="iŝliḓè"/>
              <p:cNvSpPr/>
              <p:nvPr/>
            </p:nvSpPr>
            <p:spPr bwMode="auto">
              <a:xfrm>
                <a:off x="5339" y="29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8" name="iṡḷïḑe"/>
              <p:cNvSpPr/>
              <p:nvPr/>
            </p:nvSpPr>
            <p:spPr bwMode="auto">
              <a:xfrm>
                <a:off x="5373" y="2790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9" name="îṧ1îḍê"/>
              <p:cNvSpPr/>
              <p:nvPr/>
            </p:nvSpPr>
            <p:spPr bwMode="auto">
              <a:xfrm>
                <a:off x="5378" y="2890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0" name="îṣlïḍè"/>
              <p:cNvSpPr/>
              <p:nvPr/>
            </p:nvSpPr>
            <p:spPr bwMode="auto">
              <a:xfrm>
                <a:off x="5195" y="2929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1" name="išļïḍê"/>
              <p:cNvSpPr/>
              <p:nvPr/>
            </p:nvSpPr>
            <p:spPr bwMode="auto">
              <a:xfrm>
                <a:off x="5095" y="2656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2" name="ís1îdé"/>
              <p:cNvSpPr/>
              <p:nvPr/>
            </p:nvSpPr>
            <p:spPr bwMode="auto">
              <a:xfrm>
                <a:off x="5329" y="2635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3" name="iśļïḓé"/>
              <p:cNvSpPr/>
              <p:nvPr/>
            </p:nvSpPr>
            <p:spPr bwMode="auto">
              <a:xfrm>
                <a:off x="5383" y="2803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0"/>
                    </a:cubicBezTo>
                    <a:cubicBezTo>
                      <a:pt x="0" y="0"/>
                      <a:pt x="1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4" name="íSḷiḋé"/>
              <p:cNvSpPr/>
              <p:nvPr/>
            </p:nvSpPr>
            <p:spPr bwMode="auto">
              <a:xfrm>
                <a:off x="5386" y="280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5" name="iṧḻiḓe"/>
              <p:cNvSpPr/>
              <p:nvPr/>
            </p:nvSpPr>
            <p:spPr bwMode="auto">
              <a:xfrm>
                <a:off x="5386" y="2805"/>
                <a:ext cx="0" cy="6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  <a:gd name="T3" fmla="*/ 1 h 2"/>
                  <a:gd name="T4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6" name="íslïďê"/>
              <p:cNvSpPr/>
              <p:nvPr/>
            </p:nvSpPr>
            <p:spPr bwMode="auto">
              <a:xfrm>
                <a:off x="5383" y="2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7" name="ï$ḻïḑè"/>
              <p:cNvSpPr/>
              <p:nvPr/>
            </p:nvSpPr>
            <p:spPr bwMode="auto">
              <a:xfrm>
                <a:off x="5378" y="2893"/>
                <a:ext cx="1" cy="3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8" name="iSḷíḍe"/>
              <p:cNvSpPr/>
              <p:nvPr/>
            </p:nvSpPr>
            <p:spPr bwMode="auto">
              <a:xfrm>
                <a:off x="5321" y="291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9" name="íşḻîḑè"/>
              <p:cNvSpPr/>
              <p:nvPr/>
            </p:nvSpPr>
            <p:spPr bwMode="auto">
              <a:xfrm>
                <a:off x="5319" y="2919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0" name="íSļïḓé"/>
              <p:cNvSpPr/>
              <p:nvPr/>
            </p:nvSpPr>
            <p:spPr bwMode="auto">
              <a:xfrm>
                <a:off x="5221" y="29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1" name="ï$ľïdê"/>
              <p:cNvSpPr/>
              <p:nvPr/>
            </p:nvSpPr>
            <p:spPr bwMode="auto">
              <a:xfrm>
                <a:off x="5193" y="29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2" name="í$ľîďé"/>
              <p:cNvSpPr/>
              <p:nvPr/>
            </p:nvSpPr>
            <p:spPr bwMode="auto">
              <a:xfrm>
                <a:off x="5180" y="2934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3" name="îṣľíďe"/>
              <p:cNvSpPr/>
              <p:nvPr/>
            </p:nvSpPr>
            <p:spPr bwMode="auto">
              <a:xfrm>
                <a:off x="5172" y="2927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4" name="ïṧľïḓé"/>
              <p:cNvSpPr/>
              <p:nvPr/>
            </p:nvSpPr>
            <p:spPr bwMode="auto">
              <a:xfrm>
                <a:off x="5169" y="2924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5" name="íṧļïḍê"/>
              <p:cNvSpPr/>
              <p:nvPr/>
            </p:nvSpPr>
            <p:spPr bwMode="auto">
              <a:xfrm>
                <a:off x="5120" y="2916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6" name="iSļíḓè"/>
              <p:cNvSpPr/>
              <p:nvPr/>
            </p:nvSpPr>
            <p:spPr bwMode="auto">
              <a:xfrm>
                <a:off x="5095" y="2903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7" name="ïsḻïďe"/>
              <p:cNvSpPr/>
              <p:nvPr/>
            </p:nvSpPr>
            <p:spPr bwMode="auto">
              <a:xfrm>
                <a:off x="5084" y="289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8" name="ïṧ1íďê"/>
              <p:cNvSpPr/>
              <p:nvPr/>
            </p:nvSpPr>
            <p:spPr bwMode="auto">
              <a:xfrm>
                <a:off x="5079" y="2896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0"/>
                      <a:pt x="0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9" name="ïşlídê"/>
              <p:cNvSpPr/>
              <p:nvPr/>
            </p:nvSpPr>
            <p:spPr bwMode="auto">
              <a:xfrm>
                <a:off x="5066" y="2803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0" name="í$ļîḓè"/>
              <p:cNvSpPr/>
              <p:nvPr/>
            </p:nvSpPr>
            <p:spPr bwMode="auto">
              <a:xfrm>
                <a:off x="5069" y="2800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1" name="íṩḷíḍê"/>
              <p:cNvSpPr/>
              <p:nvPr/>
            </p:nvSpPr>
            <p:spPr bwMode="auto">
              <a:xfrm>
                <a:off x="5066" y="2759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2" name="iṩḻiḑé"/>
              <p:cNvSpPr/>
              <p:nvPr/>
            </p:nvSpPr>
            <p:spPr bwMode="auto">
              <a:xfrm>
                <a:off x="5066" y="2759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3" name="íşḷidê"/>
              <p:cNvSpPr/>
              <p:nvPr/>
            </p:nvSpPr>
            <p:spPr bwMode="auto">
              <a:xfrm>
                <a:off x="5069" y="2741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4" name="îşḻîdè"/>
              <p:cNvSpPr/>
              <p:nvPr/>
            </p:nvSpPr>
            <p:spPr bwMode="auto">
              <a:xfrm>
                <a:off x="5069" y="2733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5" name="îšḻîďé"/>
              <p:cNvSpPr/>
              <p:nvPr/>
            </p:nvSpPr>
            <p:spPr bwMode="auto">
              <a:xfrm>
                <a:off x="5118" y="26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6" name="ï$ľîḑè"/>
              <p:cNvSpPr/>
              <p:nvPr/>
            </p:nvSpPr>
            <p:spPr bwMode="auto">
              <a:xfrm>
                <a:off x="5321" y="2622"/>
                <a:ext cx="0" cy="5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7" name="íśľiḋè"/>
              <p:cNvSpPr/>
              <p:nvPr/>
            </p:nvSpPr>
            <p:spPr bwMode="auto">
              <a:xfrm>
                <a:off x="5342" y="2671"/>
                <a:ext cx="3" cy="8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2 h 3"/>
                  <a:gd name="T4" fmla="*/ 1 w 1"/>
                  <a:gd name="T5" fmla="*/ 2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1" y="2"/>
                    </a:cubicBezTo>
                    <a:cubicBezTo>
                      <a:pt x="1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8" name="iŝľíde"/>
              <p:cNvSpPr/>
              <p:nvPr/>
            </p:nvSpPr>
            <p:spPr bwMode="auto">
              <a:xfrm>
                <a:off x="5355" y="2695"/>
                <a:ext cx="2" cy="7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1 h 3"/>
                  <a:gd name="T4" fmla="*/ 0 w 1"/>
                  <a:gd name="T5" fmla="*/ 2 h 3"/>
                  <a:gd name="T6" fmla="*/ 0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9" name="is1îdê"/>
              <p:cNvSpPr/>
              <p:nvPr/>
            </p:nvSpPr>
            <p:spPr bwMode="auto">
              <a:xfrm>
                <a:off x="5373" y="27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0" name="íṣľiḓé"/>
              <p:cNvSpPr/>
              <p:nvPr/>
            </p:nvSpPr>
            <p:spPr bwMode="auto">
              <a:xfrm>
                <a:off x="5376" y="27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1" name="ïṡľiḍè"/>
              <p:cNvSpPr/>
              <p:nvPr/>
            </p:nvSpPr>
            <p:spPr bwMode="auto">
              <a:xfrm>
                <a:off x="5373" y="27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2" name="íṧlíḓé"/>
              <p:cNvSpPr/>
              <p:nvPr/>
            </p:nvSpPr>
            <p:spPr bwMode="auto">
              <a:xfrm>
                <a:off x="5378" y="27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3" name="îṩļíḑè"/>
              <p:cNvSpPr/>
              <p:nvPr/>
            </p:nvSpPr>
            <p:spPr bwMode="auto">
              <a:xfrm>
                <a:off x="5383" y="280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4" name="ï$ḻïḑê"/>
              <p:cNvSpPr/>
              <p:nvPr/>
            </p:nvSpPr>
            <p:spPr bwMode="auto">
              <a:xfrm>
                <a:off x="5386" y="280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5" name="í$lîde"/>
              <p:cNvSpPr/>
              <p:nvPr/>
            </p:nvSpPr>
            <p:spPr bwMode="auto">
              <a:xfrm>
                <a:off x="5394" y="2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6" name="ï$ľïḋê"/>
              <p:cNvSpPr/>
              <p:nvPr/>
            </p:nvSpPr>
            <p:spPr bwMode="auto">
              <a:xfrm>
                <a:off x="5391" y="2878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7" name="išľiḋe"/>
              <p:cNvSpPr/>
              <p:nvPr/>
            </p:nvSpPr>
            <p:spPr bwMode="auto">
              <a:xfrm>
                <a:off x="5383" y="287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8" name="îŝľídé"/>
              <p:cNvSpPr/>
              <p:nvPr/>
            </p:nvSpPr>
            <p:spPr bwMode="auto">
              <a:xfrm>
                <a:off x="5383" y="287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9" name="iSḻiḋé"/>
              <p:cNvSpPr/>
              <p:nvPr/>
            </p:nvSpPr>
            <p:spPr bwMode="auto">
              <a:xfrm>
                <a:off x="5383" y="2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0" name="îşḷîḓe"/>
              <p:cNvSpPr/>
              <p:nvPr/>
            </p:nvSpPr>
            <p:spPr bwMode="auto">
              <a:xfrm>
                <a:off x="5383" y="289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1" name="iṣḷíḍè"/>
              <p:cNvSpPr/>
              <p:nvPr/>
            </p:nvSpPr>
            <p:spPr bwMode="auto">
              <a:xfrm>
                <a:off x="5383" y="289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2" name="iŝ1îḍé"/>
              <p:cNvSpPr/>
              <p:nvPr/>
            </p:nvSpPr>
            <p:spPr bwMode="auto">
              <a:xfrm>
                <a:off x="5381" y="290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3" name="ïṧ1îḋê"/>
              <p:cNvSpPr/>
              <p:nvPr/>
            </p:nvSpPr>
            <p:spPr bwMode="auto">
              <a:xfrm>
                <a:off x="5381" y="290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4" name="íSlîḑe"/>
              <p:cNvSpPr/>
              <p:nvPr/>
            </p:nvSpPr>
            <p:spPr bwMode="auto">
              <a:xfrm>
                <a:off x="5360" y="29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5" name="iṧḻïḋè"/>
              <p:cNvSpPr/>
              <p:nvPr/>
            </p:nvSpPr>
            <p:spPr bwMode="auto">
              <a:xfrm>
                <a:off x="5329" y="2921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6" name="iṡ1ídé"/>
              <p:cNvSpPr/>
              <p:nvPr/>
            </p:nvSpPr>
            <p:spPr bwMode="auto">
              <a:xfrm>
                <a:off x="5327" y="2921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7" name="íṩliḋè"/>
              <p:cNvSpPr/>
              <p:nvPr/>
            </p:nvSpPr>
            <p:spPr bwMode="auto">
              <a:xfrm>
                <a:off x="5229" y="293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8" name="íṩḷiḋè"/>
              <p:cNvSpPr/>
              <p:nvPr/>
            </p:nvSpPr>
            <p:spPr bwMode="auto">
              <a:xfrm>
                <a:off x="5221" y="294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9" name="îSḷïḍê"/>
              <p:cNvSpPr/>
              <p:nvPr/>
            </p:nvSpPr>
            <p:spPr bwMode="auto">
              <a:xfrm>
                <a:off x="5221" y="294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0" name="ïṩ1îḋé"/>
              <p:cNvSpPr/>
              <p:nvPr/>
            </p:nvSpPr>
            <p:spPr bwMode="auto">
              <a:xfrm>
                <a:off x="5211" y="2937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1" name="íśľîḑe"/>
              <p:cNvSpPr/>
              <p:nvPr/>
            </p:nvSpPr>
            <p:spPr bwMode="auto">
              <a:xfrm>
                <a:off x="5205" y="293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2" name="îṣļíḋê"/>
              <p:cNvSpPr/>
              <p:nvPr/>
            </p:nvSpPr>
            <p:spPr bwMode="auto">
              <a:xfrm>
                <a:off x="5205" y="294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3" name="íśḷïḋe"/>
              <p:cNvSpPr/>
              <p:nvPr/>
            </p:nvSpPr>
            <p:spPr bwMode="auto">
              <a:xfrm>
                <a:off x="5205" y="294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4" name="íṧľîḍe"/>
              <p:cNvSpPr/>
              <p:nvPr/>
            </p:nvSpPr>
            <p:spPr bwMode="auto">
              <a:xfrm>
                <a:off x="5190" y="2937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5" name="îsḻíḍé"/>
              <p:cNvSpPr/>
              <p:nvPr/>
            </p:nvSpPr>
            <p:spPr bwMode="auto">
              <a:xfrm>
                <a:off x="5190" y="2937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6" name="íŝlîḑê"/>
              <p:cNvSpPr/>
              <p:nvPr/>
            </p:nvSpPr>
            <p:spPr bwMode="auto">
              <a:xfrm>
                <a:off x="5190" y="2937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7" name="ïŝḻîḑé"/>
              <p:cNvSpPr/>
              <p:nvPr/>
            </p:nvSpPr>
            <p:spPr bwMode="auto">
              <a:xfrm>
                <a:off x="5107" y="2908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8" name="ïSḷïḍe"/>
              <p:cNvSpPr/>
              <p:nvPr/>
            </p:nvSpPr>
            <p:spPr bwMode="auto">
              <a:xfrm>
                <a:off x="5105" y="2908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9" name="ïsliḍè"/>
              <p:cNvSpPr/>
              <p:nvPr/>
            </p:nvSpPr>
            <p:spPr bwMode="auto">
              <a:xfrm>
                <a:off x="5102" y="29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0" name="işḻídè"/>
              <p:cNvSpPr/>
              <p:nvPr/>
            </p:nvSpPr>
            <p:spPr bwMode="auto">
              <a:xfrm>
                <a:off x="5079" y="2893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1" name="iṡlïdé"/>
              <p:cNvSpPr/>
              <p:nvPr/>
            </p:nvSpPr>
            <p:spPr bwMode="auto">
              <a:xfrm>
                <a:off x="5051" y="2839"/>
                <a:ext cx="1" cy="2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2" name="îṧḷïďè"/>
              <p:cNvSpPr/>
              <p:nvPr/>
            </p:nvSpPr>
            <p:spPr bwMode="auto">
              <a:xfrm>
                <a:off x="5360" y="29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3" name="iṣlîḓè"/>
              <p:cNvSpPr/>
              <p:nvPr/>
            </p:nvSpPr>
            <p:spPr bwMode="auto">
              <a:xfrm>
                <a:off x="5218" y="29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4" name="íŝļïḍe"/>
              <p:cNvSpPr/>
              <p:nvPr/>
            </p:nvSpPr>
            <p:spPr bwMode="auto">
              <a:xfrm>
                <a:off x="5079" y="2671"/>
                <a:ext cx="5" cy="13"/>
              </a:xfrm>
              <a:custGeom>
                <a:avLst/>
                <a:gdLst>
                  <a:gd name="T0" fmla="*/ 1 w 2"/>
                  <a:gd name="T1" fmla="*/ 3 h 5"/>
                  <a:gd name="T2" fmla="*/ 1 w 2"/>
                  <a:gd name="T3" fmla="*/ 3 h 5"/>
                  <a:gd name="T4" fmla="*/ 2 w 2"/>
                  <a:gd name="T5" fmla="*/ 4 h 5"/>
                  <a:gd name="T6" fmla="*/ 1 w 2"/>
                  <a:gd name="T7" fmla="*/ 3 h 5"/>
                  <a:gd name="T8" fmla="*/ 0 w 2"/>
                  <a:gd name="T9" fmla="*/ 3 h 5"/>
                  <a:gd name="T10" fmla="*/ 0 w 2"/>
                  <a:gd name="T11" fmla="*/ 3 h 5"/>
                  <a:gd name="T12" fmla="*/ 0 w 2"/>
                  <a:gd name="T13" fmla="*/ 0 h 5"/>
                  <a:gd name="T14" fmla="*/ 0 w 2"/>
                  <a:gd name="T15" fmla="*/ 1 h 5"/>
                  <a:gd name="T16" fmla="*/ 0 w 2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1" y="3"/>
                    </a:moveTo>
                    <a:cubicBezTo>
                      <a:pt x="1" y="4"/>
                      <a:pt x="1" y="4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5"/>
                      <a:pt x="1" y="3"/>
                    </a:cubicBezTo>
                    <a:close/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5" name="íṡlîḍé"/>
              <p:cNvSpPr/>
              <p:nvPr/>
            </p:nvSpPr>
            <p:spPr bwMode="auto">
              <a:xfrm>
                <a:off x="5097" y="2581"/>
                <a:ext cx="302" cy="371"/>
              </a:xfrm>
              <a:custGeom>
                <a:avLst/>
                <a:gdLst>
                  <a:gd name="T0" fmla="*/ 17 w 117"/>
                  <a:gd name="T1" fmla="*/ 135 h 144"/>
                  <a:gd name="T2" fmla="*/ 23 w 117"/>
                  <a:gd name="T3" fmla="*/ 136 h 144"/>
                  <a:gd name="T4" fmla="*/ 27 w 117"/>
                  <a:gd name="T5" fmla="*/ 134 h 144"/>
                  <a:gd name="T6" fmla="*/ 30 w 117"/>
                  <a:gd name="T7" fmla="*/ 136 h 144"/>
                  <a:gd name="T8" fmla="*/ 31 w 117"/>
                  <a:gd name="T9" fmla="*/ 138 h 144"/>
                  <a:gd name="T10" fmla="*/ 35 w 117"/>
                  <a:gd name="T11" fmla="*/ 138 h 144"/>
                  <a:gd name="T12" fmla="*/ 38 w 117"/>
                  <a:gd name="T13" fmla="*/ 141 h 144"/>
                  <a:gd name="T14" fmla="*/ 42 w 117"/>
                  <a:gd name="T15" fmla="*/ 140 h 144"/>
                  <a:gd name="T16" fmla="*/ 45 w 117"/>
                  <a:gd name="T17" fmla="*/ 138 h 144"/>
                  <a:gd name="T18" fmla="*/ 49 w 117"/>
                  <a:gd name="T19" fmla="*/ 141 h 144"/>
                  <a:gd name="T20" fmla="*/ 51 w 117"/>
                  <a:gd name="T21" fmla="*/ 138 h 144"/>
                  <a:gd name="T22" fmla="*/ 62 w 117"/>
                  <a:gd name="T23" fmla="*/ 138 h 144"/>
                  <a:gd name="T24" fmla="*/ 70 w 117"/>
                  <a:gd name="T25" fmla="*/ 144 h 144"/>
                  <a:gd name="T26" fmla="*/ 81 w 117"/>
                  <a:gd name="T27" fmla="*/ 136 h 144"/>
                  <a:gd name="T28" fmla="*/ 89 w 117"/>
                  <a:gd name="T29" fmla="*/ 133 h 144"/>
                  <a:gd name="T30" fmla="*/ 96 w 117"/>
                  <a:gd name="T31" fmla="*/ 136 h 144"/>
                  <a:gd name="T32" fmla="*/ 96 w 117"/>
                  <a:gd name="T33" fmla="*/ 132 h 144"/>
                  <a:gd name="T34" fmla="*/ 108 w 117"/>
                  <a:gd name="T35" fmla="*/ 127 h 144"/>
                  <a:gd name="T36" fmla="*/ 112 w 117"/>
                  <a:gd name="T37" fmla="*/ 123 h 144"/>
                  <a:gd name="T38" fmla="*/ 113 w 117"/>
                  <a:gd name="T39" fmla="*/ 117 h 144"/>
                  <a:gd name="T40" fmla="*/ 116 w 117"/>
                  <a:gd name="T41" fmla="*/ 108 h 144"/>
                  <a:gd name="T42" fmla="*/ 117 w 117"/>
                  <a:gd name="T43" fmla="*/ 101 h 144"/>
                  <a:gd name="T44" fmla="*/ 102 w 117"/>
                  <a:gd name="T45" fmla="*/ 93 h 144"/>
                  <a:gd name="T46" fmla="*/ 103 w 117"/>
                  <a:gd name="T47" fmla="*/ 77 h 144"/>
                  <a:gd name="T48" fmla="*/ 90 w 117"/>
                  <a:gd name="T49" fmla="*/ 61 h 144"/>
                  <a:gd name="T50" fmla="*/ 85 w 117"/>
                  <a:gd name="T51" fmla="*/ 38 h 144"/>
                  <a:gd name="T52" fmla="*/ 71 w 117"/>
                  <a:gd name="T53" fmla="*/ 55 h 144"/>
                  <a:gd name="T54" fmla="*/ 57 w 117"/>
                  <a:gd name="T55" fmla="*/ 27 h 144"/>
                  <a:gd name="T56" fmla="*/ 43 w 117"/>
                  <a:gd name="T57" fmla="*/ 29 h 144"/>
                  <a:gd name="T58" fmla="*/ 33 w 117"/>
                  <a:gd name="T59" fmla="*/ 7 h 144"/>
                  <a:gd name="T60" fmla="*/ 24 w 117"/>
                  <a:gd name="T61" fmla="*/ 19 h 144"/>
                  <a:gd name="T62" fmla="*/ 25 w 117"/>
                  <a:gd name="T63" fmla="*/ 37 h 144"/>
                  <a:gd name="T64" fmla="*/ 9 w 117"/>
                  <a:gd name="T65" fmla="*/ 24 h 144"/>
                  <a:gd name="T66" fmla="*/ 10 w 117"/>
                  <a:gd name="T67" fmla="*/ 64 h 144"/>
                  <a:gd name="T68" fmla="*/ 11 w 117"/>
                  <a:gd name="T69" fmla="*/ 87 h 144"/>
                  <a:gd name="T70" fmla="*/ 9 w 117"/>
                  <a:gd name="T71" fmla="*/ 101 h 144"/>
                  <a:gd name="T72" fmla="*/ 101 w 117"/>
                  <a:gd name="T73" fmla="*/ 81 h 144"/>
                  <a:gd name="T74" fmla="*/ 111 w 117"/>
                  <a:gd name="T75" fmla="*/ 113 h 144"/>
                  <a:gd name="T76" fmla="*/ 112 w 117"/>
                  <a:gd name="T77" fmla="*/ 111 h 144"/>
                  <a:gd name="T78" fmla="*/ 111 w 117"/>
                  <a:gd name="T79" fmla="*/ 110 h 144"/>
                  <a:gd name="T80" fmla="*/ 112 w 117"/>
                  <a:gd name="T81" fmla="*/ 110 h 144"/>
                  <a:gd name="T82" fmla="*/ 112 w 117"/>
                  <a:gd name="T83" fmla="*/ 111 h 144"/>
                  <a:gd name="T84" fmla="*/ 111 w 117"/>
                  <a:gd name="T85" fmla="*/ 111 h 144"/>
                  <a:gd name="T86" fmla="*/ 111 w 117"/>
                  <a:gd name="T87" fmla="*/ 109 h 144"/>
                  <a:gd name="T88" fmla="*/ 113 w 117"/>
                  <a:gd name="T89" fmla="*/ 107 h 144"/>
                  <a:gd name="T90" fmla="*/ 112 w 117"/>
                  <a:gd name="T91" fmla="*/ 102 h 144"/>
                  <a:gd name="T92" fmla="*/ 112 w 117"/>
                  <a:gd name="T93" fmla="*/ 111 h 144"/>
                  <a:gd name="T94" fmla="*/ 112 w 117"/>
                  <a:gd name="T95" fmla="*/ 111 h 144"/>
                  <a:gd name="T96" fmla="*/ 112 w 117"/>
                  <a:gd name="T97" fmla="*/ 111 h 144"/>
                  <a:gd name="T98" fmla="*/ 112 w 117"/>
                  <a:gd name="T99" fmla="*/ 110 h 144"/>
                  <a:gd name="T100" fmla="*/ 112 w 117"/>
                  <a:gd name="T101" fmla="*/ 110 h 144"/>
                  <a:gd name="T102" fmla="*/ 112 w 117"/>
                  <a:gd name="T103" fmla="*/ 111 h 144"/>
                  <a:gd name="T104" fmla="*/ 111 w 117"/>
                  <a:gd name="T105" fmla="*/ 113 h 144"/>
                  <a:gd name="T106" fmla="*/ 110 w 117"/>
                  <a:gd name="T107" fmla="*/ 115 h 144"/>
                  <a:gd name="T108" fmla="*/ 97 w 117"/>
                  <a:gd name="T109" fmla="*/ 135 h 144"/>
                  <a:gd name="T110" fmla="*/ 91 w 117"/>
                  <a:gd name="T111" fmla="*/ 133 h 144"/>
                  <a:gd name="T112" fmla="*/ 80 w 117"/>
                  <a:gd name="T113" fmla="*/ 136 h 144"/>
                  <a:gd name="T114" fmla="*/ 65 w 117"/>
                  <a:gd name="T115" fmla="*/ 141 h 144"/>
                  <a:gd name="T116" fmla="*/ 48 w 117"/>
                  <a:gd name="T117" fmla="*/ 139 h 144"/>
                  <a:gd name="T118" fmla="*/ 39 w 117"/>
                  <a:gd name="T119" fmla="*/ 139 h 144"/>
                  <a:gd name="T120" fmla="*/ 24 w 117"/>
                  <a:gd name="T121" fmla="*/ 133 h 144"/>
                  <a:gd name="T122" fmla="*/ 3 w 117"/>
                  <a:gd name="T123" fmla="*/ 10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7" h="144">
                    <a:moveTo>
                      <a:pt x="0" y="112"/>
                    </a:moveTo>
                    <a:cubicBezTo>
                      <a:pt x="1" y="113"/>
                      <a:pt x="1" y="113"/>
                      <a:pt x="1" y="113"/>
                    </a:cubicBezTo>
                    <a:cubicBezTo>
                      <a:pt x="2" y="114"/>
                      <a:pt x="1" y="116"/>
                      <a:pt x="2" y="114"/>
                    </a:cubicBezTo>
                    <a:cubicBezTo>
                      <a:pt x="3" y="114"/>
                      <a:pt x="4" y="114"/>
                      <a:pt x="3" y="115"/>
                    </a:cubicBezTo>
                    <a:cubicBezTo>
                      <a:pt x="5" y="114"/>
                      <a:pt x="4" y="114"/>
                      <a:pt x="4" y="116"/>
                    </a:cubicBezTo>
                    <a:cubicBezTo>
                      <a:pt x="4" y="116"/>
                      <a:pt x="3" y="117"/>
                      <a:pt x="3" y="117"/>
                    </a:cubicBezTo>
                    <a:cubicBezTo>
                      <a:pt x="3" y="118"/>
                      <a:pt x="3" y="120"/>
                      <a:pt x="3" y="120"/>
                    </a:cubicBezTo>
                    <a:cubicBezTo>
                      <a:pt x="4" y="120"/>
                      <a:pt x="4" y="121"/>
                      <a:pt x="4" y="121"/>
                    </a:cubicBezTo>
                    <a:cubicBezTo>
                      <a:pt x="3" y="121"/>
                      <a:pt x="4" y="121"/>
                      <a:pt x="4" y="121"/>
                    </a:cubicBezTo>
                    <a:cubicBezTo>
                      <a:pt x="4" y="122"/>
                      <a:pt x="4" y="122"/>
                      <a:pt x="4" y="121"/>
                    </a:cubicBezTo>
                    <a:cubicBezTo>
                      <a:pt x="4" y="122"/>
                      <a:pt x="5" y="122"/>
                      <a:pt x="5" y="122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6" y="122"/>
                      <a:pt x="6" y="123"/>
                      <a:pt x="6" y="123"/>
                    </a:cubicBezTo>
                    <a:cubicBezTo>
                      <a:pt x="6" y="124"/>
                      <a:pt x="6" y="125"/>
                      <a:pt x="7" y="124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25"/>
                      <a:pt x="9" y="123"/>
                      <a:pt x="10" y="125"/>
                    </a:cubicBezTo>
                    <a:cubicBezTo>
                      <a:pt x="11" y="127"/>
                      <a:pt x="11" y="126"/>
                      <a:pt x="11" y="127"/>
                    </a:cubicBezTo>
                    <a:cubicBezTo>
                      <a:pt x="12" y="128"/>
                      <a:pt x="12" y="127"/>
                      <a:pt x="13" y="129"/>
                    </a:cubicBezTo>
                    <a:cubicBezTo>
                      <a:pt x="13" y="129"/>
                      <a:pt x="14" y="129"/>
                      <a:pt x="14" y="129"/>
                    </a:cubicBezTo>
                    <a:cubicBezTo>
                      <a:pt x="14" y="131"/>
                      <a:pt x="14" y="133"/>
                      <a:pt x="14" y="13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34"/>
                      <a:pt x="15" y="135"/>
                      <a:pt x="15" y="134"/>
                    </a:cubicBezTo>
                    <a:cubicBezTo>
                      <a:pt x="15" y="134"/>
                      <a:pt x="15" y="135"/>
                      <a:pt x="15" y="135"/>
                    </a:cubicBezTo>
                    <a:cubicBezTo>
                      <a:pt x="15" y="135"/>
                      <a:pt x="16" y="136"/>
                      <a:pt x="16" y="135"/>
                    </a:cubicBezTo>
                    <a:cubicBezTo>
                      <a:pt x="16" y="134"/>
                      <a:pt x="16" y="134"/>
                      <a:pt x="16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7" y="134"/>
                      <a:pt x="17" y="134"/>
                      <a:pt x="17" y="134"/>
                    </a:cubicBezTo>
                    <a:cubicBezTo>
                      <a:pt x="17" y="134"/>
                      <a:pt x="17" y="134"/>
                      <a:pt x="17" y="134"/>
                    </a:cubicBezTo>
                    <a:cubicBezTo>
                      <a:pt x="17" y="133"/>
                      <a:pt x="17" y="135"/>
                      <a:pt x="16" y="134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7" y="135"/>
                      <a:pt x="17" y="135"/>
                      <a:pt x="17" y="136"/>
                    </a:cubicBezTo>
                    <a:cubicBezTo>
                      <a:pt x="17" y="136"/>
                      <a:pt x="17" y="136"/>
                      <a:pt x="18" y="136"/>
                    </a:cubicBezTo>
                    <a:cubicBezTo>
                      <a:pt x="18" y="136"/>
                      <a:pt x="17" y="135"/>
                      <a:pt x="18" y="136"/>
                    </a:cubicBezTo>
                    <a:cubicBezTo>
                      <a:pt x="18" y="136"/>
                      <a:pt x="18" y="137"/>
                      <a:pt x="18" y="137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37"/>
                      <a:pt x="18" y="137"/>
                      <a:pt x="19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8"/>
                      <a:pt x="19" y="138"/>
                      <a:pt x="20" y="138"/>
                    </a:cubicBezTo>
                    <a:cubicBezTo>
                      <a:pt x="20" y="138"/>
                      <a:pt x="21" y="138"/>
                      <a:pt x="20" y="138"/>
                    </a:cubicBezTo>
                    <a:cubicBezTo>
                      <a:pt x="20" y="137"/>
                      <a:pt x="19" y="137"/>
                      <a:pt x="20" y="137"/>
                    </a:cubicBezTo>
                    <a:cubicBezTo>
                      <a:pt x="19" y="137"/>
                      <a:pt x="20" y="137"/>
                      <a:pt x="20" y="136"/>
                    </a:cubicBezTo>
                    <a:cubicBezTo>
                      <a:pt x="20" y="136"/>
                      <a:pt x="20" y="137"/>
                      <a:pt x="19" y="137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19" y="135"/>
                      <a:pt x="19" y="135"/>
                      <a:pt x="19" y="135"/>
                    </a:cubicBezTo>
                    <a:cubicBezTo>
                      <a:pt x="19" y="135"/>
                      <a:pt x="19" y="135"/>
                      <a:pt x="20" y="135"/>
                    </a:cubicBezTo>
                    <a:cubicBezTo>
                      <a:pt x="20" y="134"/>
                      <a:pt x="20" y="135"/>
                      <a:pt x="21" y="135"/>
                    </a:cubicBezTo>
                    <a:cubicBezTo>
                      <a:pt x="21" y="136"/>
                      <a:pt x="20" y="135"/>
                      <a:pt x="20" y="135"/>
                    </a:cubicBezTo>
                    <a:cubicBezTo>
                      <a:pt x="20" y="135"/>
                      <a:pt x="20" y="136"/>
                      <a:pt x="21" y="135"/>
                    </a:cubicBezTo>
                    <a:cubicBezTo>
                      <a:pt x="21" y="135"/>
                      <a:pt x="21" y="135"/>
                      <a:pt x="21" y="135"/>
                    </a:cubicBezTo>
                    <a:cubicBezTo>
                      <a:pt x="21" y="135"/>
                      <a:pt x="21" y="135"/>
                      <a:pt x="21" y="135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2" y="132"/>
                      <a:pt x="22" y="132"/>
                      <a:pt x="22" y="133"/>
                    </a:cubicBezTo>
                    <a:cubicBezTo>
                      <a:pt x="22" y="134"/>
                      <a:pt x="22" y="134"/>
                      <a:pt x="23" y="134"/>
                    </a:cubicBezTo>
                    <a:cubicBezTo>
                      <a:pt x="22" y="135"/>
                      <a:pt x="22" y="133"/>
                      <a:pt x="22" y="134"/>
                    </a:cubicBezTo>
                    <a:cubicBezTo>
                      <a:pt x="22" y="134"/>
                      <a:pt x="21" y="134"/>
                      <a:pt x="21" y="134"/>
                    </a:cubicBezTo>
                    <a:cubicBezTo>
                      <a:pt x="22" y="135"/>
                      <a:pt x="22" y="134"/>
                      <a:pt x="22" y="135"/>
                    </a:cubicBezTo>
                    <a:cubicBezTo>
                      <a:pt x="23" y="136"/>
                      <a:pt x="23" y="136"/>
                      <a:pt x="23" y="136"/>
                    </a:cubicBezTo>
                    <a:cubicBezTo>
                      <a:pt x="23" y="136"/>
                      <a:pt x="23" y="136"/>
                      <a:pt x="23" y="136"/>
                    </a:cubicBezTo>
                    <a:cubicBezTo>
                      <a:pt x="23" y="136"/>
                      <a:pt x="23" y="136"/>
                      <a:pt x="23" y="136"/>
                    </a:cubicBezTo>
                    <a:cubicBezTo>
                      <a:pt x="23" y="136"/>
                      <a:pt x="23" y="137"/>
                      <a:pt x="24" y="138"/>
                    </a:cubicBezTo>
                    <a:cubicBezTo>
                      <a:pt x="24" y="138"/>
                      <a:pt x="24" y="137"/>
                      <a:pt x="24" y="137"/>
                    </a:cubicBezTo>
                    <a:cubicBezTo>
                      <a:pt x="24" y="138"/>
                      <a:pt x="24" y="138"/>
                      <a:pt x="25" y="137"/>
                    </a:cubicBezTo>
                    <a:cubicBezTo>
                      <a:pt x="25" y="138"/>
                      <a:pt x="25" y="137"/>
                      <a:pt x="26" y="138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7" y="137"/>
                      <a:pt x="27" y="136"/>
                      <a:pt x="27" y="136"/>
                    </a:cubicBezTo>
                    <a:cubicBezTo>
                      <a:pt x="27" y="136"/>
                      <a:pt x="27" y="135"/>
                      <a:pt x="27" y="135"/>
                    </a:cubicBezTo>
                    <a:cubicBezTo>
                      <a:pt x="26" y="135"/>
                      <a:pt x="26" y="135"/>
                      <a:pt x="26" y="135"/>
                    </a:cubicBezTo>
                    <a:cubicBezTo>
                      <a:pt x="26" y="135"/>
                      <a:pt x="27" y="135"/>
                      <a:pt x="26" y="135"/>
                    </a:cubicBezTo>
                    <a:cubicBezTo>
                      <a:pt x="26" y="135"/>
                      <a:pt x="26" y="135"/>
                      <a:pt x="26" y="135"/>
                    </a:cubicBezTo>
                    <a:cubicBezTo>
                      <a:pt x="26" y="134"/>
                      <a:pt x="26" y="134"/>
                      <a:pt x="26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6" y="134"/>
                      <a:pt x="26" y="134"/>
                      <a:pt x="26" y="134"/>
                    </a:cubicBezTo>
                    <a:cubicBezTo>
                      <a:pt x="26" y="134"/>
                      <a:pt x="26" y="134"/>
                      <a:pt x="26" y="134"/>
                    </a:cubicBezTo>
                    <a:cubicBezTo>
                      <a:pt x="26" y="134"/>
                      <a:pt x="26" y="134"/>
                      <a:pt x="26" y="134"/>
                    </a:cubicBezTo>
                    <a:cubicBezTo>
                      <a:pt x="26" y="134"/>
                      <a:pt x="26" y="134"/>
                      <a:pt x="26" y="134"/>
                    </a:cubicBezTo>
                    <a:cubicBezTo>
                      <a:pt x="26" y="134"/>
                      <a:pt x="26" y="134"/>
                      <a:pt x="26" y="134"/>
                    </a:cubicBezTo>
                    <a:cubicBezTo>
                      <a:pt x="26" y="134"/>
                      <a:pt x="27" y="134"/>
                      <a:pt x="27" y="134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7" y="133"/>
                      <a:pt x="27" y="133"/>
                      <a:pt x="27" y="134"/>
                    </a:cubicBezTo>
                    <a:cubicBezTo>
                      <a:pt x="27" y="134"/>
                      <a:pt x="28" y="135"/>
                      <a:pt x="28" y="135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29" y="136"/>
                      <a:pt x="29" y="136"/>
                      <a:pt x="29" y="136"/>
                    </a:cubicBezTo>
                    <a:cubicBezTo>
                      <a:pt x="29" y="136"/>
                      <a:pt x="29" y="135"/>
                      <a:pt x="29" y="136"/>
                    </a:cubicBezTo>
                    <a:cubicBezTo>
                      <a:pt x="29" y="137"/>
                      <a:pt x="29" y="136"/>
                      <a:pt x="29" y="136"/>
                    </a:cubicBezTo>
                    <a:cubicBezTo>
                      <a:pt x="29" y="136"/>
                      <a:pt x="30" y="135"/>
                      <a:pt x="30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30" y="135"/>
                      <a:pt x="30" y="136"/>
                      <a:pt x="30" y="135"/>
                    </a:cubicBezTo>
                    <a:cubicBezTo>
                      <a:pt x="29" y="135"/>
                      <a:pt x="30" y="135"/>
                      <a:pt x="30" y="135"/>
                    </a:cubicBezTo>
                    <a:cubicBezTo>
                      <a:pt x="30" y="135"/>
                      <a:pt x="30" y="135"/>
                      <a:pt x="30" y="135"/>
                    </a:cubicBezTo>
                    <a:cubicBezTo>
                      <a:pt x="30" y="135"/>
                      <a:pt x="30" y="134"/>
                      <a:pt x="30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0" y="135"/>
                      <a:pt x="31" y="135"/>
                      <a:pt x="31" y="135"/>
                    </a:cubicBezTo>
                    <a:cubicBezTo>
                      <a:pt x="31" y="135"/>
                      <a:pt x="31" y="136"/>
                      <a:pt x="31" y="136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30" y="137"/>
                      <a:pt x="30" y="138"/>
                      <a:pt x="30" y="138"/>
                    </a:cubicBezTo>
                    <a:cubicBezTo>
                      <a:pt x="30" y="138"/>
                      <a:pt x="29" y="138"/>
                      <a:pt x="29" y="138"/>
                    </a:cubicBezTo>
                    <a:cubicBezTo>
                      <a:pt x="29" y="137"/>
                      <a:pt x="30" y="137"/>
                      <a:pt x="30" y="137"/>
                    </a:cubicBezTo>
                    <a:cubicBezTo>
                      <a:pt x="30" y="137"/>
                      <a:pt x="29" y="136"/>
                      <a:pt x="29" y="137"/>
                    </a:cubicBezTo>
                    <a:cubicBezTo>
                      <a:pt x="29" y="137"/>
                      <a:pt x="29" y="138"/>
                      <a:pt x="29" y="138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29" y="139"/>
                      <a:pt x="29" y="138"/>
                    </a:cubicBezTo>
                    <a:cubicBezTo>
                      <a:pt x="29" y="138"/>
                      <a:pt x="29" y="138"/>
                      <a:pt x="29" y="139"/>
                    </a:cubicBezTo>
                    <a:cubicBezTo>
                      <a:pt x="29" y="139"/>
                      <a:pt x="29" y="139"/>
                      <a:pt x="29" y="139"/>
                    </a:cubicBezTo>
                    <a:cubicBezTo>
                      <a:pt x="29" y="139"/>
                      <a:pt x="29" y="139"/>
                      <a:pt x="29" y="139"/>
                    </a:cubicBezTo>
                    <a:cubicBezTo>
                      <a:pt x="29" y="139"/>
                      <a:pt x="29" y="139"/>
                      <a:pt x="29" y="139"/>
                    </a:cubicBezTo>
                    <a:cubicBezTo>
                      <a:pt x="29" y="139"/>
                      <a:pt x="29" y="139"/>
                      <a:pt x="29" y="139"/>
                    </a:cubicBezTo>
                    <a:cubicBezTo>
                      <a:pt x="30" y="139"/>
                      <a:pt x="29" y="139"/>
                      <a:pt x="30" y="139"/>
                    </a:cubicBezTo>
                    <a:cubicBezTo>
                      <a:pt x="30" y="139"/>
                      <a:pt x="30" y="141"/>
                      <a:pt x="30" y="140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9"/>
                      <a:pt x="31" y="139"/>
                      <a:pt x="31" y="138"/>
                    </a:cubicBezTo>
                    <a:cubicBezTo>
                      <a:pt x="31" y="138"/>
                      <a:pt x="31" y="139"/>
                      <a:pt x="31" y="139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1" y="139"/>
                      <a:pt x="31" y="140"/>
                      <a:pt x="31" y="139"/>
                    </a:cubicBezTo>
                    <a:cubicBezTo>
                      <a:pt x="31" y="139"/>
                      <a:pt x="31" y="139"/>
                      <a:pt x="32" y="139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3" y="139"/>
                      <a:pt x="33" y="139"/>
                      <a:pt x="33" y="138"/>
                    </a:cubicBezTo>
                    <a:cubicBezTo>
                      <a:pt x="33" y="138"/>
                      <a:pt x="33" y="136"/>
                      <a:pt x="33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3" y="138"/>
                      <a:pt x="34" y="138"/>
                      <a:pt x="34" y="138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7"/>
                      <a:pt x="34" y="137"/>
                      <a:pt x="34" y="137"/>
                    </a:cubicBezTo>
                    <a:cubicBezTo>
                      <a:pt x="34" y="137"/>
                      <a:pt x="34" y="138"/>
                      <a:pt x="34" y="138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35" y="138"/>
                      <a:pt x="35" y="138"/>
                      <a:pt x="35" y="138"/>
                    </a:cubicBezTo>
                    <a:cubicBezTo>
                      <a:pt x="35" y="138"/>
                      <a:pt x="35" y="138"/>
                      <a:pt x="35" y="138"/>
                    </a:cubicBezTo>
                    <a:cubicBezTo>
                      <a:pt x="35" y="138"/>
                      <a:pt x="35" y="138"/>
                      <a:pt x="34" y="139"/>
                    </a:cubicBezTo>
                    <a:cubicBezTo>
                      <a:pt x="35" y="138"/>
                      <a:pt x="35" y="138"/>
                      <a:pt x="35" y="138"/>
                    </a:cubicBezTo>
                    <a:cubicBezTo>
                      <a:pt x="35" y="138"/>
                      <a:pt x="35" y="138"/>
                      <a:pt x="35" y="138"/>
                    </a:cubicBezTo>
                    <a:cubicBezTo>
                      <a:pt x="35" y="137"/>
                      <a:pt x="35" y="138"/>
                      <a:pt x="35" y="138"/>
                    </a:cubicBezTo>
                    <a:cubicBezTo>
                      <a:pt x="35" y="138"/>
                      <a:pt x="35" y="139"/>
                      <a:pt x="35" y="138"/>
                    </a:cubicBezTo>
                    <a:cubicBezTo>
                      <a:pt x="35" y="138"/>
                      <a:pt x="35" y="138"/>
                      <a:pt x="35" y="138"/>
                    </a:cubicBezTo>
                    <a:cubicBezTo>
                      <a:pt x="35" y="138"/>
                      <a:pt x="36" y="138"/>
                      <a:pt x="35" y="138"/>
                    </a:cubicBezTo>
                    <a:cubicBezTo>
                      <a:pt x="36" y="139"/>
                      <a:pt x="36" y="139"/>
                      <a:pt x="36" y="139"/>
                    </a:cubicBezTo>
                    <a:cubicBezTo>
                      <a:pt x="36" y="139"/>
                      <a:pt x="36" y="139"/>
                      <a:pt x="36" y="139"/>
                    </a:cubicBezTo>
                    <a:cubicBezTo>
                      <a:pt x="36" y="139"/>
                      <a:pt x="36" y="139"/>
                      <a:pt x="36" y="139"/>
                    </a:cubicBezTo>
                    <a:cubicBezTo>
                      <a:pt x="36" y="139"/>
                      <a:pt x="37" y="139"/>
                      <a:pt x="36" y="140"/>
                    </a:cubicBezTo>
                    <a:cubicBezTo>
                      <a:pt x="37" y="140"/>
                      <a:pt x="37" y="140"/>
                      <a:pt x="37" y="140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2"/>
                      <a:pt x="37" y="142"/>
                      <a:pt x="37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0"/>
                      <a:pt x="37" y="141"/>
                      <a:pt x="37" y="141"/>
                    </a:cubicBezTo>
                    <a:cubicBezTo>
                      <a:pt x="36" y="140"/>
                      <a:pt x="36" y="140"/>
                      <a:pt x="36" y="140"/>
                    </a:cubicBezTo>
                    <a:cubicBezTo>
                      <a:pt x="36" y="141"/>
                      <a:pt x="36" y="142"/>
                      <a:pt x="36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6" y="142"/>
                      <a:pt x="36" y="142"/>
                      <a:pt x="36" y="142"/>
                    </a:cubicBezTo>
                    <a:cubicBezTo>
                      <a:pt x="37" y="142"/>
                      <a:pt x="37" y="142"/>
                      <a:pt x="37" y="142"/>
                    </a:cubicBezTo>
                    <a:cubicBezTo>
                      <a:pt x="37" y="141"/>
                      <a:pt x="37" y="142"/>
                      <a:pt x="37" y="142"/>
                    </a:cubicBezTo>
                    <a:cubicBezTo>
                      <a:pt x="38" y="141"/>
                      <a:pt x="38" y="142"/>
                      <a:pt x="38" y="142"/>
                    </a:cubicBezTo>
                    <a:cubicBezTo>
                      <a:pt x="38" y="141"/>
                      <a:pt x="37" y="141"/>
                      <a:pt x="38" y="141"/>
                    </a:cubicBezTo>
                    <a:cubicBezTo>
                      <a:pt x="38" y="142"/>
                      <a:pt x="38" y="142"/>
                      <a:pt x="38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8" y="141"/>
                      <a:pt x="37" y="141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39" y="139"/>
                      <a:pt x="39" y="139"/>
                    </a:cubicBezTo>
                    <a:cubicBezTo>
                      <a:pt x="40" y="139"/>
                      <a:pt x="40" y="139"/>
                      <a:pt x="39" y="140"/>
                    </a:cubicBezTo>
                    <a:cubicBezTo>
                      <a:pt x="39" y="140"/>
                      <a:pt x="39" y="141"/>
                      <a:pt x="40" y="140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2" y="141"/>
                      <a:pt x="42" y="141"/>
                      <a:pt x="42" y="141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42" y="141"/>
                      <a:pt x="42" y="141"/>
                      <a:pt x="42" y="141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42" y="141"/>
                      <a:pt x="42" y="141"/>
                      <a:pt x="42" y="141"/>
                    </a:cubicBezTo>
                    <a:cubicBezTo>
                      <a:pt x="42" y="141"/>
                      <a:pt x="42" y="141"/>
                      <a:pt x="42" y="141"/>
                    </a:cubicBezTo>
                    <a:cubicBezTo>
                      <a:pt x="42" y="141"/>
                      <a:pt x="42" y="141"/>
                      <a:pt x="42" y="141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42" y="139"/>
                      <a:pt x="42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39"/>
                      <a:pt x="43" y="140"/>
                      <a:pt x="43" y="139"/>
                    </a:cubicBezTo>
                    <a:cubicBezTo>
                      <a:pt x="42" y="138"/>
                      <a:pt x="43" y="140"/>
                      <a:pt x="43" y="140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4" y="139"/>
                      <a:pt x="44" y="140"/>
                      <a:pt x="44" y="140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5" y="139"/>
                      <a:pt x="44" y="138"/>
                      <a:pt x="45" y="139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45" y="139"/>
                      <a:pt x="45" y="139"/>
                      <a:pt x="46" y="139"/>
                    </a:cubicBezTo>
                    <a:cubicBezTo>
                      <a:pt x="46" y="139"/>
                      <a:pt x="46" y="139"/>
                      <a:pt x="46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39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1"/>
                      <a:pt x="47" y="141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7" y="141"/>
                      <a:pt x="48" y="140"/>
                      <a:pt x="47" y="140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8" y="140"/>
                      <a:pt x="48" y="142"/>
                      <a:pt x="48" y="141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0"/>
                      <a:pt x="50" y="141"/>
                      <a:pt x="50" y="141"/>
                    </a:cubicBezTo>
                    <a:cubicBezTo>
                      <a:pt x="50" y="141"/>
                      <a:pt x="50" y="142"/>
                      <a:pt x="50" y="142"/>
                    </a:cubicBezTo>
                    <a:cubicBezTo>
                      <a:pt x="50" y="142"/>
                      <a:pt x="50" y="142"/>
                      <a:pt x="50" y="142"/>
                    </a:cubicBezTo>
                    <a:cubicBezTo>
                      <a:pt x="50" y="142"/>
                      <a:pt x="50" y="142"/>
                      <a:pt x="50" y="142"/>
                    </a:cubicBezTo>
                    <a:cubicBezTo>
                      <a:pt x="50" y="142"/>
                      <a:pt x="50" y="142"/>
                      <a:pt x="50" y="142"/>
                    </a:cubicBezTo>
                    <a:cubicBezTo>
                      <a:pt x="50" y="142"/>
                      <a:pt x="50" y="142"/>
                      <a:pt x="50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1" y="143"/>
                      <a:pt x="51" y="142"/>
                      <a:pt x="51" y="142"/>
                    </a:cubicBezTo>
                    <a:cubicBezTo>
                      <a:pt x="51" y="141"/>
                      <a:pt x="51" y="142"/>
                      <a:pt x="51" y="142"/>
                    </a:cubicBezTo>
                    <a:cubicBezTo>
                      <a:pt x="51" y="142"/>
                      <a:pt x="51" y="141"/>
                      <a:pt x="51" y="141"/>
                    </a:cubicBezTo>
                    <a:cubicBezTo>
                      <a:pt x="51" y="141"/>
                      <a:pt x="51" y="141"/>
                      <a:pt x="51" y="141"/>
                    </a:cubicBezTo>
                    <a:cubicBezTo>
                      <a:pt x="52" y="141"/>
                      <a:pt x="52" y="141"/>
                      <a:pt x="51" y="140"/>
                    </a:cubicBezTo>
                    <a:cubicBezTo>
                      <a:pt x="50" y="141"/>
                      <a:pt x="51" y="140"/>
                      <a:pt x="51" y="140"/>
                    </a:cubicBezTo>
                    <a:cubicBezTo>
                      <a:pt x="51" y="140"/>
                      <a:pt x="51" y="140"/>
                      <a:pt x="52" y="140"/>
                    </a:cubicBezTo>
                    <a:cubicBezTo>
                      <a:pt x="51" y="139"/>
                      <a:pt x="51" y="139"/>
                      <a:pt x="51" y="139"/>
                    </a:cubicBezTo>
                    <a:cubicBezTo>
                      <a:pt x="52" y="139"/>
                      <a:pt x="51" y="139"/>
                      <a:pt x="51" y="139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1" y="138"/>
                      <a:pt x="51" y="138"/>
                      <a:pt x="51" y="138"/>
                    </a:cubicBezTo>
                    <a:cubicBezTo>
                      <a:pt x="52" y="139"/>
                      <a:pt x="51" y="138"/>
                      <a:pt x="51" y="137"/>
                    </a:cubicBezTo>
                    <a:cubicBezTo>
                      <a:pt x="52" y="139"/>
                      <a:pt x="51" y="137"/>
                      <a:pt x="52" y="138"/>
                    </a:cubicBezTo>
                    <a:cubicBezTo>
                      <a:pt x="53" y="139"/>
                      <a:pt x="53" y="137"/>
                      <a:pt x="53" y="138"/>
                    </a:cubicBezTo>
                    <a:cubicBezTo>
                      <a:pt x="53" y="139"/>
                      <a:pt x="54" y="139"/>
                      <a:pt x="54" y="139"/>
                    </a:cubicBezTo>
                    <a:cubicBezTo>
                      <a:pt x="54" y="138"/>
                      <a:pt x="54" y="138"/>
                      <a:pt x="54" y="140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6" y="140"/>
                      <a:pt x="55" y="142"/>
                      <a:pt x="56" y="140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6" y="140"/>
                      <a:pt x="56" y="140"/>
                      <a:pt x="56" y="139"/>
                    </a:cubicBezTo>
                    <a:cubicBezTo>
                      <a:pt x="57" y="140"/>
                      <a:pt x="56" y="140"/>
                      <a:pt x="57" y="140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8" y="140"/>
                      <a:pt x="58" y="140"/>
                      <a:pt x="58" y="140"/>
                    </a:cubicBezTo>
                    <a:cubicBezTo>
                      <a:pt x="58" y="140"/>
                      <a:pt x="57" y="141"/>
                      <a:pt x="58" y="141"/>
                    </a:cubicBezTo>
                    <a:cubicBezTo>
                      <a:pt x="58" y="141"/>
                      <a:pt x="58" y="139"/>
                      <a:pt x="58" y="139"/>
                    </a:cubicBezTo>
                    <a:cubicBezTo>
                      <a:pt x="59" y="138"/>
                      <a:pt x="59" y="140"/>
                      <a:pt x="59" y="140"/>
                    </a:cubicBezTo>
                    <a:cubicBezTo>
                      <a:pt x="60" y="139"/>
                      <a:pt x="59" y="139"/>
                      <a:pt x="58" y="138"/>
                    </a:cubicBezTo>
                    <a:cubicBezTo>
                      <a:pt x="58" y="138"/>
                      <a:pt x="58" y="138"/>
                      <a:pt x="59" y="138"/>
                    </a:cubicBezTo>
                    <a:cubicBezTo>
                      <a:pt x="59" y="138"/>
                      <a:pt x="58" y="137"/>
                      <a:pt x="57" y="137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36"/>
                      <a:pt x="59" y="136"/>
                      <a:pt x="59" y="137"/>
                    </a:cubicBezTo>
                    <a:cubicBezTo>
                      <a:pt x="60" y="136"/>
                      <a:pt x="60" y="136"/>
                      <a:pt x="61" y="137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1" y="136"/>
                      <a:pt x="61" y="135"/>
                      <a:pt x="61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1" y="137"/>
                      <a:pt x="61" y="137"/>
                      <a:pt x="61" y="137"/>
                    </a:cubicBezTo>
                    <a:cubicBezTo>
                      <a:pt x="62" y="136"/>
                      <a:pt x="62" y="136"/>
                      <a:pt x="62" y="136"/>
                    </a:cubicBezTo>
                    <a:cubicBezTo>
                      <a:pt x="62" y="136"/>
                      <a:pt x="62" y="137"/>
                      <a:pt x="61" y="138"/>
                    </a:cubicBezTo>
                    <a:cubicBezTo>
                      <a:pt x="62" y="138"/>
                      <a:pt x="62" y="138"/>
                      <a:pt x="62" y="138"/>
                    </a:cubicBezTo>
                    <a:cubicBezTo>
                      <a:pt x="61" y="138"/>
                      <a:pt x="61" y="139"/>
                      <a:pt x="61" y="139"/>
                    </a:cubicBezTo>
                    <a:cubicBezTo>
                      <a:pt x="60" y="139"/>
                      <a:pt x="61" y="140"/>
                      <a:pt x="62" y="140"/>
                    </a:cubicBezTo>
                    <a:cubicBezTo>
                      <a:pt x="62" y="140"/>
                      <a:pt x="63" y="140"/>
                      <a:pt x="62" y="139"/>
                    </a:cubicBezTo>
                    <a:cubicBezTo>
                      <a:pt x="62" y="140"/>
                      <a:pt x="61" y="140"/>
                      <a:pt x="62" y="139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3" y="141"/>
                      <a:pt x="63" y="141"/>
                      <a:pt x="63" y="142"/>
                    </a:cubicBezTo>
                    <a:cubicBezTo>
                      <a:pt x="63" y="142"/>
                      <a:pt x="64" y="142"/>
                      <a:pt x="64" y="142"/>
                    </a:cubicBezTo>
                    <a:cubicBezTo>
                      <a:pt x="64" y="143"/>
                      <a:pt x="64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3"/>
                      <a:pt x="65" y="143"/>
                      <a:pt x="65" y="142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65" y="143"/>
                      <a:pt x="65" y="144"/>
                      <a:pt x="65" y="143"/>
                    </a:cubicBezTo>
                    <a:cubicBezTo>
                      <a:pt x="65" y="144"/>
                      <a:pt x="66" y="143"/>
                      <a:pt x="66" y="143"/>
                    </a:cubicBezTo>
                    <a:cubicBezTo>
                      <a:pt x="66" y="142"/>
                      <a:pt x="67" y="144"/>
                      <a:pt x="66" y="143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66" y="144"/>
                      <a:pt x="66" y="144"/>
                      <a:pt x="66" y="144"/>
                    </a:cubicBezTo>
                    <a:cubicBezTo>
                      <a:pt x="66" y="144"/>
                      <a:pt x="66" y="144"/>
                      <a:pt x="66" y="144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66" y="144"/>
                      <a:pt x="66" y="144"/>
                      <a:pt x="66" y="144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66" y="144"/>
                      <a:pt x="66" y="144"/>
                      <a:pt x="66" y="144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67" y="143"/>
                      <a:pt x="68" y="143"/>
                      <a:pt x="68" y="144"/>
                    </a:cubicBezTo>
                    <a:cubicBezTo>
                      <a:pt x="68" y="144"/>
                      <a:pt x="68" y="144"/>
                      <a:pt x="68" y="144"/>
                    </a:cubicBezTo>
                    <a:cubicBezTo>
                      <a:pt x="68" y="144"/>
                      <a:pt x="68" y="144"/>
                      <a:pt x="68" y="144"/>
                    </a:cubicBezTo>
                    <a:cubicBezTo>
                      <a:pt x="68" y="143"/>
                      <a:pt x="68" y="143"/>
                      <a:pt x="68" y="144"/>
                    </a:cubicBezTo>
                    <a:cubicBezTo>
                      <a:pt x="69" y="143"/>
                      <a:pt x="69" y="144"/>
                      <a:pt x="70" y="144"/>
                    </a:cubicBezTo>
                    <a:cubicBezTo>
                      <a:pt x="71" y="143"/>
                      <a:pt x="71" y="143"/>
                      <a:pt x="71" y="143"/>
                    </a:cubicBezTo>
                    <a:cubicBezTo>
                      <a:pt x="71" y="143"/>
                      <a:pt x="72" y="144"/>
                      <a:pt x="71" y="143"/>
                    </a:cubicBezTo>
                    <a:cubicBezTo>
                      <a:pt x="72" y="142"/>
                      <a:pt x="72" y="144"/>
                      <a:pt x="72" y="143"/>
                    </a:cubicBezTo>
                    <a:cubicBezTo>
                      <a:pt x="73" y="143"/>
                      <a:pt x="73" y="143"/>
                      <a:pt x="73" y="143"/>
                    </a:cubicBezTo>
                    <a:cubicBezTo>
                      <a:pt x="72" y="143"/>
                      <a:pt x="73" y="141"/>
                      <a:pt x="73" y="142"/>
                    </a:cubicBezTo>
                    <a:cubicBezTo>
                      <a:pt x="73" y="142"/>
                      <a:pt x="73" y="142"/>
                      <a:pt x="73" y="142"/>
                    </a:cubicBezTo>
                    <a:cubicBezTo>
                      <a:pt x="73" y="142"/>
                      <a:pt x="73" y="142"/>
                      <a:pt x="73" y="142"/>
                    </a:cubicBezTo>
                    <a:cubicBezTo>
                      <a:pt x="73" y="142"/>
                      <a:pt x="73" y="142"/>
                      <a:pt x="73" y="142"/>
                    </a:cubicBezTo>
                    <a:cubicBezTo>
                      <a:pt x="74" y="142"/>
                      <a:pt x="74" y="143"/>
                      <a:pt x="74" y="143"/>
                    </a:cubicBezTo>
                    <a:cubicBezTo>
                      <a:pt x="74" y="142"/>
                      <a:pt x="75" y="142"/>
                      <a:pt x="76" y="143"/>
                    </a:cubicBezTo>
                    <a:cubicBezTo>
                      <a:pt x="77" y="144"/>
                      <a:pt x="77" y="144"/>
                      <a:pt x="77" y="144"/>
                    </a:cubicBezTo>
                    <a:cubicBezTo>
                      <a:pt x="77" y="144"/>
                      <a:pt x="77" y="141"/>
                      <a:pt x="77" y="141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7" y="142"/>
                      <a:pt x="77" y="142"/>
                    </a:cubicBezTo>
                    <a:cubicBezTo>
                      <a:pt x="77" y="142"/>
                      <a:pt x="78" y="142"/>
                      <a:pt x="78" y="142"/>
                    </a:cubicBezTo>
                    <a:cubicBezTo>
                      <a:pt x="78" y="142"/>
                      <a:pt x="79" y="142"/>
                      <a:pt x="78" y="141"/>
                    </a:cubicBezTo>
                    <a:cubicBezTo>
                      <a:pt x="78" y="141"/>
                      <a:pt x="78" y="142"/>
                      <a:pt x="78" y="141"/>
                    </a:cubicBezTo>
                    <a:cubicBezTo>
                      <a:pt x="78" y="140"/>
                      <a:pt x="79" y="141"/>
                      <a:pt x="78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7" y="139"/>
                      <a:pt x="77" y="138"/>
                      <a:pt x="77" y="138"/>
                    </a:cubicBezTo>
                    <a:cubicBezTo>
                      <a:pt x="77" y="138"/>
                      <a:pt x="77" y="138"/>
                      <a:pt x="77" y="138"/>
                    </a:cubicBezTo>
                    <a:cubicBezTo>
                      <a:pt x="78" y="138"/>
                      <a:pt x="78" y="138"/>
                      <a:pt x="78" y="138"/>
                    </a:cubicBezTo>
                    <a:cubicBezTo>
                      <a:pt x="78" y="138"/>
                      <a:pt x="79" y="138"/>
                      <a:pt x="79" y="138"/>
                    </a:cubicBezTo>
                    <a:cubicBezTo>
                      <a:pt x="79" y="138"/>
                      <a:pt x="79" y="138"/>
                      <a:pt x="79" y="138"/>
                    </a:cubicBezTo>
                    <a:cubicBezTo>
                      <a:pt x="79" y="138"/>
                      <a:pt x="79" y="138"/>
                      <a:pt x="79" y="137"/>
                    </a:cubicBezTo>
                    <a:cubicBezTo>
                      <a:pt x="80" y="137"/>
                      <a:pt x="79" y="136"/>
                      <a:pt x="80" y="136"/>
                    </a:cubicBezTo>
                    <a:cubicBezTo>
                      <a:pt x="80" y="136"/>
                      <a:pt x="80" y="136"/>
                      <a:pt x="80" y="136"/>
                    </a:cubicBezTo>
                    <a:cubicBezTo>
                      <a:pt x="80" y="136"/>
                      <a:pt x="80" y="136"/>
                      <a:pt x="80" y="136"/>
                    </a:cubicBezTo>
                    <a:cubicBezTo>
                      <a:pt x="80" y="136"/>
                      <a:pt x="80" y="136"/>
                      <a:pt x="80" y="136"/>
                    </a:cubicBezTo>
                    <a:cubicBezTo>
                      <a:pt x="80" y="136"/>
                      <a:pt x="80" y="136"/>
                      <a:pt x="80" y="136"/>
                    </a:cubicBezTo>
                    <a:cubicBezTo>
                      <a:pt x="80" y="136"/>
                      <a:pt x="80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7"/>
                      <a:pt x="81" y="137"/>
                      <a:pt x="81" y="137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7"/>
                      <a:pt x="81" y="137"/>
                      <a:pt x="81" y="137"/>
                    </a:cubicBezTo>
                    <a:cubicBezTo>
                      <a:pt x="81" y="136"/>
                      <a:pt x="82" y="137"/>
                      <a:pt x="81" y="136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2" y="136"/>
                      <a:pt x="82" y="135"/>
                      <a:pt x="82" y="135"/>
                    </a:cubicBezTo>
                    <a:cubicBezTo>
                      <a:pt x="82" y="135"/>
                      <a:pt x="82" y="134"/>
                      <a:pt x="82" y="135"/>
                    </a:cubicBezTo>
                    <a:cubicBezTo>
                      <a:pt x="82" y="135"/>
                      <a:pt x="82" y="136"/>
                      <a:pt x="82" y="134"/>
                    </a:cubicBezTo>
                    <a:cubicBezTo>
                      <a:pt x="82" y="134"/>
                      <a:pt x="82" y="134"/>
                      <a:pt x="82" y="134"/>
                    </a:cubicBezTo>
                    <a:cubicBezTo>
                      <a:pt x="82" y="134"/>
                      <a:pt x="82" y="134"/>
                      <a:pt x="82" y="135"/>
                    </a:cubicBezTo>
                    <a:cubicBezTo>
                      <a:pt x="83" y="135"/>
                      <a:pt x="83" y="135"/>
                      <a:pt x="83" y="135"/>
                    </a:cubicBezTo>
                    <a:cubicBezTo>
                      <a:pt x="83" y="135"/>
                      <a:pt x="83" y="135"/>
                      <a:pt x="83" y="135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4" y="135"/>
                      <a:pt x="84" y="134"/>
                      <a:pt x="84" y="134"/>
                    </a:cubicBezTo>
                    <a:cubicBezTo>
                      <a:pt x="84" y="134"/>
                      <a:pt x="84" y="134"/>
                      <a:pt x="84" y="134"/>
                    </a:cubicBezTo>
                    <a:cubicBezTo>
                      <a:pt x="84" y="134"/>
                      <a:pt x="84" y="134"/>
                      <a:pt x="84" y="134"/>
                    </a:cubicBezTo>
                    <a:cubicBezTo>
                      <a:pt x="84" y="134"/>
                      <a:pt x="85" y="134"/>
                      <a:pt x="84" y="134"/>
                    </a:cubicBezTo>
                    <a:cubicBezTo>
                      <a:pt x="85" y="135"/>
                      <a:pt x="86" y="134"/>
                      <a:pt x="86" y="134"/>
                    </a:cubicBezTo>
                    <a:cubicBezTo>
                      <a:pt x="86" y="134"/>
                      <a:pt x="86" y="133"/>
                      <a:pt x="87" y="134"/>
                    </a:cubicBezTo>
                    <a:cubicBezTo>
                      <a:pt x="87" y="135"/>
                      <a:pt x="87" y="135"/>
                      <a:pt x="87" y="135"/>
                    </a:cubicBezTo>
                    <a:cubicBezTo>
                      <a:pt x="87" y="135"/>
                      <a:pt x="87" y="135"/>
                      <a:pt x="87" y="135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8" y="135"/>
                      <a:pt x="88" y="135"/>
                      <a:pt x="88" y="134"/>
                    </a:cubicBezTo>
                    <a:cubicBezTo>
                      <a:pt x="88" y="134"/>
                      <a:pt x="88" y="133"/>
                      <a:pt x="88" y="134"/>
                    </a:cubicBezTo>
                    <a:cubicBezTo>
                      <a:pt x="89" y="133"/>
                      <a:pt x="89" y="134"/>
                      <a:pt x="89" y="133"/>
                    </a:cubicBezTo>
                    <a:cubicBezTo>
                      <a:pt x="88" y="132"/>
                      <a:pt x="89" y="132"/>
                      <a:pt x="89" y="133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9" y="133"/>
                      <a:pt x="88" y="134"/>
                      <a:pt x="89" y="133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90" y="133"/>
                      <a:pt x="90" y="133"/>
                      <a:pt x="90" y="133"/>
                    </a:cubicBezTo>
                    <a:cubicBezTo>
                      <a:pt x="90" y="132"/>
                      <a:pt x="90" y="133"/>
                      <a:pt x="90" y="133"/>
                    </a:cubicBezTo>
                    <a:cubicBezTo>
                      <a:pt x="90" y="134"/>
                      <a:pt x="90" y="135"/>
                      <a:pt x="91" y="134"/>
                    </a:cubicBezTo>
                    <a:cubicBezTo>
                      <a:pt x="90" y="134"/>
                      <a:pt x="90" y="133"/>
                      <a:pt x="91" y="133"/>
                    </a:cubicBezTo>
                    <a:cubicBezTo>
                      <a:pt x="91" y="133"/>
                      <a:pt x="91" y="133"/>
                      <a:pt x="91" y="133"/>
                    </a:cubicBezTo>
                    <a:cubicBezTo>
                      <a:pt x="91" y="134"/>
                      <a:pt x="91" y="135"/>
                      <a:pt x="91" y="134"/>
                    </a:cubicBezTo>
                    <a:cubicBezTo>
                      <a:pt x="92" y="134"/>
                      <a:pt x="91" y="134"/>
                      <a:pt x="91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93" y="135"/>
                      <a:pt x="92" y="135"/>
                      <a:pt x="93" y="135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4" y="136"/>
                      <a:pt x="93" y="135"/>
                      <a:pt x="93" y="135"/>
                    </a:cubicBezTo>
                    <a:cubicBezTo>
                      <a:pt x="94" y="134"/>
                      <a:pt x="94" y="135"/>
                      <a:pt x="94" y="135"/>
                    </a:cubicBezTo>
                    <a:cubicBezTo>
                      <a:pt x="94" y="135"/>
                      <a:pt x="94" y="135"/>
                      <a:pt x="94" y="134"/>
                    </a:cubicBezTo>
                    <a:cubicBezTo>
                      <a:pt x="94" y="135"/>
                      <a:pt x="94" y="135"/>
                      <a:pt x="95" y="135"/>
                    </a:cubicBezTo>
                    <a:cubicBezTo>
                      <a:pt x="95" y="134"/>
                      <a:pt x="95" y="134"/>
                      <a:pt x="95" y="134"/>
                    </a:cubicBezTo>
                    <a:cubicBezTo>
                      <a:pt x="95" y="135"/>
                      <a:pt x="95" y="134"/>
                      <a:pt x="95" y="134"/>
                    </a:cubicBezTo>
                    <a:cubicBezTo>
                      <a:pt x="95" y="134"/>
                      <a:pt x="95" y="134"/>
                      <a:pt x="95" y="134"/>
                    </a:cubicBezTo>
                    <a:cubicBezTo>
                      <a:pt x="95" y="133"/>
                      <a:pt x="95" y="133"/>
                      <a:pt x="95" y="133"/>
                    </a:cubicBezTo>
                    <a:cubicBezTo>
                      <a:pt x="95" y="134"/>
                      <a:pt x="95" y="134"/>
                      <a:pt x="95" y="135"/>
                    </a:cubicBezTo>
                    <a:cubicBezTo>
                      <a:pt x="95" y="134"/>
                      <a:pt x="95" y="134"/>
                      <a:pt x="95" y="134"/>
                    </a:cubicBezTo>
                    <a:cubicBezTo>
                      <a:pt x="95" y="135"/>
                      <a:pt x="95" y="135"/>
                      <a:pt x="95" y="135"/>
                    </a:cubicBezTo>
                    <a:cubicBezTo>
                      <a:pt x="96" y="135"/>
                      <a:pt x="95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6" y="135"/>
                      <a:pt x="95" y="136"/>
                      <a:pt x="96" y="136"/>
                    </a:cubicBezTo>
                    <a:cubicBezTo>
                      <a:pt x="96" y="135"/>
                      <a:pt x="97" y="135"/>
                      <a:pt x="97" y="135"/>
                    </a:cubicBezTo>
                    <a:cubicBezTo>
                      <a:pt x="97" y="137"/>
                      <a:pt x="97" y="135"/>
                      <a:pt x="97" y="136"/>
                    </a:cubicBezTo>
                    <a:cubicBezTo>
                      <a:pt x="97" y="136"/>
                      <a:pt x="97" y="136"/>
                      <a:pt x="98" y="136"/>
                    </a:cubicBezTo>
                    <a:cubicBezTo>
                      <a:pt x="98" y="137"/>
                      <a:pt x="98" y="136"/>
                      <a:pt x="98" y="136"/>
                    </a:cubicBezTo>
                    <a:cubicBezTo>
                      <a:pt x="98" y="135"/>
                      <a:pt x="98" y="135"/>
                      <a:pt x="99" y="136"/>
                    </a:cubicBezTo>
                    <a:cubicBezTo>
                      <a:pt x="99" y="136"/>
                      <a:pt x="99" y="136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6"/>
                      <a:pt x="99" y="136"/>
                      <a:pt x="99" y="136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100" y="135"/>
                      <a:pt x="99" y="135"/>
                      <a:pt x="99" y="135"/>
                    </a:cubicBezTo>
                    <a:cubicBezTo>
                      <a:pt x="99" y="134"/>
                      <a:pt x="99" y="134"/>
                      <a:pt x="99" y="134"/>
                    </a:cubicBezTo>
                    <a:cubicBezTo>
                      <a:pt x="99" y="134"/>
                      <a:pt x="99" y="134"/>
                      <a:pt x="99" y="134"/>
                    </a:cubicBezTo>
                    <a:cubicBezTo>
                      <a:pt x="99" y="134"/>
                      <a:pt x="99" y="133"/>
                      <a:pt x="98" y="133"/>
                    </a:cubicBezTo>
                    <a:cubicBezTo>
                      <a:pt x="99" y="134"/>
                      <a:pt x="98" y="133"/>
                      <a:pt x="98" y="134"/>
                    </a:cubicBezTo>
                    <a:cubicBezTo>
                      <a:pt x="98" y="134"/>
                      <a:pt x="98" y="134"/>
                      <a:pt x="98" y="134"/>
                    </a:cubicBezTo>
                    <a:cubicBezTo>
                      <a:pt x="98" y="134"/>
                      <a:pt x="98" y="134"/>
                      <a:pt x="98" y="134"/>
                    </a:cubicBezTo>
                    <a:cubicBezTo>
                      <a:pt x="98" y="135"/>
                      <a:pt x="98" y="134"/>
                      <a:pt x="98" y="134"/>
                    </a:cubicBezTo>
                    <a:cubicBezTo>
                      <a:pt x="97" y="134"/>
                      <a:pt x="97" y="134"/>
                      <a:pt x="97" y="134"/>
                    </a:cubicBezTo>
                    <a:cubicBezTo>
                      <a:pt x="97" y="133"/>
                      <a:pt x="98" y="133"/>
                      <a:pt x="97" y="133"/>
                    </a:cubicBezTo>
                    <a:cubicBezTo>
                      <a:pt x="97" y="132"/>
                      <a:pt x="96" y="132"/>
                      <a:pt x="96" y="132"/>
                    </a:cubicBezTo>
                    <a:cubicBezTo>
                      <a:pt x="96" y="132"/>
                      <a:pt x="97" y="132"/>
                      <a:pt x="96" y="132"/>
                    </a:cubicBezTo>
                    <a:cubicBezTo>
                      <a:pt x="97" y="131"/>
                      <a:pt x="97" y="131"/>
                      <a:pt x="97" y="131"/>
                    </a:cubicBezTo>
                    <a:cubicBezTo>
                      <a:pt x="97" y="131"/>
                      <a:pt x="97" y="131"/>
                      <a:pt x="97" y="131"/>
                    </a:cubicBezTo>
                    <a:cubicBezTo>
                      <a:pt x="97" y="131"/>
                      <a:pt x="97" y="131"/>
                      <a:pt x="97" y="131"/>
                    </a:cubicBezTo>
                    <a:cubicBezTo>
                      <a:pt x="97" y="130"/>
                      <a:pt x="97" y="131"/>
                      <a:pt x="97" y="131"/>
                    </a:cubicBezTo>
                    <a:cubicBezTo>
                      <a:pt x="97" y="132"/>
                      <a:pt x="97" y="132"/>
                      <a:pt x="97" y="132"/>
                    </a:cubicBezTo>
                    <a:cubicBezTo>
                      <a:pt x="98" y="132"/>
                      <a:pt x="97" y="130"/>
                      <a:pt x="98" y="131"/>
                    </a:cubicBezTo>
                    <a:cubicBezTo>
                      <a:pt x="98" y="132"/>
                      <a:pt x="98" y="132"/>
                      <a:pt x="99" y="132"/>
                    </a:cubicBezTo>
                    <a:cubicBezTo>
                      <a:pt x="99" y="132"/>
                      <a:pt x="99" y="132"/>
                      <a:pt x="99" y="131"/>
                    </a:cubicBezTo>
                    <a:cubicBezTo>
                      <a:pt x="99" y="131"/>
                      <a:pt x="99" y="131"/>
                      <a:pt x="99" y="131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100" y="130"/>
                      <a:pt x="100" y="130"/>
                      <a:pt x="100" y="130"/>
                    </a:cubicBezTo>
                    <a:cubicBezTo>
                      <a:pt x="100" y="130"/>
                      <a:pt x="100" y="130"/>
                      <a:pt x="100" y="130"/>
                    </a:cubicBezTo>
                    <a:cubicBezTo>
                      <a:pt x="100" y="130"/>
                      <a:pt x="100" y="130"/>
                      <a:pt x="100" y="130"/>
                    </a:cubicBezTo>
                    <a:cubicBezTo>
                      <a:pt x="100" y="130"/>
                      <a:pt x="100" y="130"/>
                      <a:pt x="100" y="130"/>
                    </a:cubicBezTo>
                    <a:cubicBezTo>
                      <a:pt x="100" y="130"/>
                      <a:pt x="100" y="130"/>
                      <a:pt x="100" y="130"/>
                    </a:cubicBezTo>
                    <a:cubicBezTo>
                      <a:pt x="100" y="130"/>
                      <a:pt x="101" y="130"/>
                      <a:pt x="100" y="130"/>
                    </a:cubicBezTo>
                    <a:cubicBezTo>
                      <a:pt x="101" y="130"/>
                      <a:pt x="101" y="131"/>
                      <a:pt x="101" y="130"/>
                    </a:cubicBezTo>
                    <a:cubicBezTo>
                      <a:pt x="101" y="129"/>
                      <a:pt x="101" y="131"/>
                      <a:pt x="101" y="130"/>
                    </a:cubicBezTo>
                    <a:cubicBezTo>
                      <a:pt x="101" y="130"/>
                      <a:pt x="102" y="129"/>
                      <a:pt x="101" y="129"/>
                    </a:cubicBezTo>
                    <a:cubicBezTo>
                      <a:pt x="102" y="129"/>
                      <a:pt x="102" y="130"/>
                      <a:pt x="102" y="129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3" y="130"/>
                      <a:pt x="102" y="127"/>
                      <a:pt x="103" y="129"/>
                    </a:cubicBezTo>
                    <a:cubicBezTo>
                      <a:pt x="103" y="129"/>
                      <a:pt x="103" y="128"/>
                      <a:pt x="103" y="129"/>
                    </a:cubicBezTo>
                    <a:cubicBezTo>
                      <a:pt x="103" y="130"/>
                      <a:pt x="103" y="128"/>
                      <a:pt x="104" y="128"/>
                    </a:cubicBezTo>
                    <a:cubicBezTo>
                      <a:pt x="105" y="128"/>
                      <a:pt x="105" y="128"/>
                      <a:pt x="106" y="128"/>
                    </a:cubicBezTo>
                    <a:cubicBezTo>
                      <a:pt x="106" y="129"/>
                      <a:pt x="106" y="129"/>
                      <a:pt x="107" y="128"/>
                    </a:cubicBezTo>
                    <a:cubicBezTo>
                      <a:pt x="108" y="127"/>
                      <a:pt x="108" y="127"/>
                      <a:pt x="108" y="127"/>
                    </a:cubicBezTo>
                    <a:cubicBezTo>
                      <a:pt x="108" y="127"/>
                      <a:pt x="108" y="127"/>
                      <a:pt x="108" y="127"/>
                    </a:cubicBezTo>
                    <a:cubicBezTo>
                      <a:pt x="109" y="127"/>
                      <a:pt x="110" y="127"/>
                      <a:pt x="109" y="127"/>
                    </a:cubicBezTo>
                    <a:cubicBezTo>
                      <a:pt x="109" y="127"/>
                      <a:pt x="109" y="126"/>
                      <a:pt x="109" y="126"/>
                    </a:cubicBezTo>
                    <a:cubicBezTo>
                      <a:pt x="109" y="126"/>
                      <a:pt x="109" y="125"/>
                      <a:pt x="109" y="126"/>
                    </a:cubicBezTo>
                    <a:cubicBezTo>
                      <a:pt x="110" y="125"/>
                      <a:pt x="109" y="126"/>
                      <a:pt x="109" y="125"/>
                    </a:cubicBezTo>
                    <a:cubicBezTo>
                      <a:pt x="109" y="125"/>
                      <a:pt x="109" y="125"/>
                      <a:pt x="110" y="125"/>
                    </a:cubicBezTo>
                    <a:cubicBezTo>
                      <a:pt x="110" y="125"/>
                      <a:pt x="110" y="125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10" y="125"/>
                      <a:pt x="110" y="124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10" y="123"/>
                      <a:pt x="110" y="123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09" y="124"/>
                      <a:pt x="109" y="124"/>
                      <a:pt x="109" y="124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10" y="123"/>
                      <a:pt x="110" y="123"/>
                      <a:pt x="110" y="123"/>
                    </a:cubicBezTo>
                    <a:cubicBezTo>
                      <a:pt x="111" y="123"/>
                      <a:pt x="110" y="123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10" y="124"/>
                      <a:pt x="110" y="124"/>
                      <a:pt x="110" y="124"/>
                    </a:cubicBezTo>
                    <a:cubicBezTo>
                      <a:pt x="111" y="124"/>
                      <a:pt x="111" y="124"/>
                      <a:pt x="111" y="124"/>
                    </a:cubicBezTo>
                    <a:cubicBezTo>
                      <a:pt x="111" y="124"/>
                      <a:pt x="111" y="124"/>
                      <a:pt x="111" y="124"/>
                    </a:cubicBezTo>
                    <a:cubicBezTo>
                      <a:pt x="111" y="124"/>
                      <a:pt x="111" y="124"/>
                      <a:pt x="111" y="124"/>
                    </a:cubicBezTo>
                    <a:cubicBezTo>
                      <a:pt x="111" y="124"/>
                      <a:pt x="111" y="124"/>
                      <a:pt x="111" y="124"/>
                    </a:cubicBezTo>
                    <a:cubicBezTo>
                      <a:pt x="111" y="124"/>
                      <a:pt x="111" y="123"/>
                      <a:pt x="111" y="124"/>
                    </a:cubicBezTo>
                    <a:cubicBezTo>
                      <a:pt x="111" y="124"/>
                      <a:pt x="111" y="124"/>
                      <a:pt x="111" y="124"/>
                    </a:cubicBezTo>
                    <a:cubicBezTo>
                      <a:pt x="111" y="124"/>
                      <a:pt x="112" y="124"/>
                      <a:pt x="112" y="123"/>
                    </a:cubicBezTo>
                    <a:cubicBezTo>
                      <a:pt x="112" y="123"/>
                      <a:pt x="112" y="123"/>
                      <a:pt x="112" y="123"/>
                    </a:cubicBezTo>
                    <a:cubicBezTo>
                      <a:pt x="112" y="123"/>
                      <a:pt x="112" y="123"/>
                      <a:pt x="112" y="122"/>
                    </a:cubicBezTo>
                    <a:cubicBezTo>
                      <a:pt x="112" y="123"/>
                      <a:pt x="112" y="122"/>
                      <a:pt x="112" y="121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13" y="121"/>
                      <a:pt x="112" y="121"/>
                      <a:pt x="112" y="121"/>
                    </a:cubicBezTo>
                    <a:cubicBezTo>
                      <a:pt x="113" y="120"/>
                      <a:pt x="112" y="120"/>
                      <a:pt x="113" y="120"/>
                    </a:cubicBezTo>
                    <a:cubicBezTo>
                      <a:pt x="112" y="120"/>
                      <a:pt x="113" y="119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2" y="119"/>
                      <a:pt x="112" y="119"/>
                      <a:pt x="112" y="119"/>
                    </a:cubicBezTo>
                    <a:cubicBezTo>
                      <a:pt x="112" y="120"/>
                      <a:pt x="112" y="118"/>
                      <a:pt x="112" y="119"/>
                    </a:cubicBezTo>
                    <a:cubicBezTo>
                      <a:pt x="112" y="119"/>
                      <a:pt x="112" y="118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8"/>
                      <a:pt x="112" y="117"/>
                      <a:pt x="113" y="117"/>
                    </a:cubicBezTo>
                    <a:cubicBezTo>
                      <a:pt x="113" y="117"/>
                      <a:pt x="113" y="116"/>
                      <a:pt x="113" y="117"/>
                    </a:cubicBezTo>
                    <a:cubicBezTo>
                      <a:pt x="114" y="116"/>
                      <a:pt x="114" y="116"/>
                      <a:pt x="114" y="116"/>
                    </a:cubicBezTo>
                    <a:cubicBezTo>
                      <a:pt x="114" y="116"/>
                      <a:pt x="114" y="116"/>
                      <a:pt x="114" y="116"/>
                    </a:cubicBezTo>
                    <a:cubicBezTo>
                      <a:pt x="114" y="116"/>
                      <a:pt x="115" y="117"/>
                      <a:pt x="114" y="116"/>
                    </a:cubicBezTo>
                    <a:cubicBezTo>
                      <a:pt x="115" y="116"/>
                      <a:pt x="115" y="116"/>
                      <a:pt x="115" y="115"/>
                    </a:cubicBezTo>
                    <a:cubicBezTo>
                      <a:pt x="115" y="115"/>
                      <a:pt x="115" y="116"/>
                      <a:pt x="114" y="115"/>
                    </a:cubicBezTo>
                    <a:cubicBezTo>
                      <a:pt x="115" y="115"/>
                      <a:pt x="115" y="115"/>
                      <a:pt x="115" y="115"/>
                    </a:cubicBezTo>
                    <a:cubicBezTo>
                      <a:pt x="115" y="115"/>
                      <a:pt x="115" y="115"/>
                      <a:pt x="115" y="115"/>
                    </a:cubicBezTo>
                    <a:cubicBezTo>
                      <a:pt x="115" y="115"/>
                      <a:pt x="116" y="114"/>
                      <a:pt x="116" y="114"/>
                    </a:cubicBezTo>
                    <a:cubicBezTo>
                      <a:pt x="116" y="116"/>
                      <a:pt x="116" y="115"/>
                      <a:pt x="116" y="114"/>
                    </a:cubicBezTo>
                    <a:cubicBezTo>
                      <a:pt x="116" y="114"/>
                      <a:pt x="116" y="113"/>
                      <a:pt x="115" y="114"/>
                    </a:cubicBez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114"/>
                      <a:pt x="115" y="114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2"/>
                      <a:pt x="115" y="112"/>
                      <a:pt x="115" y="112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3"/>
                      <a:pt x="115" y="113"/>
                      <a:pt x="115" y="113"/>
                    </a:cubicBezTo>
                    <a:cubicBezTo>
                      <a:pt x="115" y="112"/>
                      <a:pt x="115" y="112"/>
                      <a:pt x="115" y="112"/>
                    </a:cubicBezTo>
                    <a:cubicBezTo>
                      <a:pt x="115" y="112"/>
                      <a:pt x="115" y="112"/>
                      <a:pt x="115" y="112"/>
                    </a:cubicBezTo>
                    <a:cubicBezTo>
                      <a:pt x="115" y="112"/>
                      <a:pt x="116" y="111"/>
                      <a:pt x="116" y="111"/>
                    </a:cubicBezTo>
                    <a:cubicBezTo>
                      <a:pt x="116" y="111"/>
                      <a:pt x="116" y="111"/>
                      <a:pt x="116" y="110"/>
                    </a:cubicBezTo>
                    <a:cubicBezTo>
                      <a:pt x="116" y="110"/>
                      <a:pt x="116" y="110"/>
                      <a:pt x="116" y="110"/>
                    </a:cubicBezTo>
                    <a:cubicBezTo>
                      <a:pt x="116" y="109"/>
                      <a:pt x="116" y="109"/>
                      <a:pt x="116" y="108"/>
                    </a:cubicBezTo>
                    <a:cubicBezTo>
                      <a:pt x="116" y="108"/>
                      <a:pt x="116" y="108"/>
                      <a:pt x="116" y="107"/>
                    </a:cubicBezTo>
                    <a:cubicBezTo>
                      <a:pt x="116" y="107"/>
                      <a:pt x="116" y="107"/>
                      <a:pt x="116" y="107"/>
                    </a:cubicBezTo>
                    <a:cubicBezTo>
                      <a:pt x="116" y="107"/>
                      <a:pt x="116" y="108"/>
                      <a:pt x="116" y="108"/>
                    </a:cubicBezTo>
                    <a:cubicBezTo>
                      <a:pt x="116" y="108"/>
                      <a:pt x="115" y="106"/>
                      <a:pt x="115" y="107"/>
                    </a:cubicBezTo>
                    <a:cubicBezTo>
                      <a:pt x="115" y="106"/>
                      <a:pt x="115" y="107"/>
                      <a:pt x="115" y="107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4" y="107"/>
                      <a:pt x="114" y="107"/>
                      <a:pt x="114" y="107"/>
                    </a:cubicBezTo>
                    <a:cubicBezTo>
                      <a:pt x="114" y="108"/>
                      <a:pt x="114" y="108"/>
                      <a:pt x="114" y="108"/>
                    </a:cubicBezTo>
                    <a:cubicBezTo>
                      <a:pt x="114" y="109"/>
                      <a:pt x="114" y="108"/>
                      <a:pt x="115" y="108"/>
                    </a:cubicBezTo>
                    <a:cubicBezTo>
                      <a:pt x="115" y="109"/>
                      <a:pt x="115" y="109"/>
                      <a:pt x="114" y="108"/>
                    </a:cubicBezTo>
                    <a:cubicBezTo>
                      <a:pt x="114" y="108"/>
                      <a:pt x="114" y="107"/>
                      <a:pt x="114" y="108"/>
                    </a:cubicBezTo>
                    <a:cubicBezTo>
                      <a:pt x="114" y="108"/>
                      <a:pt x="114" y="107"/>
                      <a:pt x="114" y="107"/>
                    </a:cubicBezTo>
                    <a:cubicBezTo>
                      <a:pt x="114" y="107"/>
                      <a:pt x="114" y="107"/>
                      <a:pt x="114" y="107"/>
                    </a:cubicBezTo>
                    <a:cubicBezTo>
                      <a:pt x="114" y="105"/>
                      <a:pt x="114" y="105"/>
                      <a:pt x="113" y="107"/>
                    </a:cubicBezTo>
                    <a:cubicBezTo>
                      <a:pt x="114" y="106"/>
                      <a:pt x="113" y="108"/>
                      <a:pt x="113" y="106"/>
                    </a:cubicBezTo>
                    <a:cubicBezTo>
                      <a:pt x="113" y="107"/>
                      <a:pt x="113" y="106"/>
                      <a:pt x="113" y="106"/>
                    </a:cubicBezTo>
                    <a:cubicBezTo>
                      <a:pt x="114" y="106"/>
                      <a:pt x="113" y="106"/>
                      <a:pt x="113" y="106"/>
                    </a:cubicBezTo>
                    <a:cubicBezTo>
                      <a:pt x="113" y="107"/>
                      <a:pt x="114" y="103"/>
                      <a:pt x="113" y="105"/>
                    </a:cubicBezTo>
                    <a:cubicBezTo>
                      <a:pt x="114" y="105"/>
                      <a:pt x="114" y="106"/>
                      <a:pt x="114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5" y="103"/>
                      <a:pt x="114" y="104"/>
                      <a:pt x="115" y="104"/>
                    </a:cubicBezTo>
                    <a:cubicBezTo>
                      <a:pt x="115" y="104"/>
                      <a:pt x="115" y="104"/>
                      <a:pt x="11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6" y="104"/>
                      <a:pt x="116" y="105"/>
                      <a:pt x="115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6" y="104"/>
                      <a:pt x="117" y="104"/>
                      <a:pt x="116" y="103"/>
                    </a:cubicBezTo>
                    <a:cubicBezTo>
                      <a:pt x="117" y="102"/>
                      <a:pt x="116" y="102"/>
                      <a:pt x="117" y="101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17" y="100"/>
                      <a:pt x="117" y="100"/>
                      <a:pt x="116" y="100"/>
                    </a:cubicBezTo>
                    <a:cubicBezTo>
                      <a:pt x="116" y="100"/>
                      <a:pt x="116" y="100"/>
                      <a:pt x="116" y="100"/>
                    </a:cubicBezTo>
                    <a:cubicBezTo>
                      <a:pt x="116" y="99"/>
                      <a:pt x="116" y="101"/>
                      <a:pt x="116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6" y="100"/>
                      <a:pt x="115" y="100"/>
                      <a:pt x="115" y="99"/>
                    </a:cubicBezTo>
                    <a:cubicBezTo>
                      <a:pt x="115" y="100"/>
                      <a:pt x="114" y="98"/>
                      <a:pt x="113" y="98"/>
                    </a:cubicBezTo>
                    <a:cubicBezTo>
                      <a:pt x="112" y="101"/>
                      <a:pt x="112" y="99"/>
                      <a:pt x="112" y="96"/>
                    </a:cubicBezTo>
                    <a:cubicBezTo>
                      <a:pt x="111" y="99"/>
                      <a:pt x="111" y="92"/>
                      <a:pt x="111" y="94"/>
                    </a:cubicBezTo>
                    <a:cubicBezTo>
                      <a:pt x="111" y="95"/>
                      <a:pt x="110" y="94"/>
                      <a:pt x="111" y="95"/>
                    </a:cubicBezTo>
                    <a:cubicBezTo>
                      <a:pt x="110" y="97"/>
                      <a:pt x="110" y="96"/>
                      <a:pt x="109" y="95"/>
                    </a:cubicBezTo>
                    <a:cubicBezTo>
                      <a:pt x="109" y="95"/>
                      <a:pt x="109" y="95"/>
                      <a:pt x="110" y="95"/>
                    </a:cubicBezTo>
                    <a:cubicBezTo>
                      <a:pt x="110" y="94"/>
                      <a:pt x="109" y="94"/>
                      <a:pt x="109" y="96"/>
                    </a:cubicBezTo>
                    <a:cubicBezTo>
                      <a:pt x="108" y="101"/>
                      <a:pt x="109" y="97"/>
                      <a:pt x="108" y="96"/>
                    </a:cubicBezTo>
                    <a:cubicBezTo>
                      <a:pt x="106" y="94"/>
                      <a:pt x="106" y="95"/>
                      <a:pt x="107" y="96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8" y="95"/>
                      <a:pt x="106" y="94"/>
                      <a:pt x="106" y="96"/>
                    </a:cubicBezTo>
                    <a:cubicBezTo>
                      <a:pt x="107" y="96"/>
                      <a:pt x="106" y="96"/>
                      <a:pt x="106" y="96"/>
                    </a:cubicBezTo>
                    <a:cubicBezTo>
                      <a:pt x="106" y="95"/>
                      <a:pt x="105" y="96"/>
                      <a:pt x="104" y="95"/>
                    </a:cubicBezTo>
                    <a:cubicBezTo>
                      <a:pt x="104" y="94"/>
                      <a:pt x="105" y="100"/>
                      <a:pt x="104" y="95"/>
                    </a:cubicBezTo>
                    <a:cubicBezTo>
                      <a:pt x="103" y="92"/>
                      <a:pt x="104" y="93"/>
                      <a:pt x="103" y="94"/>
                    </a:cubicBezTo>
                    <a:cubicBezTo>
                      <a:pt x="104" y="95"/>
                      <a:pt x="103" y="95"/>
                      <a:pt x="103" y="94"/>
                    </a:cubicBezTo>
                    <a:cubicBezTo>
                      <a:pt x="101" y="95"/>
                      <a:pt x="106" y="96"/>
                      <a:pt x="103" y="95"/>
                    </a:cubicBezTo>
                    <a:cubicBezTo>
                      <a:pt x="103" y="96"/>
                      <a:pt x="103" y="94"/>
                      <a:pt x="102" y="93"/>
                    </a:cubicBezTo>
                    <a:cubicBezTo>
                      <a:pt x="101" y="91"/>
                      <a:pt x="100" y="93"/>
                      <a:pt x="100" y="95"/>
                    </a:cubicBezTo>
                    <a:cubicBezTo>
                      <a:pt x="100" y="94"/>
                      <a:pt x="100" y="93"/>
                      <a:pt x="101" y="93"/>
                    </a:cubicBezTo>
                    <a:cubicBezTo>
                      <a:pt x="100" y="95"/>
                      <a:pt x="100" y="94"/>
                      <a:pt x="99" y="92"/>
                    </a:cubicBezTo>
                    <a:cubicBezTo>
                      <a:pt x="100" y="91"/>
                      <a:pt x="100" y="93"/>
                      <a:pt x="101" y="92"/>
                    </a:cubicBezTo>
                    <a:cubicBezTo>
                      <a:pt x="102" y="93"/>
                      <a:pt x="102" y="94"/>
                      <a:pt x="101" y="94"/>
                    </a:cubicBezTo>
                    <a:cubicBezTo>
                      <a:pt x="101" y="95"/>
                      <a:pt x="101" y="92"/>
                      <a:pt x="100" y="90"/>
                    </a:cubicBezTo>
                    <a:cubicBezTo>
                      <a:pt x="100" y="89"/>
                      <a:pt x="100" y="89"/>
                      <a:pt x="101" y="91"/>
                    </a:cubicBezTo>
                    <a:cubicBezTo>
                      <a:pt x="101" y="91"/>
                      <a:pt x="100" y="89"/>
                      <a:pt x="100" y="89"/>
                    </a:cubicBezTo>
                    <a:cubicBezTo>
                      <a:pt x="100" y="88"/>
                      <a:pt x="101" y="87"/>
                      <a:pt x="100" y="88"/>
                    </a:cubicBezTo>
                    <a:cubicBezTo>
                      <a:pt x="99" y="89"/>
                      <a:pt x="100" y="88"/>
                      <a:pt x="99" y="87"/>
                    </a:cubicBezTo>
                    <a:cubicBezTo>
                      <a:pt x="99" y="85"/>
                      <a:pt x="99" y="88"/>
                      <a:pt x="100" y="88"/>
                    </a:cubicBezTo>
                    <a:cubicBezTo>
                      <a:pt x="98" y="89"/>
                      <a:pt x="101" y="90"/>
                      <a:pt x="100" y="89"/>
                    </a:cubicBezTo>
                    <a:cubicBezTo>
                      <a:pt x="101" y="90"/>
                      <a:pt x="101" y="88"/>
                      <a:pt x="100" y="88"/>
                    </a:cubicBezTo>
                    <a:cubicBezTo>
                      <a:pt x="99" y="87"/>
                      <a:pt x="102" y="92"/>
                      <a:pt x="100" y="88"/>
                    </a:cubicBezTo>
                    <a:cubicBezTo>
                      <a:pt x="99" y="87"/>
                      <a:pt x="99" y="90"/>
                      <a:pt x="100" y="89"/>
                    </a:cubicBezTo>
                    <a:cubicBezTo>
                      <a:pt x="100" y="90"/>
                      <a:pt x="101" y="89"/>
                      <a:pt x="100" y="88"/>
                    </a:cubicBezTo>
                    <a:cubicBezTo>
                      <a:pt x="100" y="89"/>
                      <a:pt x="99" y="90"/>
                      <a:pt x="99" y="88"/>
                    </a:cubicBezTo>
                    <a:cubicBezTo>
                      <a:pt x="99" y="87"/>
                      <a:pt x="100" y="88"/>
                      <a:pt x="100" y="86"/>
                    </a:cubicBezTo>
                    <a:cubicBezTo>
                      <a:pt x="101" y="83"/>
                      <a:pt x="102" y="85"/>
                      <a:pt x="102" y="86"/>
                    </a:cubicBezTo>
                    <a:cubicBezTo>
                      <a:pt x="101" y="87"/>
                      <a:pt x="102" y="87"/>
                      <a:pt x="101" y="86"/>
                    </a:cubicBezTo>
                    <a:cubicBezTo>
                      <a:pt x="102" y="88"/>
                      <a:pt x="98" y="84"/>
                      <a:pt x="101" y="84"/>
                    </a:cubicBezTo>
                    <a:cubicBezTo>
                      <a:pt x="102" y="84"/>
                      <a:pt x="99" y="81"/>
                      <a:pt x="102" y="82"/>
                    </a:cubicBezTo>
                    <a:cubicBezTo>
                      <a:pt x="102" y="79"/>
                      <a:pt x="102" y="82"/>
                      <a:pt x="103" y="81"/>
                    </a:cubicBezTo>
                    <a:cubicBezTo>
                      <a:pt x="102" y="83"/>
                      <a:pt x="103" y="82"/>
                      <a:pt x="102" y="82"/>
                    </a:cubicBezTo>
                    <a:cubicBezTo>
                      <a:pt x="101" y="81"/>
                      <a:pt x="103" y="81"/>
                      <a:pt x="102" y="80"/>
                    </a:cubicBezTo>
                    <a:cubicBezTo>
                      <a:pt x="102" y="80"/>
                      <a:pt x="101" y="84"/>
                      <a:pt x="101" y="81"/>
                    </a:cubicBezTo>
                    <a:cubicBezTo>
                      <a:pt x="101" y="79"/>
                      <a:pt x="102" y="79"/>
                      <a:pt x="101" y="80"/>
                    </a:cubicBezTo>
                    <a:cubicBezTo>
                      <a:pt x="100" y="80"/>
                      <a:pt x="102" y="79"/>
                      <a:pt x="101" y="80"/>
                    </a:cubicBezTo>
                    <a:cubicBezTo>
                      <a:pt x="101" y="81"/>
                      <a:pt x="103" y="82"/>
                      <a:pt x="102" y="81"/>
                    </a:cubicBezTo>
                    <a:cubicBezTo>
                      <a:pt x="102" y="82"/>
                      <a:pt x="101" y="79"/>
                      <a:pt x="102" y="79"/>
                    </a:cubicBezTo>
                    <a:cubicBezTo>
                      <a:pt x="101" y="75"/>
                      <a:pt x="101" y="80"/>
                      <a:pt x="103" y="77"/>
                    </a:cubicBezTo>
                    <a:cubicBezTo>
                      <a:pt x="102" y="77"/>
                      <a:pt x="103" y="75"/>
                      <a:pt x="103" y="76"/>
                    </a:cubicBezTo>
                    <a:cubicBezTo>
                      <a:pt x="104" y="74"/>
                      <a:pt x="103" y="76"/>
                      <a:pt x="103" y="73"/>
                    </a:cubicBezTo>
                    <a:cubicBezTo>
                      <a:pt x="104" y="73"/>
                      <a:pt x="103" y="73"/>
                      <a:pt x="102" y="71"/>
                    </a:cubicBezTo>
                    <a:cubicBezTo>
                      <a:pt x="103" y="70"/>
                      <a:pt x="102" y="72"/>
                      <a:pt x="101" y="71"/>
                    </a:cubicBezTo>
                    <a:cubicBezTo>
                      <a:pt x="101" y="70"/>
                      <a:pt x="99" y="72"/>
                      <a:pt x="100" y="71"/>
                    </a:cubicBezTo>
                    <a:cubicBezTo>
                      <a:pt x="101" y="71"/>
                      <a:pt x="101" y="70"/>
                      <a:pt x="100" y="71"/>
                    </a:cubicBezTo>
                    <a:cubicBezTo>
                      <a:pt x="100" y="68"/>
                      <a:pt x="100" y="69"/>
                      <a:pt x="100" y="68"/>
                    </a:cubicBezTo>
                    <a:cubicBezTo>
                      <a:pt x="100" y="66"/>
                      <a:pt x="101" y="68"/>
                      <a:pt x="99" y="66"/>
                    </a:cubicBezTo>
                    <a:cubicBezTo>
                      <a:pt x="100" y="68"/>
                      <a:pt x="99" y="67"/>
                      <a:pt x="98" y="66"/>
                    </a:cubicBezTo>
                    <a:cubicBezTo>
                      <a:pt x="98" y="68"/>
                      <a:pt x="98" y="64"/>
                      <a:pt x="97" y="66"/>
                    </a:cubicBezTo>
                    <a:cubicBezTo>
                      <a:pt x="97" y="66"/>
                      <a:pt x="98" y="65"/>
                      <a:pt x="96" y="68"/>
                    </a:cubicBezTo>
                    <a:cubicBezTo>
                      <a:pt x="98" y="68"/>
                      <a:pt x="97" y="68"/>
                      <a:pt x="96" y="70"/>
                    </a:cubicBezTo>
                    <a:cubicBezTo>
                      <a:pt x="96" y="70"/>
                      <a:pt x="95" y="69"/>
                      <a:pt x="96" y="68"/>
                    </a:cubicBezTo>
                    <a:cubicBezTo>
                      <a:pt x="95" y="66"/>
                      <a:pt x="96" y="68"/>
                      <a:pt x="94" y="68"/>
                    </a:cubicBezTo>
                    <a:cubicBezTo>
                      <a:pt x="94" y="67"/>
                      <a:pt x="93" y="71"/>
                      <a:pt x="93" y="70"/>
                    </a:cubicBezTo>
                    <a:cubicBezTo>
                      <a:pt x="93" y="71"/>
                      <a:pt x="92" y="72"/>
                      <a:pt x="92" y="72"/>
                    </a:cubicBezTo>
                    <a:cubicBezTo>
                      <a:pt x="91" y="74"/>
                      <a:pt x="92" y="75"/>
                      <a:pt x="92" y="75"/>
                    </a:cubicBezTo>
                    <a:cubicBezTo>
                      <a:pt x="92" y="75"/>
                      <a:pt x="92" y="76"/>
                      <a:pt x="91" y="77"/>
                    </a:cubicBezTo>
                    <a:cubicBezTo>
                      <a:pt x="91" y="77"/>
                      <a:pt x="89" y="77"/>
                      <a:pt x="91" y="77"/>
                    </a:cubicBezTo>
                    <a:cubicBezTo>
                      <a:pt x="91" y="81"/>
                      <a:pt x="90" y="74"/>
                      <a:pt x="89" y="76"/>
                    </a:cubicBezTo>
                    <a:cubicBezTo>
                      <a:pt x="90" y="77"/>
                      <a:pt x="89" y="72"/>
                      <a:pt x="87" y="75"/>
                    </a:cubicBezTo>
                    <a:cubicBezTo>
                      <a:pt x="87" y="73"/>
                      <a:pt x="86" y="72"/>
                      <a:pt x="86" y="73"/>
                    </a:cubicBezTo>
                    <a:cubicBezTo>
                      <a:pt x="87" y="72"/>
                      <a:pt x="83" y="69"/>
                      <a:pt x="85" y="69"/>
                    </a:cubicBezTo>
                    <a:cubicBezTo>
                      <a:pt x="86" y="69"/>
                      <a:pt x="85" y="70"/>
                      <a:pt x="86" y="66"/>
                    </a:cubicBezTo>
                    <a:cubicBezTo>
                      <a:pt x="87" y="68"/>
                      <a:pt x="86" y="65"/>
                      <a:pt x="87" y="65"/>
                    </a:cubicBezTo>
                    <a:cubicBezTo>
                      <a:pt x="90" y="65"/>
                      <a:pt x="88" y="62"/>
                      <a:pt x="89" y="64"/>
                    </a:cubicBezTo>
                    <a:cubicBezTo>
                      <a:pt x="90" y="65"/>
                      <a:pt x="89" y="64"/>
                      <a:pt x="90" y="61"/>
                    </a:cubicBezTo>
                    <a:cubicBezTo>
                      <a:pt x="90" y="62"/>
                      <a:pt x="91" y="61"/>
                      <a:pt x="90" y="61"/>
                    </a:cubicBezTo>
                    <a:cubicBezTo>
                      <a:pt x="90" y="62"/>
                      <a:pt x="90" y="63"/>
                      <a:pt x="90" y="61"/>
                    </a:cubicBezTo>
                    <a:cubicBezTo>
                      <a:pt x="89" y="61"/>
                      <a:pt x="89" y="61"/>
                      <a:pt x="90" y="61"/>
                    </a:cubicBezTo>
                    <a:cubicBezTo>
                      <a:pt x="90" y="62"/>
                      <a:pt x="91" y="62"/>
                      <a:pt x="90" y="61"/>
                    </a:cubicBezTo>
                    <a:cubicBezTo>
                      <a:pt x="90" y="60"/>
                      <a:pt x="91" y="56"/>
                      <a:pt x="90" y="59"/>
                    </a:cubicBezTo>
                    <a:cubicBezTo>
                      <a:pt x="89" y="58"/>
                      <a:pt x="90" y="57"/>
                      <a:pt x="89" y="58"/>
                    </a:cubicBezTo>
                    <a:cubicBezTo>
                      <a:pt x="90" y="59"/>
                      <a:pt x="89" y="58"/>
                      <a:pt x="89" y="56"/>
                    </a:cubicBezTo>
                    <a:cubicBezTo>
                      <a:pt x="88" y="53"/>
                      <a:pt x="92" y="54"/>
                      <a:pt x="91" y="55"/>
                    </a:cubicBezTo>
                    <a:cubicBezTo>
                      <a:pt x="92" y="55"/>
                      <a:pt x="91" y="53"/>
                      <a:pt x="91" y="54"/>
                    </a:cubicBezTo>
                    <a:cubicBezTo>
                      <a:pt x="90" y="53"/>
                      <a:pt x="90" y="54"/>
                      <a:pt x="91" y="54"/>
                    </a:cubicBezTo>
                    <a:cubicBezTo>
                      <a:pt x="91" y="52"/>
                      <a:pt x="91" y="51"/>
                      <a:pt x="91" y="53"/>
                    </a:cubicBezTo>
                    <a:cubicBezTo>
                      <a:pt x="92" y="54"/>
                      <a:pt x="91" y="52"/>
                      <a:pt x="92" y="52"/>
                    </a:cubicBezTo>
                    <a:cubicBezTo>
                      <a:pt x="92" y="51"/>
                      <a:pt x="91" y="51"/>
                      <a:pt x="92" y="51"/>
                    </a:cubicBezTo>
                    <a:cubicBezTo>
                      <a:pt x="92" y="52"/>
                      <a:pt x="93" y="50"/>
                      <a:pt x="93" y="49"/>
                    </a:cubicBezTo>
                    <a:cubicBezTo>
                      <a:pt x="93" y="49"/>
                      <a:pt x="92" y="48"/>
                      <a:pt x="93" y="47"/>
                    </a:cubicBezTo>
                    <a:cubicBezTo>
                      <a:pt x="93" y="47"/>
                      <a:pt x="93" y="48"/>
                      <a:pt x="93" y="47"/>
                    </a:cubicBezTo>
                    <a:cubicBezTo>
                      <a:pt x="92" y="46"/>
                      <a:pt x="93" y="46"/>
                      <a:pt x="93" y="46"/>
                    </a:cubicBezTo>
                    <a:cubicBezTo>
                      <a:pt x="93" y="47"/>
                      <a:pt x="91" y="46"/>
                      <a:pt x="93" y="47"/>
                    </a:cubicBezTo>
                    <a:cubicBezTo>
                      <a:pt x="93" y="47"/>
                      <a:pt x="92" y="46"/>
                      <a:pt x="92" y="46"/>
                    </a:cubicBezTo>
                    <a:cubicBezTo>
                      <a:pt x="92" y="45"/>
                      <a:pt x="91" y="44"/>
                      <a:pt x="91" y="44"/>
                    </a:cubicBezTo>
                    <a:cubicBezTo>
                      <a:pt x="92" y="43"/>
                      <a:pt x="90" y="43"/>
                      <a:pt x="91" y="42"/>
                    </a:cubicBezTo>
                    <a:cubicBezTo>
                      <a:pt x="93" y="41"/>
                      <a:pt x="91" y="40"/>
                      <a:pt x="92" y="40"/>
                    </a:cubicBezTo>
                    <a:cubicBezTo>
                      <a:pt x="90" y="39"/>
                      <a:pt x="92" y="39"/>
                      <a:pt x="92" y="38"/>
                    </a:cubicBezTo>
                    <a:cubicBezTo>
                      <a:pt x="93" y="38"/>
                      <a:pt x="91" y="36"/>
                      <a:pt x="91" y="36"/>
                    </a:cubicBezTo>
                    <a:cubicBezTo>
                      <a:pt x="92" y="35"/>
                      <a:pt x="89" y="34"/>
                      <a:pt x="90" y="33"/>
                    </a:cubicBezTo>
                    <a:cubicBezTo>
                      <a:pt x="90" y="32"/>
                      <a:pt x="90" y="31"/>
                      <a:pt x="89" y="32"/>
                    </a:cubicBezTo>
                    <a:cubicBezTo>
                      <a:pt x="90" y="31"/>
                      <a:pt x="89" y="33"/>
                      <a:pt x="88" y="31"/>
                    </a:cubicBezTo>
                    <a:cubicBezTo>
                      <a:pt x="87" y="30"/>
                      <a:pt x="87" y="33"/>
                      <a:pt x="87" y="32"/>
                    </a:cubicBezTo>
                    <a:cubicBezTo>
                      <a:pt x="86" y="32"/>
                      <a:pt x="86" y="33"/>
                      <a:pt x="86" y="33"/>
                    </a:cubicBezTo>
                    <a:cubicBezTo>
                      <a:pt x="85" y="32"/>
                      <a:pt x="85" y="33"/>
                      <a:pt x="85" y="34"/>
                    </a:cubicBezTo>
                    <a:cubicBezTo>
                      <a:pt x="85" y="33"/>
                      <a:pt x="85" y="35"/>
                      <a:pt x="85" y="34"/>
                    </a:cubicBezTo>
                    <a:cubicBezTo>
                      <a:pt x="85" y="36"/>
                      <a:pt x="85" y="34"/>
                      <a:pt x="85" y="37"/>
                    </a:cubicBezTo>
                    <a:cubicBezTo>
                      <a:pt x="85" y="38"/>
                      <a:pt x="85" y="39"/>
                      <a:pt x="85" y="37"/>
                    </a:cubicBezTo>
                    <a:cubicBezTo>
                      <a:pt x="86" y="38"/>
                      <a:pt x="84" y="40"/>
                      <a:pt x="85" y="38"/>
                    </a:cubicBezTo>
                    <a:cubicBezTo>
                      <a:pt x="85" y="37"/>
                      <a:pt x="84" y="37"/>
                      <a:pt x="85" y="38"/>
                    </a:cubicBezTo>
                    <a:cubicBezTo>
                      <a:pt x="84" y="40"/>
                      <a:pt x="85" y="38"/>
                      <a:pt x="84" y="39"/>
                    </a:cubicBezTo>
                    <a:cubicBezTo>
                      <a:pt x="85" y="40"/>
                      <a:pt x="85" y="42"/>
                      <a:pt x="84" y="41"/>
                    </a:cubicBezTo>
                    <a:cubicBezTo>
                      <a:pt x="84" y="43"/>
                      <a:pt x="85" y="42"/>
                      <a:pt x="84" y="44"/>
                    </a:cubicBezTo>
                    <a:cubicBezTo>
                      <a:pt x="84" y="47"/>
                      <a:pt x="85" y="46"/>
                      <a:pt x="85" y="46"/>
                    </a:cubicBezTo>
                    <a:cubicBezTo>
                      <a:pt x="86" y="44"/>
                      <a:pt x="86" y="47"/>
                      <a:pt x="85" y="47"/>
                    </a:cubicBezTo>
                    <a:cubicBezTo>
                      <a:pt x="85" y="46"/>
                      <a:pt x="87" y="53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5" y="51"/>
                      <a:pt x="86" y="51"/>
                      <a:pt x="86" y="51"/>
                    </a:cubicBezTo>
                    <a:cubicBezTo>
                      <a:pt x="86" y="51"/>
                      <a:pt x="87" y="51"/>
                      <a:pt x="86" y="50"/>
                    </a:cubicBezTo>
                    <a:cubicBezTo>
                      <a:pt x="85" y="51"/>
                      <a:pt x="85" y="51"/>
                      <a:pt x="85" y="52"/>
                    </a:cubicBezTo>
                    <a:cubicBezTo>
                      <a:pt x="86" y="55"/>
                      <a:pt x="85" y="52"/>
                      <a:pt x="84" y="52"/>
                    </a:cubicBezTo>
                    <a:cubicBezTo>
                      <a:pt x="83" y="52"/>
                      <a:pt x="84" y="53"/>
                      <a:pt x="83" y="52"/>
                    </a:cubicBezTo>
                    <a:cubicBezTo>
                      <a:pt x="85" y="56"/>
                      <a:pt x="82" y="51"/>
                      <a:pt x="83" y="52"/>
                    </a:cubicBezTo>
                    <a:cubicBezTo>
                      <a:pt x="83" y="50"/>
                      <a:pt x="83" y="52"/>
                      <a:pt x="82" y="53"/>
                    </a:cubicBezTo>
                    <a:cubicBezTo>
                      <a:pt x="79" y="52"/>
                      <a:pt x="81" y="51"/>
                      <a:pt x="81" y="53"/>
                    </a:cubicBezTo>
                    <a:cubicBezTo>
                      <a:pt x="80" y="54"/>
                      <a:pt x="81" y="52"/>
                      <a:pt x="80" y="53"/>
                    </a:cubicBezTo>
                    <a:cubicBezTo>
                      <a:pt x="83" y="55"/>
                      <a:pt x="80" y="53"/>
                      <a:pt x="79" y="53"/>
                    </a:cubicBezTo>
                    <a:cubicBezTo>
                      <a:pt x="77" y="54"/>
                      <a:pt x="79" y="55"/>
                      <a:pt x="78" y="53"/>
                    </a:cubicBezTo>
                    <a:cubicBezTo>
                      <a:pt x="79" y="54"/>
                      <a:pt x="78" y="54"/>
                      <a:pt x="78" y="55"/>
                    </a:cubicBezTo>
                    <a:cubicBezTo>
                      <a:pt x="78" y="55"/>
                      <a:pt x="78" y="55"/>
                      <a:pt x="77" y="54"/>
                    </a:cubicBezTo>
                    <a:cubicBezTo>
                      <a:pt x="75" y="54"/>
                      <a:pt x="77" y="52"/>
                      <a:pt x="77" y="54"/>
                    </a:cubicBezTo>
                    <a:cubicBezTo>
                      <a:pt x="77" y="52"/>
                      <a:pt x="76" y="51"/>
                      <a:pt x="76" y="51"/>
                    </a:cubicBezTo>
                    <a:cubicBezTo>
                      <a:pt x="76" y="52"/>
                      <a:pt x="75" y="54"/>
                      <a:pt x="77" y="54"/>
                    </a:cubicBezTo>
                    <a:cubicBezTo>
                      <a:pt x="76" y="54"/>
                      <a:pt x="77" y="53"/>
                      <a:pt x="76" y="53"/>
                    </a:cubicBezTo>
                    <a:cubicBezTo>
                      <a:pt x="76" y="52"/>
                      <a:pt x="75" y="55"/>
                      <a:pt x="75" y="55"/>
                    </a:cubicBezTo>
                    <a:cubicBezTo>
                      <a:pt x="74" y="56"/>
                      <a:pt x="73" y="56"/>
                      <a:pt x="73" y="55"/>
                    </a:cubicBezTo>
                    <a:cubicBezTo>
                      <a:pt x="72" y="56"/>
                      <a:pt x="74" y="55"/>
                      <a:pt x="74" y="55"/>
                    </a:cubicBezTo>
                    <a:cubicBezTo>
                      <a:pt x="74" y="54"/>
                      <a:pt x="73" y="55"/>
                      <a:pt x="72" y="55"/>
                    </a:cubicBezTo>
                    <a:cubicBezTo>
                      <a:pt x="72" y="55"/>
                      <a:pt x="71" y="58"/>
                      <a:pt x="71" y="54"/>
                    </a:cubicBezTo>
                    <a:cubicBezTo>
                      <a:pt x="72" y="56"/>
                      <a:pt x="72" y="57"/>
                      <a:pt x="71" y="56"/>
                    </a:cubicBezTo>
                    <a:cubicBezTo>
                      <a:pt x="71" y="56"/>
                      <a:pt x="71" y="56"/>
                      <a:pt x="71" y="55"/>
                    </a:cubicBezTo>
                    <a:cubicBezTo>
                      <a:pt x="70" y="55"/>
                      <a:pt x="70" y="55"/>
                      <a:pt x="70" y="53"/>
                    </a:cubicBezTo>
                    <a:cubicBezTo>
                      <a:pt x="72" y="49"/>
                      <a:pt x="70" y="51"/>
                      <a:pt x="71" y="51"/>
                    </a:cubicBezTo>
                    <a:cubicBezTo>
                      <a:pt x="71" y="51"/>
                      <a:pt x="70" y="46"/>
                      <a:pt x="70" y="49"/>
                    </a:cubicBezTo>
                    <a:cubicBezTo>
                      <a:pt x="70" y="49"/>
                      <a:pt x="71" y="49"/>
                      <a:pt x="70" y="48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47"/>
                      <a:pt x="69" y="47"/>
                      <a:pt x="70" y="45"/>
                    </a:cubicBezTo>
                    <a:cubicBezTo>
                      <a:pt x="71" y="47"/>
                      <a:pt x="69" y="44"/>
                      <a:pt x="69" y="45"/>
                    </a:cubicBezTo>
                    <a:cubicBezTo>
                      <a:pt x="70" y="43"/>
                      <a:pt x="69" y="45"/>
                      <a:pt x="69" y="43"/>
                    </a:cubicBezTo>
                    <a:cubicBezTo>
                      <a:pt x="69" y="44"/>
                      <a:pt x="69" y="43"/>
                      <a:pt x="68" y="43"/>
                    </a:cubicBezTo>
                    <a:cubicBezTo>
                      <a:pt x="67" y="45"/>
                      <a:pt x="66" y="39"/>
                      <a:pt x="67" y="41"/>
                    </a:cubicBezTo>
                    <a:cubicBezTo>
                      <a:pt x="67" y="41"/>
                      <a:pt x="67" y="38"/>
                      <a:pt x="66" y="41"/>
                    </a:cubicBezTo>
                    <a:cubicBezTo>
                      <a:pt x="65" y="39"/>
                      <a:pt x="66" y="39"/>
                      <a:pt x="65" y="40"/>
                    </a:cubicBezTo>
                    <a:cubicBezTo>
                      <a:pt x="65" y="40"/>
                      <a:pt x="63" y="40"/>
                      <a:pt x="64" y="41"/>
                    </a:cubicBezTo>
                    <a:cubicBezTo>
                      <a:pt x="63" y="42"/>
                      <a:pt x="64" y="39"/>
                      <a:pt x="63" y="41"/>
                    </a:cubicBezTo>
                    <a:cubicBezTo>
                      <a:pt x="62" y="40"/>
                      <a:pt x="63" y="42"/>
                      <a:pt x="63" y="41"/>
                    </a:cubicBezTo>
                    <a:cubicBezTo>
                      <a:pt x="64" y="42"/>
                      <a:pt x="63" y="41"/>
                      <a:pt x="63" y="43"/>
                    </a:cubicBezTo>
                    <a:cubicBezTo>
                      <a:pt x="62" y="43"/>
                      <a:pt x="62" y="44"/>
                      <a:pt x="62" y="42"/>
                    </a:cubicBezTo>
                    <a:cubicBezTo>
                      <a:pt x="60" y="41"/>
                      <a:pt x="60" y="40"/>
                      <a:pt x="61" y="41"/>
                    </a:cubicBezTo>
                    <a:cubicBezTo>
                      <a:pt x="60" y="40"/>
                      <a:pt x="61" y="43"/>
                      <a:pt x="61" y="42"/>
                    </a:cubicBezTo>
                    <a:cubicBezTo>
                      <a:pt x="61" y="45"/>
                      <a:pt x="61" y="43"/>
                      <a:pt x="60" y="44"/>
                    </a:cubicBezTo>
                    <a:cubicBezTo>
                      <a:pt x="61" y="42"/>
                      <a:pt x="60" y="42"/>
                      <a:pt x="59" y="43"/>
                    </a:cubicBezTo>
                    <a:cubicBezTo>
                      <a:pt x="58" y="44"/>
                      <a:pt x="58" y="44"/>
                      <a:pt x="58" y="43"/>
                    </a:cubicBezTo>
                    <a:cubicBezTo>
                      <a:pt x="57" y="43"/>
                      <a:pt x="57" y="41"/>
                      <a:pt x="57" y="42"/>
                    </a:cubicBezTo>
                    <a:cubicBezTo>
                      <a:pt x="56" y="42"/>
                      <a:pt x="55" y="43"/>
                      <a:pt x="56" y="42"/>
                    </a:cubicBezTo>
                    <a:cubicBezTo>
                      <a:pt x="55" y="40"/>
                      <a:pt x="54" y="41"/>
                      <a:pt x="55" y="40"/>
                    </a:cubicBezTo>
                    <a:cubicBezTo>
                      <a:pt x="54" y="40"/>
                      <a:pt x="54" y="41"/>
                      <a:pt x="54" y="38"/>
                    </a:cubicBezTo>
                    <a:cubicBezTo>
                      <a:pt x="55" y="38"/>
                      <a:pt x="55" y="37"/>
                      <a:pt x="54" y="35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3"/>
                      <a:pt x="55" y="32"/>
                      <a:pt x="55" y="31"/>
                    </a:cubicBezTo>
                    <a:cubicBezTo>
                      <a:pt x="54" y="31"/>
                      <a:pt x="55" y="31"/>
                      <a:pt x="57" y="29"/>
                    </a:cubicBezTo>
                    <a:cubicBezTo>
                      <a:pt x="56" y="28"/>
                      <a:pt x="57" y="26"/>
                      <a:pt x="57" y="27"/>
                    </a:cubicBezTo>
                    <a:cubicBezTo>
                      <a:pt x="58" y="28"/>
                      <a:pt x="58" y="26"/>
                      <a:pt x="58" y="25"/>
                    </a:cubicBezTo>
                    <a:cubicBezTo>
                      <a:pt x="58" y="26"/>
                      <a:pt x="58" y="24"/>
                      <a:pt x="57" y="24"/>
                    </a:cubicBezTo>
                    <a:cubicBezTo>
                      <a:pt x="57" y="23"/>
                      <a:pt x="56" y="22"/>
                      <a:pt x="56" y="22"/>
                    </a:cubicBezTo>
                    <a:cubicBezTo>
                      <a:pt x="55" y="22"/>
                      <a:pt x="55" y="23"/>
                      <a:pt x="55" y="21"/>
                    </a:cubicBezTo>
                    <a:cubicBezTo>
                      <a:pt x="55" y="20"/>
                      <a:pt x="54" y="19"/>
                      <a:pt x="54" y="20"/>
                    </a:cubicBezTo>
                    <a:cubicBezTo>
                      <a:pt x="54" y="20"/>
                      <a:pt x="53" y="17"/>
                      <a:pt x="53" y="17"/>
                    </a:cubicBezTo>
                    <a:cubicBezTo>
                      <a:pt x="53" y="17"/>
                      <a:pt x="53" y="16"/>
                      <a:pt x="53" y="15"/>
                    </a:cubicBezTo>
                    <a:cubicBezTo>
                      <a:pt x="52" y="15"/>
                      <a:pt x="52" y="15"/>
                      <a:pt x="53" y="12"/>
                    </a:cubicBezTo>
                    <a:cubicBezTo>
                      <a:pt x="54" y="12"/>
                      <a:pt x="52" y="11"/>
                      <a:pt x="52" y="11"/>
                    </a:cubicBezTo>
                    <a:cubicBezTo>
                      <a:pt x="51" y="10"/>
                      <a:pt x="52" y="10"/>
                      <a:pt x="50" y="10"/>
                    </a:cubicBezTo>
                    <a:cubicBezTo>
                      <a:pt x="51" y="10"/>
                      <a:pt x="50" y="12"/>
                      <a:pt x="50" y="10"/>
                    </a:cubicBezTo>
                    <a:cubicBezTo>
                      <a:pt x="49" y="9"/>
                      <a:pt x="50" y="12"/>
                      <a:pt x="49" y="11"/>
                    </a:cubicBezTo>
                    <a:cubicBezTo>
                      <a:pt x="49" y="11"/>
                      <a:pt x="50" y="9"/>
                      <a:pt x="49" y="10"/>
                    </a:cubicBezTo>
                    <a:cubicBezTo>
                      <a:pt x="50" y="9"/>
                      <a:pt x="48" y="9"/>
                      <a:pt x="48" y="8"/>
                    </a:cubicBezTo>
                    <a:cubicBezTo>
                      <a:pt x="47" y="9"/>
                      <a:pt x="48" y="5"/>
                      <a:pt x="47" y="6"/>
                    </a:cubicBezTo>
                    <a:cubicBezTo>
                      <a:pt x="47" y="7"/>
                      <a:pt x="46" y="6"/>
                      <a:pt x="46" y="6"/>
                    </a:cubicBezTo>
                    <a:cubicBezTo>
                      <a:pt x="47" y="7"/>
                      <a:pt x="44" y="10"/>
                      <a:pt x="44" y="9"/>
                    </a:cubicBezTo>
                    <a:cubicBezTo>
                      <a:pt x="45" y="8"/>
                      <a:pt x="45" y="8"/>
                      <a:pt x="44" y="12"/>
                    </a:cubicBezTo>
                    <a:cubicBezTo>
                      <a:pt x="44" y="12"/>
                      <a:pt x="44" y="10"/>
                      <a:pt x="43" y="12"/>
                    </a:cubicBezTo>
                    <a:cubicBezTo>
                      <a:pt x="44" y="11"/>
                      <a:pt x="42" y="11"/>
                      <a:pt x="42" y="11"/>
                    </a:cubicBezTo>
                    <a:cubicBezTo>
                      <a:pt x="42" y="12"/>
                      <a:pt x="41" y="11"/>
                      <a:pt x="41" y="12"/>
                    </a:cubicBezTo>
                    <a:cubicBezTo>
                      <a:pt x="39" y="9"/>
                      <a:pt x="40" y="14"/>
                      <a:pt x="39" y="15"/>
                    </a:cubicBezTo>
                    <a:cubicBezTo>
                      <a:pt x="40" y="15"/>
                      <a:pt x="39" y="16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20"/>
                      <a:pt x="39" y="21"/>
                      <a:pt x="39" y="20"/>
                    </a:cubicBezTo>
                    <a:cubicBezTo>
                      <a:pt x="39" y="21"/>
                      <a:pt x="39" y="23"/>
                      <a:pt x="40" y="23"/>
                    </a:cubicBezTo>
                    <a:cubicBezTo>
                      <a:pt x="41" y="25"/>
                      <a:pt x="40" y="25"/>
                      <a:pt x="40" y="25"/>
                    </a:cubicBezTo>
                    <a:cubicBezTo>
                      <a:pt x="41" y="25"/>
                      <a:pt x="40" y="26"/>
                      <a:pt x="41" y="27"/>
                    </a:cubicBezTo>
                    <a:cubicBezTo>
                      <a:pt x="41" y="24"/>
                      <a:pt x="42" y="27"/>
                      <a:pt x="42" y="28"/>
                    </a:cubicBezTo>
                    <a:cubicBezTo>
                      <a:pt x="43" y="26"/>
                      <a:pt x="44" y="28"/>
                      <a:pt x="43" y="29"/>
                    </a:cubicBezTo>
                    <a:cubicBezTo>
                      <a:pt x="42" y="28"/>
                      <a:pt x="43" y="30"/>
                      <a:pt x="43" y="29"/>
                    </a:cubicBezTo>
                    <a:cubicBezTo>
                      <a:pt x="43" y="30"/>
                      <a:pt x="43" y="28"/>
                      <a:pt x="42" y="30"/>
                    </a:cubicBezTo>
                    <a:cubicBezTo>
                      <a:pt x="42" y="31"/>
                      <a:pt x="42" y="32"/>
                      <a:pt x="42" y="32"/>
                    </a:cubicBezTo>
                    <a:cubicBezTo>
                      <a:pt x="41" y="33"/>
                      <a:pt x="41" y="32"/>
                      <a:pt x="41" y="33"/>
                    </a:cubicBezTo>
                    <a:cubicBezTo>
                      <a:pt x="42" y="34"/>
                      <a:pt x="40" y="34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39" y="34"/>
                      <a:pt x="38" y="34"/>
                    </a:cubicBezTo>
                    <a:cubicBezTo>
                      <a:pt x="38" y="33"/>
                      <a:pt x="37" y="32"/>
                      <a:pt x="37" y="34"/>
                    </a:cubicBezTo>
                    <a:cubicBezTo>
                      <a:pt x="35" y="32"/>
                      <a:pt x="37" y="32"/>
                      <a:pt x="36" y="32"/>
                    </a:cubicBezTo>
                    <a:cubicBezTo>
                      <a:pt x="36" y="31"/>
                      <a:pt x="35" y="31"/>
                      <a:pt x="35" y="31"/>
                    </a:cubicBezTo>
                    <a:cubicBezTo>
                      <a:pt x="34" y="31"/>
                      <a:pt x="35" y="30"/>
                      <a:pt x="35" y="30"/>
                    </a:cubicBezTo>
                    <a:cubicBezTo>
                      <a:pt x="34" y="30"/>
                      <a:pt x="35" y="30"/>
                      <a:pt x="34" y="29"/>
                    </a:cubicBezTo>
                    <a:cubicBezTo>
                      <a:pt x="34" y="29"/>
                      <a:pt x="35" y="27"/>
                      <a:pt x="34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6"/>
                      <a:pt x="34" y="26"/>
                      <a:pt x="34" y="25"/>
                    </a:cubicBezTo>
                    <a:cubicBezTo>
                      <a:pt x="34" y="23"/>
                      <a:pt x="34" y="24"/>
                      <a:pt x="34" y="25"/>
                    </a:cubicBezTo>
                    <a:cubicBezTo>
                      <a:pt x="34" y="26"/>
                      <a:pt x="34" y="25"/>
                      <a:pt x="33" y="24"/>
                    </a:cubicBezTo>
                    <a:cubicBezTo>
                      <a:pt x="33" y="23"/>
                      <a:pt x="33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4" y="20"/>
                      <a:pt x="33" y="20"/>
                      <a:pt x="33" y="20"/>
                    </a:cubicBezTo>
                    <a:cubicBezTo>
                      <a:pt x="32" y="19"/>
                      <a:pt x="34" y="18"/>
                      <a:pt x="33" y="18"/>
                    </a:cubicBezTo>
                    <a:cubicBezTo>
                      <a:pt x="33" y="18"/>
                      <a:pt x="34" y="18"/>
                      <a:pt x="33" y="18"/>
                    </a:cubicBezTo>
                    <a:cubicBezTo>
                      <a:pt x="33" y="16"/>
                      <a:pt x="34" y="17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4"/>
                      <a:pt x="34" y="14"/>
                    </a:cubicBezTo>
                    <a:cubicBezTo>
                      <a:pt x="34" y="14"/>
                      <a:pt x="33" y="13"/>
                      <a:pt x="34" y="12"/>
                    </a:cubicBezTo>
                    <a:cubicBezTo>
                      <a:pt x="34" y="13"/>
                      <a:pt x="34" y="13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9"/>
                      <a:pt x="33" y="8"/>
                      <a:pt x="34" y="9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4" y="8"/>
                      <a:pt x="33" y="8"/>
                      <a:pt x="33" y="7"/>
                    </a:cubicBezTo>
                    <a:cubicBezTo>
                      <a:pt x="33" y="7"/>
                      <a:pt x="33" y="7"/>
                      <a:pt x="33" y="6"/>
                    </a:cubicBezTo>
                    <a:cubicBezTo>
                      <a:pt x="32" y="5"/>
                      <a:pt x="33" y="4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1" y="4"/>
                      <a:pt x="32" y="3"/>
                    </a:cubicBezTo>
                    <a:cubicBezTo>
                      <a:pt x="31" y="2"/>
                      <a:pt x="30" y="1"/>
                      <a:pt x="31" y="2"/>
                    </a:cubicBezTo>
                    <a:cubicBezTo>
                      <a:pt x="31" y="3"/>
                      <a:pt x="31" y="2"/>
                      <a:pt x="30" y="1"/>
                    </a:cubicBezTo>
                    <a:cubicBezTo>
                      <a:pt x="30" y="1"/>
                      <a:pt x="30" y="0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9" y="1"/>
                      <a:pt x="29" y="1"/>
                    </a:cubicBezTo>
                    <a:cubicBezTo>
                      <a:pt x="29" y="1"/>
                      <a:pt x="29" y="0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3"/>
                      <a:pt x="28" y="4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6"/>
                      <a:pt x="27" y="5"/>
                      <a:pt x="27" y="5"/>
                    </a:cubicBezTo>
                    <a:cubicBezTo>
                      <a:pt x="28" y="6"/>
                      <a:pt x="27" y="6"/>
                      <a:pt x="27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5"/>
                    </a:cubicBezTo>
                    <a:cubicBezTo>
                      <a:pt x="25" y="7"/>
                      <a:pt x="24" y="5"/>
                      <a:pt x="24" y="6"/>
                    </a:cubicBezTo>
                    <a:cubicBezTo>
                      <a:pt x="24" y="6"/>
                      <a:pt x="25" y="6"/>
                      <a:pt x="24" y="7"/>
                    </a:cubicBezTo>
                    <a:cubicBezTo>
                      <a:pt x="24" y="7"/>
                      <a:pt x="23" y="7"/>
                      <a:pt x="24" y="8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3"/>
                      <a:pt x="24" y="11"/>
                      <a:pt x="24" y="12"/>
                    </a:cubicBezTo>
                    <a:cubicBezTo>
                      <a:pt x="25" y="12"/>
                      <a:pt x="25" y="12"/>
                      <a:pt x="25" y="13"/>
                    </a:cubicBezTo>
                    <a:cubicBezTo>
                      <a:pt x="25" y="13"/>
                      <a:pt x="25" y="14"/>
                      <a:pt x="25" y="14"/>
                    </a:cubicBezTo>
                    <a:cubicBezTo>
                      <a:pt x="25" y="13"/>
                      <a:pt x="24" y="14"/>
                      <a:pt x="25" y="14"/>
                    </a:cubicBezTo>
                    <a:cubicBezTo>
                      <a:pt x="26" y="15"/>
                      <a:pt x="25" y="15"/>
                      <a:pt x="26" y="15"/>
                    </a:cubicBezTo>
                    <a:cubicBezTo>
                      <a:pt x="24" y="14"/>
                      <a:pt x="25" y="16"/>
                      <a:pt x="25" y="15"/>
                    </a:cubicBezTo>
                    <a:cubicBezTo>
                      <a:pt x="25" y="16"/>
                      <a:pt x="25" y="14"/>
                      <a:pt x="25" y="17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4" y="18"/>
                      <a:pt x="24" y="19"/>
                      <a:pt x="24" y="19"/>
                    </a:cubicBezTo>
                    <a:cubicBezTo>
                      <a:pt x="24" y="18"/>
                      <a:pt x="24" y="20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20"/>
                      <a:pt x="25" y="21"/>
                    </a:cubicBezTo>
                    <a:cubicBezTo>
                      <a:pt x="25" y="21"/>
                      <a:pt x="25" y="22"/>
                      <a:pt x="25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5" y="22"/>
                      <a:pt x="25" y="23"/>
                    </a:cubicBezTo>
                    <a:cubicBezTo>
                      <a:pt x="26" y="24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6" y="24"/>
                    </a:cubicBezTo>
                    <a:cubicBezTo>
                      <a:pt x="25" y="25"/>
                      <a:pt x="26" y="24"/>
                      <a:pt x="26" y="25"/>
                    </a:cubicBezTo>
                    <a:cubicBezTo>
                      <a:pt x="27" y="25"/>
                      <a:pt x="27" y="27"/>
                      <a:pt x="27" y="27"/>
                    </a:cubicBezTo>
                    <a:cubicBezTo>
                      <a:pt x="27" y="26"/>
                      <a:pt x="26" y="27"/>
                      <a:pt x="27" y="27"/>
                    </a:cubicBezTo>
                    <a:cubicBezTo>
                      <a:pt x="26" y="26"/>
                      <a:pt x="27" y="25"/>
                      <a:pt x="27" y="26"/>
                    </a:cubicBezTo>
                    <a:cubicBezTo>
                      <a:pt x="27" y="26"/>
                      <a:pt x="27" y="27"/>
                      <a:pt x="28" y="27"/>
                    </a:cubicBezTo>
                    <a:cubicBezTo>
                      <a:pt x="28" y="27"/>
                      <a:pt x="27" y="27"/>
                      <a:pt x="28" y="28"/>
                    </a:cubicBezTo>
                    <a:cubicBezTo>
                      <a:pt x="28" y="28"/>
                      <a:pt x="28" y="27"/>
                      <a:pt x="28" y="27"/>
                    </a:cubicBezTo>
                    <a:cubicBezTo>
                      <a:pt x="28" y="27"/>
                      <a:pt x="28" y="27"/>
                      <a:pt x="29" y="28"/>
                    </a:cubicBezTo>
                    <a:cubicBezTo>
                      <a:pt x="30" y="28"/>
                      <a:pt x="29" y="28"/>
                      <a:pt x="29" y="29"/>
                    </a:cubicBezTo>
                    <a:cubicBezTo>
                      <a:pt x="29" y="30"/>
                      <a:pt x="28" y="30"/>
                      <a:pt x="28" y="30"/>
                    </a:cubicBezTo>
                    <a:cubicBezTo>
                      <a:pt x="29" y="31"/>
                      <a:pt x="28" y="30"/>
                      <a:pt x="29" y="30"/>
                    </a:cubicBezTo>
                    <a:cubicBezTo>
                      <a:pt x="29" y="30"/>
                      <a:pt x="29" y="30"/>
                      <a:pt x="29" y="31"/>
                    </a:cubicBezTo>
                    <a:cubicBezTo>
                      <a:pt x="28" y="31"/>
                      <a:pt x="29" y="31"/>
                      <a:pt x="27" y="31"/>
                    </a:cubicBezTo>
                    <a:cubicBezTo>
                      <a:pt x="26" y="29"/>
                      <a:pt x="27" y="30"/>
                      <a:pt x="26" y="31"/>
                    </a:cubicBezTo>
                    <a:cubicBezTo>
                      <a:pt x="26" y="32"/>
                      <a:pt x="26" y="33"/>
                      <a:pt x="26" y="32"/>
                    </a:cubicBezTo>
                    <a:cubicBezTo>
                      <a:pt x="26" y="33"/>
                      <a:pt x="26" y="33"/>
                      <a:pt x="26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3"/>
                    </a:cubicBezTo>
                    <a:cubicBezTo>
                      <a:pt x="25" y="35"/>
                      <a:pt x="25" y="34"/>
                      <a:pt x="25" y="34"/>
                    </a:cubicBezTo>
                    <a:cubicBezTo>
                      <a:pt x="25" y="35"/>
                      <a:pt x="25" y="35"/>
                      <a:pt x="24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7"/>
                    </a:cubicBezTo>
                    <a:cubicBezTo>
                      <a:pt x="25" y="39"/>
                      <a:pt x="25" y="38"/>
                      <a:pt x="25" y="38"/>
                    </a:cubicBezTo>
                    <a:cubicBezTo>
                      <a:pt x="26" y="39"/>
                      <a:pt x="26" y="39"/>
                      <a:pt x="25" y="39"/>
                    </a:cubicBezTo>
                    <a:cubicBezTo>
                      <a:pt x="25" y="39"/>
                      <a:pt x="25" y="41"/>
                      <a:pt x="25" y="41"/>
                    </a:cubicBezTo>
                    <a:cubicBezTo>
                      <a:pt x="25" y="43"/>
                      <a:pt x="26" y="43"/>
                      <a:pt x="26" y="43"/>
                    </a:cubicBezTo>
                    <a:cubicBezTo>
                      <a:pt x="26" y="43"/>
                      <a:pt x="26" y="45"/>
                      <a:pt x="26" y="44"/>
                    </a:cubicBezTo>
                    <a:cubicBezTo>
                      <a:pt x="26" y="45"/>
                      <a:pt x="26" y="44"/>
                      <a:pt x="26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6"/>
                      <a:pt x="23" y="48"/>
                      <a:pt x="23" y="48"/>
                    </a:cubicBezTo>
                    <a:cubicBezTo>
                      <a:pt x="22" y="48"/>
                      <a:pt x="21" y="50"/>
                      <a:pt x="22" y="49"/>
                    </a:cubicBezTo>
                    <a:cubicBezTo>
                      <a:pt x="20" y="48"/>
                      <a:pt x="20" y="49"/>
                      <a:pt x="20" y="49"/>
                    </a:cubicBezTo>
                    <a:cubicBezTo>
                      <a:pt x="20" y="50"/>
                      <a:pt x="20" y="49"/>
                      <a:pt x="19" y="49"/>
                    </a:cubicBezTo>
                    <a:cubicBezTo>
                      <a:pt x="18" y="48"/>
                      <a:pt x="19" y="49"/>
                      <a:pt x="18" y="48"/>
                    </a:cubicBezTo>
                    <a:cubicBezTo>
                      <a:pt x="19" y="46"/>
                      <a:pt x="18" y="46"/>
                      <a:pt x="17" y="45"/>
                    </a:cubicBezTo>
                    <a:cubicBezTo>
                      <a:pt x="17" y="42"/>
                      <a:pt x="18" y="48"/>
                      <a:pt x="18" y="43"/>
                    </a:cubicBezTo>
                    <a:cubicBezTo>
                      <a:pt x="19" y="42"/>
                      <a:pt x="18" y="41"/>
                      <a:pt x="18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0"/>
                      <a:pt x="19" y="40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8" y="3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3"/>
                      <a:pt x="16" y="34"/>
                      <a:pt x="16" y="33"/>
                    </a:cubicBezTo>
                    <a:cubicBezTo>
                      <a:pt x="16" y="35"/>
                      <a:pt x="15" y="33"/>
                      <a:pt x="15" y="33"/>
                    </a:cubicBezTo>
                    <a:cubicBezTo>
                      <a:pt x="15" y="34"/>
                      <a:pt x="15" y="34"/>
                      <a:pt x="14" y="33"/>
                    </a:cubicBezTo>
                    <a:cubicBezTo>
                      <a:pt x="14" y="33"/>
                      <a:pt x="14" y="31"/>
                      <a:pt x="14" y="31"/>
                    </a:cubicBezTo>
                    <a:cubicBezTo>
                      <a:pt x="14" y="29"/>
                      <a:pt x="15" y="30"/>
                      <a:pt x="13" y="29"/>
                    </a:cubicBezTo>
                    <a:cubicBezTo>
                      <a:pt x="13" y="30"/>
                      <a:pt x="13" y="30"/>
                      <a:pt x="12" y="30"/>
                    </a:cubicBezTo>
                    <a:cubicBezTo>
                      <a:pt x="12" y="29"/>
                      <a:pt x="12" y="28"/>
                      <a:pt x="12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6"/>
                    </a:cubicBezTo>
                    <a:cubicBezTo>
                      <a:pt x="10" y="27"/>
                      <a:pt x="9" y="23"/>
                      <a:pt x="9" y="24"/>
                    </a:cubicBezTo>
                    <a:cubicBezTo>
                      <a:pt x="9" y="23"/>
                      <a:pt x="8" y="23"/>
                      <a:pt x="8" y="22"/>
                    </a:cubicBezTo>
                    <a:cubicBezTo>
                      <a:pt x="8" y="22"/>
                      <a:pt x="8" y="21"/>
                      <a:pt x="7" y="22"/>
                    </a:cubicBezTo>
                    <a:cubicBezTo>
                      <a:pt x="7" y="21"/>
                      <a:pt x="6" y="22"/>
                      <a:pt x="6" y="23"/>
                    </a:cubicBezTo>
                    <a:cubicBezTo>
                      <a:pt x="6" y="24"/>
                      <a:pt x="6" y="23"/>
                      <a:pt x="6" y="26"/>
                    </a:cubicBezTo>
                    <a:cubicBezTo>
                      <a:pt x="5" y="25"/>
                      <a:pt x="6" y="27"/>
                      <a:pt x="6" y="28"/>
                    </a:cubicBezTo>
                    <a:cubicBezTo>
                      <a:pt x="6" y="28"/>
                      <a:pt x="7" y="29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5"/>
                      <a:pt x="6" y="35"/>
                      <a:pt x="6" y="36"/>
                    </a:cubicBezTo>
                    <a:cubicBezTo>
                      <a:pt x="6" y="37"/>
                      <a:pt x="6" y="38"/>
                      <a:pt x="6" y="38"/>
                    </a:cubicBezTo>
                    <a:cubicBezTo>
                      <a:pt x="7" y="39"/>
                      <a:pt x="6" y="38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7" y="43"/>
                      <a:pt x="8" y="43"/>
                      <a:pt x="8" y="44"/>
                    </a:cubicBezTo>
                    <a:cubicBezTo>
                      <a:pt x="8" y="44"/>
                      <a:pt x="8" y="46"/>
                      <a:pt x="9" y="46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9" y="51"/>
                      <a:pt x="9" y="50"/>
                      <a:pt x="9" y="50"/>
                    </a:cubicBezTo>
                    <a:cubicBezTo>
                      <a:pt x="8" y="51"/>
                      <a:pt x="10" y="51"/>
                      <a:pt x="10" y="50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12" y="51"/>
                      <a:pt x="13" y="52"/>
                      <a:pt x="12" y="52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3"/>
                      <a:pt x="11" y="55"/>
                      <a:pt x="10" y="53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10" y="56"/>
                      <a:pt x="9" y="56"/>
                      <a:pt x="9" y="57"/>
                    </a:cubicBezTo>
                    <a:cubicBezTo>
                      <a:pt x="9" y="57"/>
                      <a:pt x="9" y="59"/>
                      <a:pt x="10" y="59"/>
                    </a:cubicBezTo>
                    <a:cubicBezTo>
                      <a:pt x="10" y="59"/>
                      <a:pt x="10" y="61"/>
                      <a:pt x="10" y="61"/>
                    </a:cubicBezTo>
                    <a:cubicBezTo>
                      <a:pt x="10" y="64"/>
                      <a:pt x="9" y="64"/>
                      <a:pt x="10" y="64"/>
                    </a:cubicBezTo>
                    <a:cubicBezTo>
                      <a:pt x="10" y="65"/>
                      <a:pt x="11" y="64"/>
                      <a:pt x="11" y="65"/>
                    </a:cubicBezTo>
                    <a:cubicBezTo>
                      <a:pt x="10" y="66"/>
                      <a:pt x="11" y="67"/>
                      <a:pt x="11" y="67"/>
                    </a:cubicBezTo>
                    <a:cubicBezTo>
                      <a:pt x="11" y="67"/>
                      <a:pt x="11" y="67"/>
                      <a:pt x="12" y="67"/>
                    </a:cubicBezTo>
                    <a:cubicBezTo>
                      <a:pt x="14" y="67"/>
                      <a:pt x="13" y="65"/>
                      <a:pt x="13" y="68"/>
                    </a:cubicBezTo>
                    <a:cubicBezTo>
                      <a:pt x="13" y="68"/>
                      <a:pt x="15" y="68"/>
                      <a:pt x="15" y="69"/>
                    </a:cubicBezTo>
                    <a:cubicBezTo>
                      <a:pt x="14" y="69"/>
                      <a:pt x="16" y="69"/>
                      <a:pt x="16" y="69"/>
                    </a:cubicBezTo>
                    <a:cubicBezTo>
                      <a:pt x="16" y="68"/>
                      <a:pt x="17" y="67"/>
                      <a:pt x="17" y="69"/>
                    </a:cubicBezTo>
                    <a:cubicBezTo>
                      <a:pt x="17" y="70"/>
                      <a:pt x="18" y="71"/>
                      <a:pt x="18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9" y="71"/>
                      <a:pt x="19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2" y="72"/>
                      <a:pt x="20" y="71"/>
                      <a:pt x="21" y="72"/>
                    </a:cubicBezTo>
                    <a:cubicBezTo>
                      <a:pt x="21" y="72"/>
                      <a:pt x="21" y="73"/>
                      <a:pt x="2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1" y="74"/>
                      <a:pt x="21" y="75"/>
                      <a:pt x="21" y="75"/>
                    </a:cubicBezTo>
                    <a:cubicBezTo>
                      <a:pt x="21" y="78"/>
                      <a:pt x="22" y="77"/>
                      <a:pt x="21" y="77"/>
                    </a:cubicBezTo>
                    <a:cubicBezTo>
                      <a:pt x="21" y="77"/>
                      <a:pt x="20" y="78"/>
                      <a:pt x="21" y="79"/>
                    </a:cubicBezTo>
                    <a:cubicBezTo>
                      <a:pt x="21" y="81"/>
                      <a:pt x="21" y="80"/>
                      <a:pt x="20" y="79"/>
                    </a:cubicBezTo>
                    <a:cubicBezTo>
                      <a:pt x="19" y="81"/>
                      <a:pt x="20" y="81"/>
                      <a:pt x="20" y="81"/>
                    </a:cubicBezTo>
                    <a:cubicBezTo>
                      <a:pt x="19" y="82"/>
                      <a:pt x="18" y="81"/>
                      <a:pt x="19" y="83"/>
                    </a:cubicBezTo>
                    <a:cubicBezTo>
                      <a:pt x="17" y="85"/>
                      <a:pt x="19" y="82"/>
                      <a:pt x="18" y="83"/>
                    </a:cubicBezTo>
                    <a:cubicBezTo>
                      <a:pt x="17" y="83"/>
                      <a:pt x="19" y="82"/>
                      <a:pt x="17" y="84"/>
                    </a:cubicBezTo>
                    <a:cubicBezTo>
                      <a:pt x="16" y="83"/>
                      <a:pt x="17" y="85"/>
                      <a:pt x="17" y="84"/>
                    </a:cubicBezTo>
                    <a:cubicBezTo>
                      <a:pt x="18" y="84"/>
                      <a:pt x="17" y="85"/>
                      <a:pt x="16" y="85"/>
                    </a:cubicBezTo>
                    <a:cubicBezTo>
                      <a:pt x="16" y="86"/>
                      <a:pt x="16" y="85"/>
                      <a:pt x="15" y="85"/>
                    </a:cubicBezTo>
                    <a:cubicBezTo>
                      <a:pt x="15" y="86"/>
                      <a:pt x="16" y="85"/>
                      <a:pt x="16" y="87"/>
                    </a:cubicBezTo>
                    <a:cubicBezTo>
                      <a:pt x="15" y="88"/>
                      <a:pt x="15" y="85"/>
                      <a:pt x="15" y="87"/>
                    </a:cubicBezTo>
                    <a:cubicBezTo>
                      <a:pt x="15" y="87"/>
                      <a:pt x="15" y="88"/>
                      <a:pt x="14" y="87"/>
                    </a:cubicBezTo>
                    <a:cubicBezTo>
                      <a:pt x="12" y="88"/>
                      <a:pt x="12" y="87"/>
                      <a:pt x="12" y="87"/>
                    </a:cubicBezTo>
                    <a:cubicBezTo>
                      <a:pt x="12" y="87"/>
                      <a:pt x="11" y="87"/>
                      <a:pt x="11" y="87"/>
                    </a:cubicBezTo>
                    <a:cubicBezTo>
                      <a:pt x="11" y="87"/>
                      <a:pt x="10" y="86"/>
                      <a:pt x="11" y="86"/>
                    </a:cubicBezTo>
                    <a:cubicBezTo>
                      <a:pt x="9" y="85"/>
                      <a:pt x="10" y="86"/>
                      <a:pt x="9" y="86"/>
                    </a:cubicBezTo>
                    <a:cubicBezTo>
                      <a:pt x="9" y="87"/>
                      <a:pt x="9" y="87"/>
                      <a:pt x="8" y="87"/>
                    </a:cubicBezTo>
                    <a:cubicBezTo>
                      <a:pt x="8" y="86"/>
                      <a:pt x="8" y="86"/>
                      <a:pt x="8" y="86"/>
                    </a:cubicBezTo>
                    <a:cubicBezTo>
                      <a:pt x="7" y="86"/>
                      <a:pt x="7" y="87"/>
                      <a:pt x="7" y="87"/>
                    </a:cubicBezTo>
                    <a:cubicBezTo>
                      <a:pt x="7" y="88"/>
                      <a:pt x="6" y="88"/>
                      <a:pt x="6" y="89"/>
                    </a:cubicBezTo>
                    <a:cubicBezTo>
                      <a:pt x="7" y="91"/>
                      <a:pt x="6" y="90"/>
                      <a:pt x="7" y="91"/>
                    </a:cubicBezTo>
                    <a:cubicBezTo>
                      <a:pt x="7" y="91"/>
                      <a:pt x="8" y="91"/>
                      <a:pt x="8" y="92"/>
                    </a:cubicBezTo>
                    <a:cubicBezTo>
                      <a:pt x="9" y="91"/>
                      <a:pt x="9" y="94"/>
                      <a:pt x="10" y="93"/>
                    </a:cubicBezTo>
                    <a:cubicBezTo>
                      <a:pt x="10" y="93"/>
                      <a:pt x="10" y="94"/>
                      <a:pt x="10" y="92"/>
                    </a:cubicBezTo>
                    <a:cubicBezTo>
                      <a:pt x="11" y="93"/>
                      <a:pt x="12" y="93"/>
                      <a:pt x="12" y="93"/>
                    </a:cubicBezTo>
                    <a:cubicBezTo>
                      <a:pt x="13" y="93"/>
                      <a:pt x="14" y="94"/>
                      <a:pt x="13" y="93"/>
                    </a:cubicBezTo>
                    <a:cubicBezTo>
                      <a:pt x="13" y="92"/>
                      <a:pt x="15" y="92"/>
                      <a:pt x="15" y="93"/>
                    </a:cubicBezTo>
                    <a:cubicBezTo>
                      <a:pt x="15" y="94"/>
                      <a:pt x="16" y="93"/>
                      <a:pt x="16" y="94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4"/>
                      <a:pt x="18" y="96"/>
                      <a:pt x="18" y="97"/>
                    </a:cubicBezTo>
                    <a:cubicBezTo>
                      <a:pt x="18" y="97"/>
                      <a:pt x="18" y="99"/>
                      <a:pt x="19" y="99"/>
                    </a:cubicBezTo>
                    <a:cubicBezTo>
                      <a:pt x="19" y="99"/>
                      <a:pt x="19" y="100"/>
                      <a:pt x="20" y="101"/>
                    </a:cubicBezTo>
                    <a:cubicBezTo>
                      <a:pt x="20" y="102"/>
                      <a:pt x="20" y="102"/>
                      <a:pt x="20" y="103"/>
                    </a:cubicBezTo>
                    <a:cubicBezTo>
                      <a:pt x="20" y="103"/>
                      <a:pt x="19" y="104"/>
                      <a:pt x="19" y="105"/>
                    </a:cubicBezTo>
                    <a:cubicBezTo>
                      <a:pt x="19" y="105"/>
                      <a:pt x="19" y="106"/>
                      <a:pt x="19" y="107"/>
                    </a:cubicBezTo>
                    <a:cubicBezTo>
                      <a:pt x="19" y="107"/>
                      <a:pt x="18" y="108"/>
                      <a:pt x="17" y="108"/>
                    </a:cubicBezTo>
                    <a:cubicBezTo>
                      <a:pt x="17" y="109"/>
                      <a:pt x="16" y="108"/>
                      <a:pt x="15" y="108"/>
                    </a:cubicBezTo>
                    <a:cubicBezTo>
                      <a:pt x="15" y="106"/>
                      <a:pt x="15" y="107"/>
                      <a:pt x="14" y="107"/>
                    </a:cubicBezTo>
                    <a:cubicBezTo>
                      <a:pt x="15" y="106"/>
                      <a:pt x="14" y="106"/>
                      <a:pt x="13" y="106"/>
                    </a:cubicBezTo>
                    <a:cubicBezTo>
                      <a:pt x="14" y="104"/>
                      <a:pt x="13" y="105"/>
                      <a:pt x="13" y="105"/>
                    </a:cubicBezTo>
                    <a:cubicBezTo>
                      <a:pt x="12" y="105"/>
                      <a:pt x="12" y="105"/>
                      <a:pt x="12" y="105"/>
                    </a:cubicBezTo>
                    <a:cubicBezTo>
                      <a:pt x="12" y="105"/>
                      <a:pt x="12" y="104"/>
                      <a:pt x="12" y="103"/>
                    </a:cubicBezTo>
                    <a:cubicBezTo>
                      <a:pt x="10" y="103"/>
                      <a:pt x="11" y="103"/>
                      <a:pt x="10" y="102"/>
                    </a:cubicBezTo>
                    <a:cubicBezTo>
                      <a:pt x="10" y="102"/>
                      <a:pt x="8" y="100"/>
                      <a:pt x="9" y="101"/>
                    </a:cubicBezTo>
                    <a:cubicBezTo>
                      <a:pt x="9" y="103"/>
                      <a:pt x="8" y="102"/>
                      <a:pt x="7" y="102"/>
                    </a:cubicBezTo>
                    <a:cubicBezTo>
                      <a:pt x="7" y="101"/>
                      <a:pt x="7" y="102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2"/>
                      <a:pt x="6" y="100"/>
                      <a:pt x="5" y="103"/>
                    </a:cubicBezTo>
                    <a:cubicBezTo>
                      <a:pt x="5" y="103"/>
                      <a:pt x="5" y="104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4" y="102"/>
                      <a:pt x="4" y="104"/>
                      <a:pt x="3" y="103"/>
                    </a:cubicBezTo>
                    <a:cubicBezTo>
                      <a:pt x="3" y="104"/>
                      <a:pt x="2" y="104"/>
                      <a:pt x="1" y="103"/>
                    </a:cubicBezTo>
                    <a:cubicBezTo>
                      <a:pt x="1" y="103"/>
                      <a:pt x="1" y="104"/>
                      <a:pt x="1" y="105"/>
                    </a:cubicBezTo>
                    <a:cubicBezTo>
                      <a:pt x="1" y="106"/>
                      <a:pt x="0" y="105"/>
                      <a:pt x="2" y="106"/>
                    </a:cubicBezTo>
                    <a:cubicBezTo>
                      <a:pt x="1" y="106"/>
                      <a:pt x="2" y="105"/>
                      <a:pt x="3" y="106"/>
                    </a:cubicBezTo>
                    <a:cubicBezTo>
                      <a:pt x="3" y="108"/>
                      <a:pt x="3" y="109"/>
                      <a:pt x="3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09"/>
                      <a:pt x="3" y="110"/>
                      <a:pt x="3" y="109"/>
                    </a:cubicBezTo>
                    <a:cubicBezTo>
                      <a:pt x="2" y="108"/>
                      <a:pt x="1" y="108"/>
                      <a:pt x="1" y="109"/>
                    </a:cubicBezTo>
                    <a:cubicBezTo>
                      <a:pt x="1" y="108"/>
                      <a:pt x="1" y="110"/>
                      <a:pt x="0" y="110"/>
                    </a:cubicBezTo>
                    <a:cubicBezTo>
                      <a:pt x="0" y="111"/>
                      <a:pt x="2" y="110"/>
                      <a:pt x="0" y="112"/>
                    </a:cubicBezTo>
                    <a:close/>
                    <a:moveTo>
                      <a:pt x="90" y="44"/>
                    </a:moveTo>
                    <a:cubicBezTo>
                      <a:pt x="91" y="44"/>
                      <a:pt x="90" y="44"/>
                      <a:pt x="90" y="44"/>
                    </a:cubicBezTo>
                    <a:cubicBezTo>
                      <a:pt x="90" y="45"/>
                      <a:pt x="90" y="45"/>
                      <a:pt x="90" y="44"/>
                    </a:cubicBezTo>
                    <a:close/>
                    <a:moveTo>
                      <a:pt x="90" y="55"/>
                    </a:moveTo>
                    <a:cubicBezTo>
                      <a:pt x="90" y="54"/>
                      <a:pt x="90" y="55"/>
                      <a:pt x="90" y="55"/>
                    </a:cubicBezTo>
                    <a:cubicBezTo>
                      <a:pt x="91" y="56"/>
                      <a:pt x="90" y="54"/>
                      <a:pt x="90" y="55"/>
                    </a:cubicBezTo>
                    <a:cubicBezTo>
                      <a:pt x="90" y="56"/>
                      <a:pt x="90" y="55"/>
                      <a:pt x="90" y="55"/>
                    </a:cubicBezTo>
                    <a:close/>
                    <a:moveTo>
                      <a:pt x="89" y="57"/>
                    </a:moveTo>
                    <a:cubicBezTo>
                      <a:pt x="87" y="58"/>
                      <a:pt x="88" y="57"/>
                      <a:pt x="88" y="57"/>
                    </a:cubicBezTo>
                    <a:cubicBezTo>
                      <a:pt x="88" y="56"/>
                      <a:pt x="88" y="56"/>
                      <a:pt x="89" y="57"/>
                    </a:cubicBezTo>
                    <a:close/>
                    <a:moveTo>
                      <a:pt x="101" y="81"/>
                    </a:moveTo>
                    <a:cubicBezTo>
                      <a:pt x="101" y="76"/>
                      <a:pt x="100" y="81"/>
                      <a:pt x="101" y="81"/>
                    </a:cubicBezTo>
                    <a:cubicBezTo>
                      <a:pt x="102" y="81"/>
                      <a:pt x="103" y="82"/>
                      <a:pt x="101" y="81"/>
                    </a:cubicBezTo>
                    <a:cubicBezTo>
                      <a:pt x="101" y="82"/>
                      <a:pt x="103" y="83"/>
                      <a:pt x="101" y="81"/>
                    </a:cubicBezTo>
                    <a:close/>
                    <a:moveTo>
                      <a:pt x="116" y="101"/>
                    </a:moveTo>
                    <a:cubicBezTo>
                      <a:pt x="115" y="102"/>
                      <a:pt x="115" y="102"/>
                      <a:pt x="115" y="102"/>
                    </a:cubicBezTo>
                    <a:cubicBezTo>
                      <a:pt x="115" y="101"/>
                      <a:pt x="115" y="101"/>
                      <a:pt x="115" y="101"/>
                    </a:cubicBezTo>
                    <a:lnTo>
                      <a:pt x="116" y="101"/>
                    </a:lnTo>
                    <a:close/>
                    <a:moveTo>
                      <a:pt x="114" y="100"/>
                    </a:moveTo>
                    <a:cubicBezTo>
                      <a:pt x="114" y="101"/>
                      <a:pt x="114" y="101"/>
                      <a:pt x="114" y="101"/>
                    </a:cubicBezTo>
                    <a:lnTo>
                      <a:pt x="114" y="100"/>
                    </a:lnTo>
                    <a:close/>
                    <a:moveTo>
                      <a:pt x="114" y="104"/>
                    </a:move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5"/>
                      <a:pt x="113" y="104"/>
                      <a:pt x="114" y="104"/>
                    </a:cubicBezTo>
                    <a:close/>
                    <a:moveTo>
                      <a:pt x="115" y="108"/>
                    </a:moveTo>
                    <a:cubicBezTo>
                      <a:pt x="115" y="109"/>
                      <a:pt x="114" y="109"/>
                      <a:pt x="115" y="107"/>
                    </a:cubicBezTo>
                    <a:cubicBezTo>
                      <a:pt x="115" y="107"/>
                      <a:pt x="115" y="108"/>
                      <a:pt x="115" y="108"/>
                    </a:cubicBezTo>
                    <a:close/>
                    <a:moveTo>
                      <a:pt x="115" y="111"/>
                    </a:moveTo>
                    <a:cubicBezTo>
                      <a:pt x="115" y="110"/>
                      <a:pt x="115" y="110"/>
                      <a:pt x="115" y="110"/>
                    </a:cubicBezTo>
                    <a:cubicBezTo>
                      <a:pt x="116" y="110"/>
                      <a:pt x="116" y="111"/>
                      <a:pt x="115" y="111"/>
                    </a:cubicBezTo>
                    <a:close/>
                    <a:moveTo>
                      <a:pt x="115" y="109"/>
                    </a:moveTo>
                    <a:cubicBezTo>
                      <a:pt x="115" y="109"/>
                      <a:pt x="115" y="109"/>
                      <a:pt x="115" y="110"/>
                    </a:cubicBezTo>
                    <a:cubicBezTo>
                      <a:pt x="115" y="110"/>
                      <a:pt x="115" y="110"/>
                      <a:pt x="115" y="110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15" y="111"/>
                      <a:pt x="116" y="111"/>
                      <a:pt x="115" y="111"/>
                    </a:cubicBezTo>
                    <a:cubicBezTo>
                      <a:pt x="115" y="111"/>
                      <a:pt x="115" y="111"/>
                      <a:pt x="115" y="111"/>
                    </a:cubicBezTo>
                    <a:cubicBezTo>
                      <a:pt x="115" y="110"/>
                      <a:pt x="115" y="108"/>
                      <a:pt x="115" y="109"/>
                    </a:cubicBezTo>
                    <a:close/>
                    <a:moveTo>
                      <a:pt x="111" y="113"/>
                    </a:moveTo>
                    <a:cubicBezTo>
                      <a:pt x="111" y="113"/>
                      <a:pt x="111" y="113"/>
                      <a:pt x="111" y="113"/>
                    </a:cubicBezTo>
                    <a:close/>
                    <a:moveTo>
                      <a:pt x="111" y="113"/>
                    </a:moveTo>
                    <a:cubicBezTo>
                      <a:pt x="111" y="113"/>
                      <a:pt x="111" y="113"/>
                      <a:pt x="111" y="113"/>
                    </a:cubicBezTo>
                    <a:close/>
                    <a:moveTo>
                      <a:pt x="111" y="113"/>
                    </a:moveTo>
                    <a:cubicBezTo>
                      <a:pt x="111" y="113"/>
                      <a:pt x="111" y="113"/>
                      <a:pt x="111" y="112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close/>
                    <a:moveTo>
                      <a:pt x="112" y="111"/>
                    </a:move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11"/>
                      <a:pt x="112" y="110"/>
                      <a:pt x="112" y="111"/>
                    </a:cubicBezTo>
                    <a:close/>
                    <a:moveTo>
                      <a:pt x="111" y="110"/>
                    </a:moveTo>
                    <a:cubicBezTo>
                      <a:pt x="110" y="110"/>
                      <a:pt x="112" y="111"/>
                      <a:pt x="111" y="110"/>
                    </a:cubicBezTo>
                    <a:cubicBezTo>
                      <a:pt x="111" y="111"/>
                      <a:pt x="110" y="108"/>
                      <a:pt x="111" y="110"/>
                    </a:cubicBezTo>
                    <a:close/>
                    <a:moveTo>
                      <a:pt x="111" y="111"/>
                    </a:moveTo>
                    <a:cubicBezTo>
                      <a:pt x="110" y="111"/>
                      <a:pt x="111" y="108"/>
                      <a:pt x="111" y="111"/>
                    </a:cubicBezTo>
                    <a:cubicBezTo>
                      <a:pt x="110" y="109"/>
                      <a:pt x="112" y="109"/>
                      <a:pt x="111" y="111"/>
                    </a:cubicBezTo>
                    <a:cubicBezTo>
                      <a:pt x="110" y="110"/>
                      <a:pt x="111" y="110"/>
                      <a:pt x="111" y="110"/>
                    </a:cubicBezTo>
                    <a:cubicBezTo>
                      <a:pt x="110" y="111"/>
                      <a:pt x="111" y="112"/>
                      <a:pt x="111" y="110"/>
                    </a:cubicBezTo>
                    <a:cubicBezTo>
                      <a:pt x="112" y="110"/>
                      <a:pt x="111" y="111"/>
                      <a:pt x="111" y="111"/>
                    </a:cubicBezTo>
                    <a:cubicBezTo>
                      <a:pt x="110" y="113"/>
                      <a:pt x="112" y="111"/>
                      <a:pt x="111" y="111"/>
                    </a:cubicBezTo>
                    <a:cubicBezTo>
                      <a:pt x="112" y="112"/>
                      <a:pt x="111" y="111"/>
                      <a:pt x="111" y="111"/>
                    </a:cubicBezTo>
                    <a:cubicBezTo>
                      <a:pt x="112" y="111"/>
                      <a:pt x="110" y="112"/>
                      <a:pt x="111" y="111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11" y="111"/>
                      <a:pt x="110" y="111"/>
                      <a:pt x="111" y="111"/>
                    </a:cubicBezTo>
                    <a:cubicBezTo>
                      <a:pt x="112" y="111"/>
                      <a:pt x="111" y="111"/>
                      <a:pt x="111" y="111"/>
                    </a:cubicBezTo>
                    <a:cubicBezTo>
                      <a:pt x="111" y="111"/>
                      <a:pt x="112" y="109"/>
                      <a:pt x="111" y="111"/>
                    </a:cubicBezTo>
                    <a:cubicBezTo>
                      <a:pt x="111" y="112"/>
                      <a:pt x="111" y="109"/>
                      <a:pt x="111" y="111"/>
                    </a:cubicBezTo>
                    <a:cubicBezTo>
                      <a:pt x="112" y="112"/>
                      <a:pt x="110" y="110"/>
                      <a:pt x="111" y="111"/>
                    </a:cubicBezTo>
                    <a:cubicBezTo>
                      <a:pt x="111" y="110"/>
                      <a:pt x="112" y="111"/>
                      <a:pt x="111" y="111"/>
                    </a:cubicBezTo>
                    <a:close/>
                    <a:moveTo>
                      <a:pt x="112" y="111"/>
                    </a:moveTo>
                    <a:cubicBezTo>
                      <a:pt x="113" y="109"/>
                      <a:pt x="112" y="111"/>
                      <a:pt x="112" y="111"/>
                    </a:cubicBezTo>
                    <a:cubicBezTo>
                      <a:pt x="111" y="111"/>
                      <a:pt x="111" y="111"/>
                      <a:pt x="112" y="111"/>
                    </a:cubicBezTo>
                    <a:cubicBezTo>
                      <a:pt x="112" y="111"/>
                      <a:pt x="112" y="110"/>
                      <a:pt x="112" y="111"/>
                    </a:cubicBezTo>
                    <a:cubicBezTo>
                      <a:pt x="112" y="111"/>
                      <a:pt x="111" y="112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1" y="111"/>
                      <a:pt x="111" y="111"/>
                      <a:pt x="112" y="111"/>
                    </a:cubicBezTo>
                    <a:cubicBezTo>
                      <a:pt x="112" y="111"/>
                      <a:pt x="112" y="110"/>
                      <a:pt x="112" y="111"/>
                    </a:cubicBezTo>
                    <a:cubicBezTo>
                      <a:pt x="112" y="112"/>
                      <a:pt x="112" y="112"/>
                      <a:pt x="112" y="111"/>
                    </a:cubicBezTo>
                    <a:close/>
                    <a:moveTo>
                      <a:pt x="111" y="110"/>
                    </a:moveTo>
                    <a:cubicBezTo>
                      <a:pt x="112" y="109"/>
                      <a:pt x="111" y="109"/>
                      <a:pt x="111" y="110"/>
                    </a:cubicBezTo>
                    <a:cubicBezTo>
                      <a:pt x="112" y="109"/>
                      <a:pt x="112" y="110"/>
                      <a:pt x="111" y="110"/>
                    </a:cubicBezTo>
                    <a:cubicBezTo>
                      <a:pt x="112" y="110"/>
                      <a:pt x="111" y="110"/>
                      <a:pt x="111" y="110"/>
                    </a:cubicBezTo>
                    <a:cubicBezTo>
                      <a:pt x="110" y="111"/>
                      <a:pt x="111" y="111"/>
                      <a:pt x="111" y="110"/>
                    </a:cubicBezTo>
                    <a:close/>
                    <a:moveTo>
                      <a:pt x="111" y="110"/>
                    </a:moveTo>
                    <a:cubicBezTo>
                      <a:pt x="112" y="110"/>
                      <a:pt x="112" y="110"/>
                      <a:pt x="111" y="110"/>
                    </a:cubicBezTo>
                    <a:cubicBezTo>
                      <a:pt x="110" y="108"/>
                      <a:pt x="112" y="111"/>
                      <a:pt x="111" y="110"/>
                    </a:cubicBezTo>
                    <a:cubicBezTo>
                      <a:pt x="111" y="111"/>
                      <a:pt x="110" y="112"/>
                      <a:pt x="111" y="110"/>
                    </a:cubicBezTo>
                    <a:close/>
                    <a:moveTo>
                      <a:pt x="111" y="110"/>
                    </a:moveTo>
                    <a:cubicBezTo>
                      <a:pt x="111" y="111"/>
                      <a:pt x="112" y="109"/>
                      <a:pt x="111" y="110"/>
                    </a:cubicBezTo>
                    <a:cubicBezTo>
                      <a:pt x="112" y="111"/>
                      <a:pt x="111" y="110"/>
                      <a:pt x="111" y="110"/>
                    </a:cubicBezTo>
                    <a:cubicBezTo>
                      <a:pt x="112" y="111"/>
                      <a:pt x="111" y="111"/>
                      <a:pt x="111" y="110"/>
                    </a:cubicBezTo>
                    <a:close/>
                    <a:moveTo>
                      <a:pt x="111" y="110"/>
                    </a:moveTo>
                    <a:cubicBezTo>
                      <a:pt x="112" y="110"/>
                      <a:pt x="112" y="111"/>
                      <a:pt x="111" y="110"/>
                    </a:cubicBezTo>
                    <a:cubicBezTo>
                      <a:pt x="111" y="111"/>
                      <a:pt x="111" y="111"/>
                      <a:pt x="111" y="110"/>
                    </a:cubicBezTo>
                    <a:cubicBezTo>
                      <a:pt x="111" y="110"/>
                      <a:pt x="112" y="110"/>
                      <a:pt x="111" y="110"/>
                    </a:cubicBezTo>
                    <a:close/>
                    <a:moveTo>
                      <a:pt x="111" y="110"/>
                    </a:moveTo>
                    <a:cubicBezTo>
                      <a:pt x="111" y="110"/>
                      <a:pt x="111" y="111"/>
                      <a:pt x="111" y="110"/>
                    </a:cubicBezTo>
                    <a:cubicBezTo>
                      <a:pt x="112" y="111"/>
                      <a:pt x="112" y="110"/>
                      <a:pt x="111" y="110"/>
                    </a:cubicBezTo>
                    <a:close/>
                    <a:moveTo>
                      <a:pt x="111" y="111"/>
                    </a:moveTo>
                    <a:cubicBezTo>
                      <a:pt x="112" y="112"/>
                      <a:pt x="112" y="113"/>
                      <a:pt x="111" y="111"/>
                    </a:cubicBezTo>
                    <a:cubicBezTo>
                      <a:pt x="112" y="111"/>
                      <a:pt x="111" y="111"/>
                      <a:pt x="111" y="111"/>
                    </a:cubicBezTo>
                    <a:cubicBezTo>
                      <a:pt x="112" y="110"/>
                      <a:pt x="112" y="110"/>
                      <a:pt x="111" y="111"/>
                    </a:cubicBezTo>
                    <a:cubicBezTo>
                      <a:pt x="112" y="110"/>
                      <a:pt x="112" y="111"/>
                      <a:pt x="111" y="111"/>
                    </a:cubicBezTo>
                    <a:close/>
                    <a:moveTo>
                      <a:pt x="111" y="110"/>
                    </a:moveTo>
                    <a:cubicBezTo>
                      <a:pt x="110" y="110"/>
                      <a:pt x="112" y="110"/>
                      <a:pt x="111" y="110"/>
                    </a:cubicBezTo>
                    <a:cubicBezTo>
                      <a:pt x="111" y="110"/>
                      <a:pt x="112" y="112"/>
                      <a:pt x="111" y="110"/>
                    </a:cubicBezTo>
                    <a:cubicBezTo>
                      <a:pt x="111" y="110"/>
                      <a:pt x="111" y="110"/>
                      <a:pt x="111" y="110"/>
                    </a:cubicBezTo>
                    <a:close/>
                    <a:moveTo>
                      <a:pt x="111" y="110"/>
                    </a:moveTo>
                    <a:cubicBezTo>
                      <a:pt x="111" y="112"/>
                      <a:pt x="112" y="110"/>
                      <a:pt x="111" y="110"/>
                    </a:cubicBezTo>
                    <a:cubicBezTo>
                      <a:pt x="110" y="108"/>
                      <a:pt x="111" y="110"/>
                      <a:pt x="111" y="110"/>
                    </a:cubicBezTo>
                    <a:cubicBezTo>
                      <a:pt x="110" y="107"/>
                      <a:pt x="112" y="111"/>
                      <a:pt x="111" y="110"/>
                    </a:cubicBezTo>
                    <a:close/>
                    <a:moveTo>
                      <a:pt x="111" y="110"/>
                    </a:moveTo>
                    <a:cubicBezTo>
                      <a:pt x="111" y="107"/>
                      <a:pt x="110" y="108"/>
                      <a:pt x="111" y="110"/>
                    </a:cubicBezTo>
                    <a:cubicBezTo>
                      <a:pt x="111" y="109"/>
                      <a:pt x="111" y="111"/>
                      <a:pt x="111" y="110"/>
                    </a:cubicBezTo>
                    <a:cubicBezTo>
                      <a:pt x="111" y="111"/>
                      <a:pt x="111" y="109"/>
                      <a:pt x="111" y="110"/>
                    </a:cubicBezTo>
                    <a:close/>
                    <a:moveTo>
                      <a:pt x="111" y="110"/>
                    </a:moveTo>
                    <a:cubicBezTo>
                      <a:pt x="110" y="108"/>
                      <a:pt x="110" y="108"/>
                      <a:pt x="111" y="109"/>
                    </a:cubicBezTo>
                    <a:cubicBezTo>
                      <a:pt x="112" y="110"/>
                      <a:pt x="111" y="110"/>
                      <a:pt x="111" y="109"/>
                    </a:cubicBezTo>
                    <a:cubicBezTo>
                      <a:pt x="112" y="111"/>
                      <a:pt x="111" y="109"/>
                      <a:pt x="111" y="110"/>
                    </a:cubicBezTo>
                    <a:close/>
                    <a:moveTo>
                      <a:pt x="111" y="110"/>
                    </a:moveTo>
                    <a:cubicBezTo>
                      <a:pt x="112" y="109"/>
                      <a:pt x="112" y="108"/>
                      <a:pt x="111" y="110"/>
                    </a:cubicBezTo>
                    <a:cubicBezTo>
                      <a:pt x="111" y="109"/>
                      <a:pt x="111" y="111"/>
                      <a:pt x="111" y="110"/>
                    </a:cubicBezTo>
                    <a:cubicBezTo>
                      <a:pt x="112" y="109"/>
                      <a:pt x="112" y="111"/>
                      <a:pt x="111" y="110"/>
                    </a:cubicBezTo>
                    <a:close/>
                    <a:moveTo>
                      <a:pt x="112" y="110"/>
                    </a:moveTo>
                    <a:cubicBezTo>
                      <a:pt x="111" y="109"/>
                      <a:pt x="112" y="110"/>
                      <a:pt x="111" y="110"/>
                    </a:cubicBezTo>
                    <a:cubicBezTo>
                      <a:pt x="111" y="111"/>
                      <a:pt x="112" y="109"/>
                      <a:pt x="111" y="110"/>
                    </a:cubicBezTo>
                    <a:cubicBezTo>
                      <a:pt x="111" y="108"/>
                      <a:pt x="111" y="112"/>
                      <a:pt x="111" y="110"/>
                    </a:cubicBezTo>
                    <a:cubicBezTo>
                      <a:pt x="111" y="110"/>
                      <a:pt x="110" y="109"/>
                      <a:pt x="111" y="110"/>
                    </a:cubicBezTo>
                    <a:cubicBezTo>
                      <a:pt x="110" y="110"/>
                      <a:pt x="111" y="108"/>
                      <a:pt x="111" y="110"/>
                    </a:cubicBezTo>
                    <a:cubicBezTo>
                      <a:pt x="110" y="110"/>
                      <a:pt x="111" y="109"/>
                      <a:pt x="111" y="110"/>
                    </a:cubicBezTo>
                    <a:cubicBezTo>
                      <a:pt x="111" y="109"/>
                      <a:pt x="112" y="110"/>
                      <a:pt x="111" y="110"/>
                    </a:cubicBezTo>
                    <a:cubicBezTo>
                      <a:pt x="112" y="110"/>
                      <a:pt x="111" y="110"/>
                      <a:pt x="111" y="110"/>
                    </a:cubicBezTo>
                    <a:cubicBezTo>
                      <a:pt x="111" y="110"/>
                      <a:pt x="112" y="110"/>
                      <a:pt x="111" y="110"/>
                    </a:cubicBezTo>
                    <a:cubicBezTo>
                      <a:pt x="111" y="110"/>
                      <a:pt x="112" y="109"/>
                      <a:pt x="111" y="110"/>
                    </a:cubicBezTo>
                    <a:cubicBezTo>
                      <a:pt x="111" y="110"/>
                      <a:pt x="110" y="108"/>
                      <a:pt x="111" y="110"/>
                    </a:cubicBezTo>
                    <a:cubicBezTo>
                      <a:pt x="112" y="110"/>
                      <a:pt x="111" y="108"/>
                      <a:pt x="112" y="110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111" y="110"/>
                      <a:pt x="111" y="110"/>
                      <a:pt x="112" y="110"/>
                    </a:cubicBezTo>
                    <a:close/>
                    <a:moveTo>
                      <a:pt x="111" y="111"/>
                    </a:moveTo>
                    <a:cubicBezTo>
                      <a:pt x="111" y="108"/>
                      <a:pt x="111" y="111"/>
                      <a:pt x="111" y="111"/>
                    </a:cubicBezTo>
                    <a:cubicBezTo>
                      <a:pt x="112" y="111"/>
                      <a:pt x="112" y="111"/>
                      <a:pt x="111" y="111"/>
                    </a:cubicBezTo>
                    <a:close/>
                    <a:moveTo>
                      <a:pt x="112" y="111"/>
                    </a:moveTo>
                    <a:cubicBezTo>
                      <a:pt x="112" y="110"/>
                      <a:pt x="112" y="112"/>
                      <a:pt x="112" y="111"/>
                    </a:cubicBezTo>
                    <a:cubicBezTo>
                      <a:pt x="111" y="110"/>
                      <a:pt x="112" y="110"/>
                      <a:pt x="112" y="111"/>
                    </a:cubicBezTo>
                    <a:cubicBezTo>
                      <a:pt x="112" y="108"/>
                      <a:pt x="112" y="111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2" y="109"/>
                      <a:pt x="112" y="110"/>
                      <a:pt x="112" y="111"/>
                    </a:cubicBezTo>
                    <a:cubicBezTo>
                      <a:pt x="112" y="111"/>
                      <a:pt x="112" y="110"/>
                      <a:pt x="112" y="111"/>
                    </a:cubicBezTo>
                    <a:cubicBezTo>
                      <a:pt x="111" y="112"/>
                      <a:pt x="112" y="111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11"/>
                      <a:pt x="112" y="110"/>
                      <a:pt x="112" y="111"/>
                    </a:cubicBezTo>
                    <a:cubicBezTo>
                      <a:pt x="112" y="111"/>
                      <a:pt x="111" y="110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2" y="111"/>
                      <a:pt x="112" y="110"/>
                      <a:pt x="112" y="111"/>
                    </a:cubicBezTo>
                    <a:cubicBezTo>
                      <a:pt x="112" y="111"/>
                      <a:pt x="111" y="111"/>
                      <a:pt x="112" y="111"/>
                    </a:cubicBezTo>
                    <a:cubicBezTo>
                      <a:pt x="112" y="111"/>
                      <a:pt x="112" y="110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2" y="111"/>
                      <a:pt x="112" y="112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2"/>
                      <a:pt x="112" y="111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2"/>
                      <a:pt x="112" y="112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2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1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12"/>
                      <a:pt x="112" y="112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2"/>
                      <a:pt x="112" y="110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2" y="112"/>
                      <a:pt x="111" y="112"/>
                      <a:pt x="112" y="111"/>
                    </a:cubicBezTo>
                    <a:cubicBezTo>
                      <a:pt x="111" y="110"/>
                      <a:pt x="112" y="111"/>
                      <a:pt x="112" y="111"/>
                    </a:cubicBezTo>
                    <a:close/>
                    <a:moveTo>
                      <a:pt x="112" y="113"/>
                    </a:moveTo>
                    <a:cubicBezTo>
                      <a:pt x="112" y="113"/>
                      <a:pt x="112" y="113"/>
                      <a:pt x="112" y="113"/>
                    </a:cubicBezTo>
                    <a:moveTo>
                      <a:pt x="112" y="113"/>
                    </a:moveTo>
                    <a:cubicBezTo>
                      <a:pt x="112" y="113"/>
                      <a:pt x="112" y="113"/>
                      <a:pt x="112" y="113"/>
                    </a:cubicBezTo>
                    <a:moveTo>
                      <a:pt x="112" y="113"/>
                    </a:move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close/>
                    <a:moveTo>
                      <a:pt x="111" y="111"/>
                    </a:moveTo>
                    <a:cubicBezTo>
                      <a:pt x="112" y="111"/>
                      <a:pt x="111" y="112"/>
                      <a:pt x="111" y="111"/>
                    </a:cubicBezTo>
                    <a:cubicBezTo>
                      <a:pt x="111" y="111"/>
                      <a:pt x="112" y="112"/>
                      <a:pt x="111" y="111"/>
                    </a:cubicBezTo>
                    <a:close/>
                    <a:moveTo>
                      <a:pt x="111" y="111"/>
                    </a:moveTo>
                    <a:cubicBezTo>
                      <a:pt x="112" y="111"/>
                      <a:pt x="111" y="112"/>
                      <a:pt x="111" y="111"/>
                    </a:cubicBezTo>
                    <a:cubicBezTo>
                      <a:pt x="111" y="110"/>
                      <a:pt x="111" y="111"/>
                      <a:pt x="111" y="111"/>
                    </a:cubicBezTo>
                    <a:close/>
                    <a:moveTo>
                      <a:pt x="111" y="110"/>
                    </a:moveTo>
                    <a:cubicBezTo>
                      <a:pt x="110" y="110"/>
                      <a:pt x="111" y="111"/>
                      <a:pt x="111" y="110"/>
                    </a:cubicBezTo>
                    <a:cubicBezTo>
                      <a:pt x="112" y="112"/>
                      <a:pt x="111" y="109"/>
                      <a:pt x="111" y="110"/>
                    </a:cubicBezTo>
                    <a:cubicBezTo>
                      <a:pt x="110" y="110"/>
                      <a:pt x="111" y="110"/>
                      <a:pt x="111" y="110"/>
                    </a:cubicBezTo>
                    <a:cubicBezTo>
                      <a:pt x="111" y="110"/>
                      <a:pt x="112" y="109"/>
                      <a:pt x="111" y="110"/>
                    </a:cubicBezTo>
                    <a:cubicBezTo>
                      <a:pt x="112" y="111"/>
                      <a:pt x="110" y="110"/>
                      <a:pt x="111" y="110"/>
                    </a:cubicBezTo>
                    <a:cubicBezTo>
                      <a:pt x="112" y="110"/>
                      <a:pt x="112" y="111"/>
                      <a:pt x="111" y="110"/>
                    </a:cubicBezTo>
                    <a:cubicBezTo>
                      <a:pt x="111" y="109"/>
                      <a:pt x="110" y="109"/>
                      <a:pt x="111" y="110"/>
                    </a:cubicBezTo>
                    <a:cubicBezTo>
                      <a:pt x="110" y="109"/>
                      <a:pt x="112" y="109"/>
                      <a:pt x="111" y="110"/>
                    </a:cubicBezTo>
                    <a:cubicBezTo>
                      <a:pt x="111" y="110"/>
                      <a:pt x="112" y="108"/>
                      <a:pt x="111" y="110"/>
                    </a:cubicBezTo>
                    <a:close/>
                    <a:moveTo>
                      <a:pt x="111" y="109"/>
                    </a:moveTo>
                    <a:cubicBezTo>
                      <a:pt x="111" y="110"/>
                      <a:pt x="110" y="111"/>
                      <a:pt x="111" y="110"/>
                    </a:cubicBezTo>
                    <a:cubicBezTo>
                      <a:pt x="111" y="110"/>
                      <a:pt x="111" y="111"/>
                      <a:pt x="111" y="110"/>
                    </a:cubicBezTo>
                    <a:cubicBezTo>
                      <a:pt x="111" y="110"/>
                      <a:pt x="110" y="110"/>
                      <a:pt x="111" y="110"/>
                    </a:cubicBezTo>
                    <a:cubicBezTo>
                      <a:pt x="112" y="110"/>
                      <a:pt x="112" y="110"/>
                      <a:pt x="111" y="110"/>
                    </a:cubicBezTo>
                    <a:cubicBezTo>
                      <a:pt x="111" y="111"/>
                      <a:pt x="111" y="111"/>
                      <a:pt x="111" y="110"/>
                    </a:cubicBezTo>
                    <a:cubicBezTo>
                      <a:pt x="112" y="110"/>
                      <a:pt x="111" y="109"/>
                      <a:pt x="111" y="110"/>
                    </a:cubicBezTo>
                    <a:cubicBezTo>
                      <a:pt x="111" y="110"/>
                      <a:pt x="110" y="109"/>
                      <a:pt x="111" y="109"/>
                    </a:cubicBezTo>
                    <a:cubicBezTo>
                      <a:pt x="111" y="108"/>
                      <a:pt x="111" y="108"/>
                      <a:pt x="111" y="109"/>
                    </a:cubicBezTo>
                    <a:close/>
                    <a:moveTo>
                      <a:pt x="112" y="108"/>
                    </a:move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07"/>
                      <a:pt x="111" y="108"/>
                      <a:pt x="112" y="108"/>
                    </a:cubicBezTo>
                    <a:cubicBezTo>
                      <a:pt x="111" y="108"/>
                      <a:pt x="111" y="109"/>
                      <a:pt x="112" y="108"/>
                    </a:cubicBezTo>
                    <a:cubicBezTo>
                      <a:pt x="112" y="108"/>
                      <a:pt x="112" y="107"/>
                      <a:pt x="112" y="108"/>
                    </a:cubicBezTo>
                    <a:cubicBezTo>
                      <a:pt x="112" y="109"/>
                      <a:pt x="111" y="109"/>
                      <a:pt x="112" y="108"/>
                    </a:cubicBezTo>
                    <a:cubicBezTo>
                      <a:pt x="112" y="111"/>
                      <a:pt x="111" y="108"/>
                      <a:pt x="112" y="108"/>
                    </a:cubicBezTo>
                    <a:cubicBezTo>
                      <a:pt x="112" y="108"/>
                      <a:pt x="112" y="110"/>
                      <a:pt x="112" y="108"/>
                    </a:cubicBezTo>
                    <a:cubicBezTo>
                      <a:pt x="113" y="108"/>
                      <a:pt x="112" y="110"/>
                      <a:pt x="112" y="109"/>
                    </a:cubicBezTo>
                    <a:cubicBezTo>
                      <a:pt x="111" y="107"/>
                      <a:pt x="112" y="110"/>
                      <a:pt x="111" y="109"/>
                    </a:cubicBezTo>
                    <a:cubicBezTo>
                      <a:pt x="111" y="109"/>
                      <a:pt x="111" y="110"/>
                      <a:pt x="111" y="109"/>
                    </a:cubicBezTo>
                    <a:cubicBezTo>
                      <a:pt x="112" y="108"/>
                      <a:pt x="112" y="110"/>
                      <a:pt x="112" y="108"/>
                    </a:cubicBezTo>
                    <a:close/>
                    <a:moveTo>
                      <a:pt x="112" y="109"/>
                    </a:moveTo>
                    <a:cubicBezTo>
                      <a:pt x="113" y="109"/>
                      <a:pt x="112" y="110"/>
                      <a:pt x="112" y="108"/>
                    </a:cubicBezTo>
                    <a:cubicBezTo>
                      <a:pt x="112" y="108"/>
                      <a:pt x="113" y="110"/>
                      <a:pt x="112" y="108"/>
                    </a:cubicBezTo>
                    <a:cubicBezTo>
                      <a:pt x="113" y="108"/>
                      <a:pt x="111" y="107"/>
                      <a:pt x="112" y="109"/>
                    </a:cubicBezTo>
                    <a:cubicBezTo>
                      <a:pt x="112" y="109"/>
                      <a:pt x="112" y="107"/>
                      <a:pt x="112" y="109"/>
                    </a:cubicBezTo>
                    <a:close/>
                    <a:moveTo>
                      <a:pt x="112" y="102"/>
                    </a:moveTo>
                    <a:cubicBezTo>
                      <a:pt x="113" y="101"/>
                      <a:pt x="112" y="102"/>
                      <a:pt x="112" y="102"/>
                    </a:cubicBezTo>
                    <a:cubicBezTo>
                      <a:pt x="114" y="101"/>
                      <a:pt x="112" y="103"/>
                      <a:pt x="112" y="102"/>
                    </a:cubicBezTo>
                    <a:cubicBezTo>
                      <a:pt x="113" y="103"/>
                      <a:pt x="111" y="102"/>
                      <a:pt x="112" y="102"/>
                    </a:cubicBezTo>
                    <a:close/>
                    <a:moveTo>
                      <a:pt x="112" y="106"/>
                    </a:moveTo>
                    <a:cubicBezTo>
                      <a:pt x="111" y="107"/>
                      <a:pt x="112" y="105"/>
                      <a:pt x="112" y="106"/>
                    </a:cubicBezTo>
                    <a:cubicBezTo>
                      <a:pt x="112" y="106"/>
                      <a:pt x="111" y="106"/>
                      <a:pt x="112" y="105"/>
                    </a:cubicBezTo>
                    <a:cubicBezTo>
                      <a:pt x="112" y="103"/>
                      <a:pt x="111" y="106"/>
                      <a:pt x="112" y="105"/>
                    </a:cubicBezTo>
                    <a:cubicBezTo>
                      <a:pt x="111" y="105"/>
                      <a:pt x="112" y="105"/>
                      <a:pt x="112" y="105"/>
                    </a:cubicBezTo>
                    <a:cubicBezTo>
                      <a:pt x="112" y="106"/>
                      <a:pt x="112" y="106"/>
                      <a:pt x="112" y="105"/>
                    </a:cubicBezTo>
                    <a:cubicBezTo>
                      <a:pt x="111" y="106"/>
                      <a:pt x="112" y="106"/>
                      <a:pt x="112" y="105"/>
                    </a:cubicBezTo>
                    <a:cubicBezTo>
                      <a:pt x="112" y="104"/>
                      <a:pt x="112" y="104"/>
                      <a:pt x="112" y="105"/>
                    </a:cubicBezTo>
                    <a:cubicBezTo>
                      <a:pt x="111" y="105"/>
                      <a:pt x="113" y="106"/>
                      <a:pt x="112" y="106"/>
                    </a:cubicBezTo>
                    <a:cubicBezTo>
                      <a:pt x="112" y="104"/>
                      <a:pt x="113" y="106"/>
                      <a:pt x="112" y="105"/>
                    </a:cubicBezTo>
                    <a:cubicBezTo>
                      <a:pt x="113" y="107"/>
                      <a:pt x="113" y="106"/>
                      <a:pt x="112" y="106"/>
                    </a:cubicBezTo>
                    <a:close/>
                    <a:moveTo>
                      <a:pt x="112" y="105"/>
                    </a:moveTo>
                    <a:cubicBezTo>
                      <a:pt x="113" y="105"/>
                      <a:pt x="111" y="107"/>
                      <a:pt x="112" y="105"/>
                    </a:cubicBezTo>
                    <a:cubicBezTo>
                      <a:pt x="112" y="105"/>
                      <a:pt x="113" y="104"/>
                      <a:pt x="112" y="105"/>
                    </a:cubicBezTo>
                    <a:cubicBezTo>
                      <a:pt x="112" y="107"/>
                      <a:pt x="112" y="105"/>
                      <a:pt x="112" y="105"/>
                    </a:cubicBezTo>
                    <a:close/>
                    <a:moveTo>
                      <a:pt x="113" y="106"/>
                    </a:moveTo>
                    <a:cubicBezTo>
                      <a:pt x="113" y="107"/>
                      <a:pt x="114" y="106"/>
                      <a:pt x="113" y="106"/>
                    </a:cubicBezTo>
                    <a:cubicBezTo>
                      <a:pt x="113" y="106"/>
                      <a:pt x="112" y="107"/>
                      <a:pt x="113" y="106"/>
                    </a:cubicBezTo>
                    <a:cubicBezTo>
                      <a:pt x="113" y="107"/>
                      <a:pt x="113" y="106"/>
                      <a:pt x="113" y="106"/>
                    </a:cubicBezTo>
                    <a:close/>
                    <a:moveTo>
                      <a:pt x="112" y="106"/>
                    </a:moveTo>
                    <a:cubicBezTo>
                      <a:pt x="112" y="106"/>
                      <a:pt x="112" y="106"/>
                      <a:pt x="113" y="107"/>
                    </a:cubicBezTo>
                    <a:cubicBezTo>
                      <a:pt x="113" y="107"/>
                      <a:pt x="113" y="108"/>
                      <a:pt x="113" y="107"/>
                    </a:cubicBezTo>
                    <a:cubicBezTo>
                      <a:pt x="113" y="107"/>
                      <a:pt x="111" y="107"/>
                      <a:pt x="112" y="106"/>
                    </a:cubicBezTo>
                    <a:close/>
                    <a:moveTo>
                      <a:pt x="113" y="106"/>
                    </a:moveTo>
                    <a:cubicBezTo>
                      <a:pt x="113" y="105"/>
                      <a:pt x="113" y="105"/>
                      <a:pt x="113" y="106"/>
                    </a:cubicBezTo>
                    <a:cubicBezTo>
                      <a:pt x="112" y="107"/>
                      <a:pt x="113" y="106"/>
                      <a:pt x="113" y="106"/>
                    </a:cubicBezTo>
                    <a:cubicBezTo>
                      <a:pt x="113" y="106"/>
                      <a:pt x="113" y="104"/>
                      <a:pt x="113" y="106"/>
                    </a:cubicBezTo>
                    <a:cubicBezTo>
                      <a:pt x="112" y="104"/>
                      <a:pt x="114" y="105"/>
                      <a:pt x="113" y="106"/>
                    </a:cubicBezTo>
                    <a:close/>
                    <a:moveTo>
                      <a:pt x="113" y="107"/>
                    </a:moveTo>
                    <a:cubicBezTo>
                      <a:pt x="112" y="106"/>
                      <a:pt x="113" y="107"/>
                      <a:pt x="113" y="107"/>
                    </a:cubicBezTo>
                    <a:cubicBezTo>
                      <a:pt x="114" y="107"/>
                      <a:pt x="112" y="106"/>
                      <a:pt x="113" y="107"/>
                    </a:cubicBezTo>
                    <a:close/>
                    <a:moveTo>
                      <a:pt x="113" y="107"/>
                    </a:moveTo>
                    <a:cubicBezTo>
                      <a:pt x="113" y="109"/>
                      <a:pt x="114" y="106"/>
                      <a:pt x="112" y="107"/>
                    </a:cubicBezTo>
                    <a:cubicBezTo>
                      <a:pt x="112" y="110"/>
                      <a:pt x="112" y="106"/>
                      <a:pt x="112" y="107"/>
                    </a:cubicBezTo>
                    <a:cubicBezTo>
                      <a:pt x="112" y="107"/>
                      <a:pt x="112" y="108"/>
                      <a:pt x="112" y="107"/>
                    </a:cubicBezTo>
                    <a:cubicBezTo>
                      <a:pt x="113" y="108"/>
                      <a:pt x="113" y="107"/>
                      <a:pt x="113" y="107"/>
                    </a:cubicBezTo>
                    <a:close/>
                    <a:moveTo>
                      <a:pt x="112" y="109"/>
                    </a:moveTo>
                    <a:cubicBezTo>
                      <a:pt x="112" y="110"/>
                      <a:pt x="111" y="108"/>
                      <a:pt x="112" y="109"/>
                    </a:cubicBezTo>
                    <a:cubicBezTo>
                      <a:pt x="112" y="107"/>
                      <a:pt x="112" y="109"/>
                      <a:pt x="112" y="108"/>
                    </a:cubicBezTo>
                    <a:cubicBezTo>
                      <a:pt x="112" y="110"/>
                      <a:pt x="112" y="108"/>
                      <a:pt x="112" y="109"/>
                    </a:cubicBezTo>
                    <a:close/>
                    <a:moveTo>
                      <a:pt x="112" y="105"/>
                    </a:moveTo>
                    <a:cubicBezTo>
                      <a:pt x="112" y="105"/>
                      <a:pt x="111" y="104"/>
                      <a:pt x="112" y="105"/>
                    </a:cubicBezTo>
                    <a:cubicBezTo>
                      <a:pt x="112" y="105"/>
                      <a:pt x="112" y="104"/>
                      <a:pt x="112" y="105"/>
                    </a:cubicBezTo>
                    <a:close/>
                    <a:moveTo>
                      <a:pt x="112" y="102"/>
                    </a:moveTo>
                    <a:cubicBezTo>
                      <a:pt x="111" y="102"/>
                      <a:pt x="113" y="102"/>
                      <a:pt x="112" y="102"/>
                    </a:cubicBezTo>
                    <a:cubicBezTo>
                      <a:pt x="112" y="104"/>
                      <a:pt x="114" y="102"/>
                      <a:pt x="112" y="102"/>
                    </a:cubicBezTo>
                    <a:cubicBezTo>
                      <a:pt x="112" y="102"/>
                      <a:pt x="112" y="104"/>
                      <a:pt x="112" y="102"/>
                    </a:cubicBezTo>
                    <a:close/>
                    <a:moveTo>
                      <a:pt x="112" y="102"/>
                    </a:moveTo>
                    <a:cubicBezTo>
                      <a:pt x="112" y="101"/>
                      <a:pt x="111" y="104"/>
                      <a:pt x="112" y="102"/>
                    </a:cubicBezTo>
                    <a:cubicBezTo>
                      <a:pt x="113" y="102"/>
                      <a:pt x="113" y="101"/>
                      <a:pt x="112" y="102"/>
                    </a:cubicBezTo>
                    <a:close/>
                    <a:moveTo>
                      <a:pt x="112" y="102"/>
                    </a:moveTo>
                    <a:cubicBezTo>
                      <a:pt x="112" y="103"/>
                      <a:pt x="112" y="102"/>
                      <a:pt x="112" y="102"/>
                    </a:cubicBezTo>
                    <a:cubicBezTo>
                      <a:pt x="112" y="103"/>
                      <a:pt x="112" y="101"/>
                      <a:pt x="112" y="102"/>
                    </a:cubicBezTo>
                    <a:cubicBezTo>
                      <a:pt x="113" y="100"/>
                      <a:pt x="113" y="103"/>
                      <a:pt x="112" y="102"/>
                    </a:cubicBezTo>
                    <a:cubicBezTo>
                      <a:pt x="113" y="102"/>
                      <a:pt x="113" y="102"/>
                      <a:pt x="112" y="102"/>
                    </a:cubicBezTo>
                    <a:close/>
                    <a:moveTo>
                      <a:pt x="113" y="106"/>
                    </a:moveTo>
                    <a:cubicBezTo>
                      <a:pt x="112" y="106"/>
                      <a:pt x="113" y="106"/>
                      <a:pt x="113" y="106"/>
                    </a:cubicBezTo>
                    <a:cubicBezTo>
                      <a:pt x="114" y="107"/>
                      <a:pt x="113" y="107"/>
                      <a:pt x="113" y="106"/>
                    </a:cubicBezTo>
                    <a:cubicBezTo>
                      <a:pt x="114" y="107"/>
                      <a:pt x="112" y="108"/>
                      <a:pt x="113" y="106"/>
                    </a:cubicBezTo>
                    <a:cubicBezTo>
                      <a:pt x="113" y="107"/>
                      <a:pt x="112" y="106"/>
                      <a:pt x="113" y="106"/>
                    </a:cubicBezTo>
                    <a:close/>
                    <a:moveTo>
                      <a:pt x="113" y="109"/>
                    </a:moveTo>
                    <a:cubicBezTo>
                      <a:pt x="112" y="108"/>
                      <a:pt x="114" y="108"/>
                      <a:pt x="114" y="109"/>
                    </a:cubicBezTo>
                    <a:cubicBezTo>
                      <a:pt x="114" y="108"/>
                      <a:pt x="114" y="108"/>
                      <a:pt x="114" y="109"/>
                    </a:cubicBezTo>
                    <a:lnTo>
                      <a:pt x="113" y="109"/>
                    </a:lnTo>
                    <a:close/>
                    <a:moveTo>
                      <a:pt x="113" y="113"/>
                    </a:move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4" y="113"/>
                      <a:pt x="114" y="113"/>
                      <a:pt x="114" y="113"/>
                    </a:cubicBezTo>
                    <a:cubicBezTo>
                      <a:pt x="114" y="113"/>
                      <a:pt x="114" y="113"/>
                      <a:pt x="114" y="113"/>
                    </a:cubicBezTo>
                    <a:cubicBezTo>
                      <a:pt x="114" y="114"/>
                      <a:pt x="114" y="114"/>
                      <a:pt x="114" y="114"/>
                    </a:cubicBezTo>
                    <a:lnTo>
                      <a:pt x="113" y="113"/>
                    </a:lnTo>
                    <a:close/>
                    <a:moveTo>
                      <a:pt x="112" y="109"/>
                    </a:moveTo>
                    <a:cubicBezTo>
                      <a:pt x="112" y="107"/>
                      <a:pt x="112" y="109"/>
                      <a:pt x="112" y="110"/>
                    </a:cubicBezTo>
                    <a:cubicBezTo>
                      <a:pt x="112" y="111"/>
                      <a:pt x="112" y="110"/>
                      <a:pt x="112" y="110"/>
                    </a:cubicBezTo>
                    <a:cubicBezTo>
                      <a:pt x="112" y="112"/>
                      <a:pt x="112" y="110"/>
                      <a:pt x="112" y="110"/>
                    </a:cubicBezTo>
                    <a:cubicBezTo>
                      <a:pt x="112" y="109"/>
                      <a:pt x="112" y="110"/>
                      <a:pt x="112" y="110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0"/>
                      <a:pt x="112" y="111"/>
                    </a:cubicBezTo>
                    <a:cubicBezTo>
                      <a:pt x="112" y="111"/>
                      <a:pt x="111" y="111"/>
                      <a:pt x="112" y="111"/>
                    </a:cubicBezTo>
                    <a:cubicBezTo>
                      <a:pt x="111" y="111"/>
                      <a:pt x="112" y="110"/>
                      <a:pt x="112" y="111"/>
                    </a:cubicBezTo>
                    <a:cubicBezTo>
                      <a:pt x="112" y="110"/>
                      <a:pt x="111" y="111"/>
                      <a:pt x="112" y="111"/>
                    </a:cubicBezTo>
                    <a:cubicBezTo>
                      <a:pt x="112" y="111"/>
                      <a:pt x="111" y="112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09"/>
                      <a:pt x="112" y="110"/>
                      <a:pt x="112" y="111"/>
                    </a:cubicBezTo>
                    <a:cubicBezTo>
                      <a:pt x="112" y="110"/>
                      <a:pt x="112" y="111"/>
                      <a:pt x="112" y="110"/>
                    </a:cubicBezTo>
                    <a:cubicBezTo>
                      <a:pt x="112" y="111"/>
                      <a:pt x="112" y="111"/>
                      <a:pt x="112" y="110"/>
                    </a:cubicBezTo>
                    <a:cubicBezTo>
                      <a:pt x="112" y="111"/>
                      <a:pt x="112" y="110"/>
                      <a:pt x="112" y="110"/>
                    </a:cubicBezTo>
                    <a:cubicBezTo>
                      <a:pt x="113" y="110"/>
                      <a:pt x="112" y="111"/>
                      <a:pt x="112" y="110"/>
                    </a:cubicBezTo>
                    <a:cubicBezTo>
                      <a:pt x="112" y="110"/>
                      <a:pt x="112" y="111"/>
                      <a:pt x="112" y="110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112" y="109"/>
                      <a:pt x="113" y="109"/>
                      <a:pt x="112" y="110"/>
                    </a:cubicBezTo>
                    <a:cubicBezTo>
                      <a:pt x="112" y="111"/>
                      <a:pt x="112" y="110"/>
                      <a:pt x="112" y="110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0"/>
                      <a:pt x="112" y="111"/>
                    </a:cubicBezTo>
                    <a:cubicBezTo>
                      <a:pt x="112" y="111"/>
                      <a:pt x="112" y="110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2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1" y="112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1" y="109"/>
                      <a:pt x="112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1" y="109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1" y="111"/>
                      <a:pt x="112" y="111"/>
                      <a:pt x="112" y="111"/>
                    </a:cubicBezTo>
                    <a:cubicBezTo>
                      <a:pt x="112" y="111"/>
                      <a:pt x="111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1" y="111"/>
                      <a:pt x="112" y="111"/>
                      <a:pt x="112" y="111"/>
                    </a:cubicBezTo>
                    <a:cubicBezTo>
                      <a:pt x="111" y="110"/>
                      <a:pt x="112" y="112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3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1" y="110"/>
                      <a:pt x="112" y="110"/>
                      <a:pt x="112" y="111"/>
                    </a:cubicBezTo>
                    <a:cubicBezTo>
                      <a:pt x="112" y="111"/>
                      <a:pt x="111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0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1" y="111"/>
                      <a:pt x="112" y="112"/>
                      <a:pt x="112" y="111"/>
                    </a:cubicBezTo>
                    <a:cubicBezTo>
                      <a:pt x="111" y="111"/>
                      <a:pt x="111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1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0"/>
                      <a:pt x="112" y="111"/>
                    </a:cubicBezTo>
                    <a:cubicBezTo>
                      <a:pt x="113" y="108"/>
                      <a:pt x="112" y="112"/>
                      <a:pt x="112" y="111"/>
                    </a:cubicBezTo>
                    <a:cubicBezTo>
                      <a:pt x="111" y="112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09"/>
                      <a:pt x="112" y="111"/>
                    </a:cubicBezTo>
                    <a:cubicBezTo>
                      <a:pt x="112" y="111"/>
                      <a:pt x="112" y="112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09"/>
                      <a:pt x="112" y="111"/>
                      <a:pt x="112" y="111"/>
                    </a:cubicBezTo>
                    <a:cubicBezTo>
                      <a:pt x="112" y="112"/>
                      <a:pt x="111" y="112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1" y="111"/>
                      <a:pt x="112" y="111"/>
                      <a:pt x="112" y="111"/>
                    </a:cubicBezTo>
                    <a:cubicBezTo>
                      <a:pt x="112" y="111"/>
                      <a:pt x="111" y="110"/>
                      <a:pt x="112" y="111"/>
                    </a:cubicBezTo>
                    <a:cubicBezTo>
                      <a:pt x="112" y="111"/>
                      <a:pt x="112" y="109"/>
                      <a:pt x="112" y="111"/>
                    </a:cubicBez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1" y="111"/>
                      <a:pt x="112" y="111"/>
                      <a:pt x="112" y="111"/>
                    </a:cubicBezTo>
                    <a:cubicBezTo>
                      <a:pt x="113" y="110"/>
                      <a:pt x="111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1" y="111"/>
                      <a:pt x="112" y="111"/>
                    </a:cubicBezTo>
                    <a:cubicBezTo>
                      <a:pt x="112" y="111"/>
                      <a:pt x="112" y="109"/>
                      <a:pt x="112" y="111"/>
                    </a:cubicBezTo>
                    <a:cubicBezTo>
                      <a:pt x="112" y="112"/>
                      <a:pt x="112" y="111"/>
                      <a:pt x="112" y="111"/>
                    </a:cubicBezTo>
                    <a:cubicBezTo>
                      <a:pt x="111" y="111"/>
                      <a:pt x="112" y="111"/>
                      <a:pt x="112" y="111"/>
                    </a:cubicBezTo>
                    <a:cubicBezTo>
                      <a:pt x="111" y="112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0"/>
                    </a:cubicBezTo>
                    <a:cubicBezTo>
                      <a:pt x="112" y="109"/>
                      <a:pt x="112" y="108"/>
                      <a:pt x="112" y="110"/>
                    </a:cubicBezTo>
                    <a:cubicBezTo>
                      <a:pt x="111" y="110"/>
                      <a:pt x="112" y="108"/>
                      <a:pt x="112" y="110"/>
                    </a:cubicBezTo>
                    <a:cubicBezTo>
                      <a:pt x="112" y="111"/>
                      <a:pt x="112" y="110"/>
                      <a:pt x="112" y="110"/>
                    </a:cubicBezTo>
                    <a:cubicBezTo>
                      <a:pt x="112" y="111"/>
                      <a:pt x="112" y="110"/>
                      <a:pt x="112" y="110"/>
                    </a:cubicBezTo>
                    <a:cubicBezTo>
                      <a:pt x="112" y="111"/>
                      <a:pt x="112" y="111"/>
                      <a:pt x="111" y="110"/>
                    </a:cubicBezTo>
                    <a:cubicBezTo>
                      <a:pt x="111" y="110"/>
                      <a:pt x="111" y="109"/>
                      <a:pt x="111" y="110"/>
                    </a:cubicBezTo>
                    <a:cubicBezTo>
                      <a:pt x="111" y="111"/>
                      <a:pt x="111" y="110"/>
                      <a:pt x="111" y="110"/>
                    </a:cubicBezTo>
                    <a:cubicBezTo>
                      <a:pt x="112" y="110"/>
                      <a:pt x="112" y="111"/>
                      <a:pt x="111" y="110"/>
                    </a:cubicBezTo>
                    <a:cubicBezTo>
                      <a:pt x="112" y="111"/>
                      <a:pt x="111" y="111"/>
                      <a:pt x="112" y="110"/>
                    </a:cubicBezTo>
                    <a:cubicBezTo>
                      <a:pt x="111" y="111"/>
                      <a:pt x="111" y="110"/>
                      <a:pt x="112" y="110"/>
                    </a:cubicBezTo>
                    <a:cubicBezTo>
                      <a:pt x="112" y="111"/>
                      <a:pt x="112" y="110"/>
                      <a:pt x="112" y="110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112" y="112"/>
                      <a:pt x="111" y="110"/>
                      <a:pt x="112" y="110"/>
                    </a:cubicBezTo>
                    <a:cubicBezTo>
                      <a:pt x="111" y="111"/>
                      <a:pt x="112" y="109"/>
                      <a:pt x="112" y="110"/>
                    </a:cubicBezTo>
                    <a:cubicBezTo>
                      <a:pt x="112" y="109"/>
                      <a:pt x="111" y="110"/>
                      <a:pt x="112" y="110"/>
                    </a:cubicBezTo>
                    <a:cubicBezTo>
                      <a:pt x="112" y="110"/>
                      <a:pt x="112" y="111"/>
                      <a:pt x="112" y="110"/>
                    </a:cubicBezTo>
                    <a:cubicBezTo>
                      <a:pt x="111" y="110"/>
                      <a:pt x="112" y="111"/>
                      <a:pt x="112" y="110"/>
                    </a:cubicBezTo>
                    <a:cubicBezTo>
                      <a:pt x="112" y="110"/>
                      <a:pt x="112" y="111"/>
                      <a:pt x="112" y="110"/>
                    </a:cubicBezTo>
                    <a:cubicBezTo>
                      <a:pt x="111" y="111"/>
                      <a:pt x="110" y="110"/>
                      <a:pt x="112" y="110"/>
                    </a:cubicBezTo>
                    <a:cubicBezTo>
                      <a:pt x="111" y="111"/>
                      <a:pt x="111" y="110"/>
                      <a:pt x="112" y="110"/>
                    </a:cubicBezTo>
                    <a:cubicBezTo>
                      <a:pt x="112" y="108"/>
                      <a:pt x="112" y="110"/>
                      <a:pt x="112" y="110"/>
                    </a:cubicBezTo>
                    <a:cubicBezTo>
                      <a:pt x="112" y="111"/>
                      <a:pt x="112" y="109"/>
                      <a:pt x="112" y="110"/>
                    </a:cubicBezTo>
                    <a:cubicBezTo>
                      <a:pt x="111" y="111"/>
                      <a:pt x="112" y="108"/>
                      <a:pt x="112" y="110"/>
                    </a:cubicBezTo>
                    <a:cubicBezTo>
                      <a:pt x="112" y="111"/>
                      <a:pt x="111" y="108"/>
                      <a:pt x="112" y="110"/>
                    </a:cubicBezTo>
                    <a:cubicBezTo>
                      <a:pt x="111" y="110"/>
                      <a:pt x="112" y="109"/>
                      <a:pt x="112" y="110"/>
                    </a:cubicBezTo>
                    <a:cubicBezTo>
                      <a:pt x="113" y="110"/>
                      <a:pt x="111" y="109"/>
                      <a:pt x="112" y="110"/>
                    </a:cubicBezTo>
                    <a:cubicBezTo>
                      <a:pt x="112" y="110"/>
                      <a:pt x="111" y="110"/>
                      <a:pt x="112" y="110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111" y="111"/>
                      <a:pt x="111" y="109"/>
                      <a:pt x="112" y="110"/>
                    </a:cubicBezTo>
                    <a:cubicBezTo>
                      <a:pt x="111" y="107"/>
                      <a:pt x="111" y="107"/>
                      <a:pt x="112" y="110"/>
                    </a:cubicBezTo>
                    <a:cubicBezTo>
                      <a:pt x="112" y="110"/>
                      <a:pt x="112" y="109"/>
                      <a:pt x="112" y="110"/>
                    </a:cubicBezTo>
                    <a:cubicBezTo>
                      <a:pt x="110" y="108"/>
                      <a:pt x="112" y="110"/>
                      <a:pt x="112" y="110"/>
                    </a:cubicBezTo>
                    <a:cubicBezTo>
                      <a:pt x="111" y="108"/>
                      <a:pt x="113" y="109"/>
                      <a:pt x="112" y="110"/>
                    </a:cubicBezTo>
                    <a:cubicBezTo>
                      <a:pt x="112" y="110"/>
                      <a:pt x="111" y="109"/>
                      <a:pt x="112" y="110"/>
                    </a:cubicBezTo>
                    <a:cubicBezTo>
                      <a:pt x="112" y="110"/>
                      <a:pt x="111" y="108"/>
                      <a:pt x="112" y="110"/>
                    </a:cubicBezTo>
                    <a:cubicBezTo>
                      <a:pt x="112" y="108"/>
                      <a:pt x="112" y="111"/>
                      <a:pt x="112" y="110"/>
                    </a:cubicBezTo>
                    <a:cubicBezTo>
                      <a:pt x="113" y="109"/>
                      <a:pt x="111" y="110"/>
                      <a:pt x="112" y="110"/>
                    </a:cubicBezTo>
                    <a:cubicBezTo>
                      <a:pt x="112" y="110"/>
                      <a:pt x="112" y="109"/>
                      <a:pt x="112" y="109"/>
                    </a:cubicBezTo>
                    <a:cubicBezTo>
                      <a:pt x="113" y="109"/>
                      <a:pt x="113" y="110"/>
                      <a:pt x="112" y="109"/>
                    </a:cubicBezTo>
                    <a:cubicBezTo>
                      <a:pt x="112" y="109"/>
                      <a:pt x="113" y="109"/>
                      <a:pt x="112" y="109"/>
                    </a:cubicBezTo>
                    <a:cubicBezTo>
                      <a:pt x="113" y="109"/>
                      <a:pt x="112" y="110"/>
                      <a:pt x="112" y="109"/>
                    </a:cubicBezTo>
                    <a:cubicBezTo>
                      <a:pt x="113" y="109"/>
                      <a:pt x="111" y="107"/>
                      <a:pt x="112" y="109"/>
                    </a:cubicBezTo>
                    <a:cubicBezTo>
                      <a:pt x="112" y="109"/>
                      <a:pt x="112" y="108"/>
                      <a:pt x="112" y="109"/>
                    </a:cubicBezTo>
                    <a:cubicBezTo>
                      <a:pt x="112" y="110"/>
                      <a:pt x="111" y="108"/>
                      <a:pt x="112" y="109"/>
                    </a:cubicBezTo>
                    <a:cubicBezTo>
                      <a:pt x="112" y="109"/>
                      <a:pt x="112" y="110"/>
                      <a:pt x="112" y="109"/>
                    </a:cubicBezTo>
                    <a:cubicBezTo>
                      <a:pt x="112" y="110"/>
                      <a:pt x="112" y="107"/>
                      <a:pt x="112" y="109"/>
                    </a:cubicBezTo>
                    <a:cubicBezTo>
                      <a:pt x="112" y="109"/>
                      <a:pt x="112" y="108"/>
                      <a:pt x="112" y="109"/>
                    </a:cubicBezTo>
                    <a:cubicBezTo>
                      <a:pt x="111" y="107"/>
                      <a:pt x="113" y="109"/>
                      <a:pt x="112" y="109"/>
                    </a:cubicBezTo>
                    <a:cubicBezTo>
                      <a:pt x="113" y="108"/>
                      <a:pt x="112" y="107"/>
                      <a:pt x="112" y="109"/>
                    </a:cubicBezTo>
                    <a:cubicBezTo>
                      <a:pt x="112" y="108"/>
                      <a:pt x="113" y="108"/>
                      <a:pt x="112" y="109"/>
                    </a:cubicBezTo>
                    <a:cubicBezTo>
                      <a:pt x="113" y="110"/>
                      <a:pt x="111" y="108"/>
                      <a:pt x="112" y="109"/>
                    </a:cubicBezTo>
                    <a:cubicBezTo>
                      <a:pt x="113" y="109"/>
                      <a:pt x="111" y="109"/>
                      <a:pt x="112" y="109"/>
                    </a:cubicBezTo>
                    <a:cubicBezTo>
                      <a:pt x="112" y="110"/>
                      <a:pt x="112" y="110"/>
                      <a:pt x="112" y="109"/>
                    </a:cubicBezTo>
                    <a:cubicBezTo>
                      <a:pt x="113" y="108"/>
                      <a:pt x="112" y="108"/>
                      <a:pt x="112" y="109"/>
                    </a:cubicBezTo>
                    <a:cubicBezTo>
                      <a:pt x="112" y="110"/>
                      <a:pt x="113" y="110"/>
                      <a:pt x="113" y="109"/>
                    </a:cubicBezTo>
                    <a:cubicBezTo>
                      <a:pt x="113" y="110"/>
                      <a:pt x="113" y="110"/>
                      <a:pt x="113" y="110"/>
                    </a:cubicBezTo>
                    <a:cubicBezTo>
                      <a:pt x="113" y="110"/>
                      <a:pt x="113" y="110"/>
                      <a:pt x="113" y="110"/>
                    </a:cubicBezTo>
                    <a:cubicBezTo>
                      <a:pt x="112" y="109"/>
                      <a:pt x="113" y="110"/>
                      <a:pt x="112" y="109"/>
                    </a:cubicBezTo>
                    <a:close/>
                    <a:moveTo>
                      <a:pt x="112" y="109"/>
                    </a:moveTo>
                    <a:cubicBezTo>
                      <a:pt x="112" y="110"/>
                      <a:pt x="113" y="109"/>
                      <a:pt x="112" y="109"/>
                    </a:cubicBezTo>
                    <a:cubicBezTo>
                      <a:pt x="112" y="110"/>
                      <a:pt x="111" y="108"/>
                      <a:pt x="112" y="109"/>
                    </a:cubicBezTo>
                    <a:cubicBezTo>
                      <a:pt x="112" y="108"/>
                      <a:pt x="112" y="109"/>
                      <a:pt x="112" y="109"/>
                    </a:cubicBezTo>
                    <a:close/>
                    <a:moveTo>
                      <a:pt x="112" y="111"/>
                    </a:moveTo>
                    <a:cubicBezTo>
                      <a:pt x="112" y="110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1" y="111"/>
                      <a:pt x="112" y="112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1" y="111"/>
                      <a:pt x="112" y="111"/>
                    </a:cubicBezTo>
                    <a:cubicBezTo>
                      <a:pt x="111" y="111"/>
                      <a:pt x="112" y="111"/>
                      <a:pt x="112" y="111"/>
                    </a:cubicBezTo>
                    <a:close/>
                    <a:moveTo>
                      <a:pt x="112" y="111"/>
                    </a:move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3" y="111"/>
                      <a:pt x="112" y="111"/>
                    </a:cubicBezTo>
                    <a:close/>
                    <a:moveTo>
                      <a:pt x="113" y="118"/>
                    </a:moveTo>
                    <a:cubicBezTo>
                      <a:pt x="113" y="119"/>
                      <a:pt x="113" y="119"/>
                      <a:pt x="113" y="119"/>
                    </a:cubicBezTo>
                    <a:lnTo>
                      <a:pt x="113" y="118"/>
                    </a:lnTo>
                    <a:close/>
                    <a:moveTo>
                      <a:pt x="111" y="114"/>
                    </a:moveTo>
                    <a:cubicBezTo>
                      <a:pt x="111" y="114"/>
                      <a:pt x="111" y="114"/>
                      <a:pt x="112" y="114"/>
                    </a:cubicBezTo>
                    <a:cubicBezTo>
                      <a:pt x="112" y="113"/>
                      <a:pt x="112" y="114"/>
                      <a:pt x="111" y="114"/>
                    </a:cubicBez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112" y="113"/>
                      <a:pt x="113" y="113"/>
                      <a:pt x="113" y="114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14"/>
                      <a:pt x="112" y="114"/>
                      <a:pt x="112" y="114"/>
                    </a:cubicBezTo>
                    <a:lnTo>
                      <a:pt x="111" y="114"/>
                    </a:lnTo>
                    <a:close/>
                    <a:moveTo>
                      <a:pt x="111" y="113"/>
                    </a:moveTo>
                    <a:cubicBezTo>
                      <a:pt x="111" y="113"/>
                      <a:pt x="110" y="114"/>
                      <a:pt x="111" y="113"/>
                    </a:cubicBezTo>
                    <a:cubicBezTo>
                      <a:pt x="110" y="112"/>
                      <a:pt x="111" y="113"/>
                      <a:pt x="111" y="113"/>
                    </a:cubicBezTo>
                    <a:cubicBezTo>
                      <a:pt x="111" y="111"/>
                      <a:pt x="112" y="112"/>
                      <a:pt x="111" y="112"/>
                    </a:cubicBez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3"/>
                      <a:pt x="111" y="113"/>
                    </a:cubicBezTo>
                    <a:cubicBezTo>
                      <a:pt x="111" y="113"/>
                      <a:pt x="111" y="112"/>
                      <a:pt x="111" y="113"/>
                    </a:cubicBezTo>
                    <a:close/>
                    <a:moveTo>
                      <a:pt x="111" y="119"/>
                    </a:move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19"/>
                    </a:cubicBezTo>
                    <a:close/>
                    <a:moveTo>
                      <a:pt x="111" y="120"/>
                    </a:move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21"/>
                      <a:pt x="111" y="121"/>
                      <a:pt x="111" y="121"/>
                    </a:cubicBezTo>
                    <a:cubicBezTo>
                      <a:pt x="111" y="120"/>
                      <a:pt x="111" y="120"/>
                      <a:pt x="111" y="120"/>
                    </a:cubicBezTo>
                    <a:close/>
                    <a:moveTo>
                      <a:pt x="110" y="115"/>
                    </a:moveTo>
                    <a:cubicBezTo>
                      <a:pt x="110" y="115"/>
                      <a:pt x="110" y="115"/>
                      <a:pt x="110" y="115"/>
                    </a:cubicBezTo>
                    <a:cubicBezTo>
                      <a:pt x="110" y="115"/>
                      <a:pt x="110" y="114"/>
                      <a:pt x="110" y="115"/>
                    </a:cubicBezTo>
                    <a:cubicBezTo>
                      <a:pt x="111" y="114"/>
                      <a:pt x="111" y="115"/>
                      <a:pt x="110" y="115"/>
                    </a:cubicBezTo>
                    <a:cubicBezTo>
                      <a:pt x="110" y="115"/>
                      <a:pt x="110" y="115"/>
                      <a:pt x="110" y="115"/>
                    </a:cubicBezTo>
                    <a:close/>
                    <a:moveTo>
                      <a:pt x="109" y="115"/>
                    </a:moveTo>
                    <a:cubicBezTo>
                      <a:pt x="110" y="115"/>
                      <a:pt x="110" y="115"/>
                      <a:pt x="110" y="115"/>
                    </a:cubicBezTo>
                    <a:cubicBezTo>
                      <a:pt x="110" y="115"/>
                      <a:pt x="110" y="115"/>
                      <a:pt x="110" y="115"/>
                    </a:cubicBezTo>
                    <a:cubicBezTo>
                      <a:pt x="110" y="115"/>
                      <a:pt x="110" y="115"/>
                      <a:pt x="110" y="115"/>
                    </a:cubicBezTo>
                    <a:cubicBezTo>
                      <a:pt x="110" y="115"/>
                      <a:pt x="110" y="115"/>
                      <a:pt x="110" y="115"/>
                    </a:cubicBezTo>
                    <a:cubicBezTo>
                      <a:pt x="110" y="116"/>
                      <a:pt x="110" y="116"/>
                      <a:pt x="110" y="116"/>
                    </a:cubicBezTo>
                    <a:lnTo>
                      <a:pt x="109" y="115"/>
                    </a:lnTo>
                    <a:close/>
                    <a:moveTo>
                      <a:pt x="106" y="124"/>
                    </a:moveTo>
                    <a:cubicBezTo>
                      <a:pt x="107" y="124"/>
                      <a:pt x="106" y="125"/>
                      <a:pt x="107" y="124"/>
                    </a:cubicBezTo>
                    <a:lnTo>
                      <a:pt x="106" y="124"/>
                    </a:lnTo>
                    <a:close/>
                    <a:moveTo>
                      <a:pt x="106" y="125"/>
                    </a:moveTo>
                    <a:cubicBezTo>
                      <a:pt x="106" y="124"/>
                      <a:pt x="106" y="124"/>
                      <a:pt x="106" y="124"/>
                    </a:cubicBezTo>
                    <a:cubicBezTo>
                      <a:pt x="107" y="125"/>
                      <a:pt x="107" y="125"/>
                      <a:pt x="107" y="125"/>
                    </a:cubicBezTo>
                    <a:cubicBezTo>
                      <a:pt x="106" y="126"/>
                      <a:pt x="106" y="124"/>
                      <a:pt x="106" y="125"/>
                    </a:cubicBezTo>
                    <a:close/>
                    <a:moveTo>
                      <a:pt x="105" y="127"/>
                    </a:moveTo>
                    <a:cubicBezTo>
                      <a:pt x="104" y="126"/>
                      <a:pt x="105" y="127"/>
                      <a:pt x="105" y="127"/>
                    </a:cubicBezTo>
                    <a:cubicBezTo>
                      <a:pt x="105" y="127"/>
                      <a:pt x="105" y="127"/>
                      <a:pt x="105" y="127"/>
                    </a:cubicBezTo>
                    <a:close/>
                    <a:moveTo>
                      <a:pt x="101" y="129"/>
                    </a:moveTo>
                    <a:cubicBezTo>
                      <a:pt x="101" y="128"/>
                      <a:pt x="101" y="128"/>
                      <a:pt x="101" y="128"/>
                    </a:cubicBezTo>
                    <a:cubicBezTo>
                      <a:pt x="101" y="128"/>
                      <a:pt x="101" y="128"/>
                      <a:pt x="101" y="128"/>
                    </a:cubicBezTo>
                    <a:cubicBezTo>
                      <a:pt x="102" y="128"/>
                      <a:pt x="102" y="128"/>
                      <a:pt x="102" y="128"/>
                    </a:cubicBezTo>
                    <a:lnTo>
                      <a:pt x="101" y="129"/>
                    </a:lnTo>
                    <a:close/>
                    <a:moveTo>
                      <a:pt x="101" y="129"/>
                    </a:moveTo>
                    <a:cubicBezTo>
                      <a:pt x="101" y="129"/>
                      <a:pt x="101" y="129"/>
                      <a:pt x="101" y="129"/>
                    </a:cubicBezTo>
                    <a:cubicBezTo>
                      <a:pt x="101" y="129"/>
                      <a:pt x="101" y="129"/>
                      <a:pt x="101" y="129"/>
                    </a:cubicBezTo>
                    <a:cubicBezTo>
                      <a:pt x="101" y="129"/>
                      <a:pt x="101" y="129"/>
                      <a:pt x="101" y="129"/>
                    </a:cubicBezTo>
                    <a:close/>
                    <a:moveTo>
                      <a:pt x="99" y="129"/>
                    </a:moveTo>
                    <a:cubicBezTo>
                      <a:pt x="100" y="130"/>
                      <a:pt x="100" y="130"/>
                      <a:pt x="100" y="13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30"/>
                      <a:pt x="99" y="130"/>
                      <a:pt x="99" y="129"/>
                    </a:cubicBezTo>
                    <a:close/>
                    <a:moveTo>
                      <a:pt x="97" y="135"/>
                    </a:moveTo>
                    <a:cubicBezTo>
                      <a:pt x="97" y="135"/>
                      <a:pt x="98" y="136"/>
                      <a:pt x="98" y="136"/>
                    </a:cubicBezTo>
                    <a:cubicBezTo>
                      <a:pt x="97" y="136"/>
                      <a:pt x="97" y="135"/>
                      <a:pt x="97" y="135"/>
                    </a:cubicBezTo>
                    <a:close/>
                    <a:moveTo>
                      <a:pt x="94" y="132"/>
                    </a:moveTo>
                    <a:cubicBezTo>
                      <a:pt x="95" y="132"/>
                      <a:pt x="95" y="132"/>
                      <a:pt x="95" y="132"/>
                    </a:cubicBez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32"/>
                      <a:pt x="96" y="132"/>
                      <a:pt x="95" y="132"/>
                    </a:cubicBezTo>
                    <a:cubicBezTo>
                      <a:pt x="96" y="133"/>
                      <a:pt x="96" y="133"/>
                      <a:pt x="96" y="133"/>
                    </a:cubicBezTo>
                    <a:cubicBezTo>
                      <a:pt x="95" y="132"/>
                      <a:pt x="95" y="132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lnTo>
                      <a:pt x="94" y="132"/>
                    </a:lnTo>
                    <a:close/>
                    <a:moveTo>
                      <a:pt x="93" y="13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3" y="133"/>
                      <a:pt x="93" y="133"/>
                      <a:pt x="93" y="133"/>
                    </a:cubicBezTo>
                    <a:cubicBezTo>
                      <a:pt x="93" y="132"/>
                      <a:pt x="94" y="133"/>
                      <a:pt x="95" y="133"/>
                    </a:cubicBezTo>
                    <a:cubicBezTo>
                      <a:pt x="94" y="133"/>
                      <a:pt x="94" y="133"/>
                      <a:pt x="94" y="133"/>
                    </a:cubicBezTo>
                    <a:cubicBezTo>
                      <a:pt x="94" y="133"/>
                      <a:pt x="94" y="133"/>
                      <a:pt x="94" y="133"/>
                    </a:cubicBezTo>
                    <a:cubicBezTo>
                      <a:pt x="94" y="133"/>
                      <a:pt x="94" y="133"/>
                      <a:pt x="94" y="133"/>
                    </a:cubicBezTo>
                    <a:cubicBezTo>
                      <a:pt x="94" y="133"/>
                      <a:pt x="93" y="133"/>
                      <a:pt x="93" y="133"/>
                    </a:cubicBezTo>
                    <a:cubicBezTo>
                      <a:pt x="94" y="133"/>
                      <a:pt x="93" y="133"/>
                      <a:pt x="93" y="133"/>
                    </a:cubicBezTo>
                    <a:close/>
                    <a:moveTo>
                      <a:pt x="91" y="132"/>
                    </a:moveTo>
                    <a:cubicBezTo>
                      <a:pt x="91" y="132"/>
                      <a:pt x="91" y="132"/>
                      <a:pt x="91" y="132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1" y="132"/>
                      <a:pt x="91" y="132"/>
                      <a:pt x="91" y="132"/>
                    </a:cubicBezTo>
                    <a:close/>
                    <a:moveTo>
                      <a:pt x="91" y="133"/>
                    </a:moveTo>
                    <a:cubicBezTo>
                      <a:pt x="91" y="133"/>
                      <a:pt x="91" y="132"/>
                      <a:pt x="91" y="133"/>
                    </a:cubicBezTo>
                    <a:cubicBezTo>
                      <a:pt x="91" y="133"/>
                      <a:pt x="91" y="133"/>
                      <a:pt x="91" y="133"/>
                    </a:cubicBezTo>
                    <a:cubicBezTo>
                      <a:pt x="91" y="133"/>
                      <a:pt x="91" y="133"/>
                      <a:pt x="91" y="133"/>
                    </a:cubicBezTo>
                    <a:cubicBezTo>
                      <a:pt x="91" y="133"/>
                      <a:pt x="91" y="133"/>
                      <a:pt x="91" y="133"/>
                    </a:cubicBezTo>
                    <a:cubicBezTo>
                      <a:pt x="91" y="133"/>
                      <a:pt x="91" y="133"/>
                      <a:pt x="91" y="133"/>
                    </a:cubicBezTo>
                    <a:close/>
                    <a:moveTo>
                      <a:pt x="90" y="131"/>
                    </a:moveTo>
                    <a:cubicBezTo>
                      <a:pt x="90" y="131"/>
                      <a:pt x="90" y="131"/>
                      <a:pt x="90" y="131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90" y="131"/>
                      <a:pt x="90" y="131"/>
                      <a:pt x="90" y="131"/>
                    </a:cubicBezTo>
                    <a:close/>
                    <a:moveTo>
                      <a:pt x="88" y="132"/>
                    </a:moveTo>
                    <a:cubicBezTo>
                      <a:pt x="88" y="132"/>
                      <a:pt x="88" y="132"/>
                      <a:pt x="8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8" y="132"/>
                      <a:pt x="88" y="132"/>
                      <a:pt x="88" y="132"/>
                    </a:cubicBezTo>
                    <a:close/>
                    <a:moveTo>
                      <a:pt x="87" y="132"/>
                    </a:moveTo>
                    <a:cubicBezTo>
                      <a:pt x="87" y="132"/>
                      <a:pt x="87" y="132"/>
                      <a:pt x="87" y="132"/>
                    </a:cubicBezTo>
                    <a:cubicBezTo>
                      <a:pt x="87" y="132"/>
                      <a:pt x="87" y="132"/>
                      <a:pt x="87" y="132"/>
                    </a:cubicBezTo>
                    <a:cubicBezTo>
                      <a:pt x="87" y="132"/>
                      <a:pt x="87" y="132"/>
                      <a:pt x="87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8" y="132"/>
                      <a:pt x="87" y="133"/>
                      <a:pt x="87" y="132"/>
                    </a:cubicBezTo>
                    <a:cubicBezTo>
                      <a:pt x="87" y="132"/>
                      <a:pt x="87" y="132"/>
                      <a:pt x="87" y="132"/>
                    </a:cubicBezTo>
                    <a:close/>
                    <a:moveTo>
                      <a:pt x="87" y="134"/>
                    </a:moveTo>
                    <a:cubicBezTo>
                      <a:pt x="87" y="134"/>
                      <a:pt x="87" y="134"/>
                      <a:pt x="87" y="134"/>
                    </a:cubicBezTo>
                    <a:close/>
                    <a:moveTo>
                      <a:pt x="87" y="134"/>
                    </a:moveTo>
                    <a:cubicBezTo>
                      <a:pt x="87" y="133"/>
                      <a:pt x="87" y="133"/>
                      <a:pt x="87" y="133"/>
                    </a:cubicBezTo>
                    <a:cubicBezTo>
                      <a:pt x="87" y="133"/>
                      <a:pt x="87" y="133"/>
                      <a:pt x="87" y="133"/>
                    </a:cubicBezTo>
                    <a:lnTo>
                      <a:pt x="87" y="134"/>
                    </a:lnTo>
                    <a:close/>
                    <a:moveTo>
                      <a:pt x="79" y="136"/>
                    </a:moveTo>
                    <a:cubicBezTo>
                      <a:pt x="80" y="136"/>
                      <a:pt x="80" y="136"/>
                      <a:pt x="80" y="136"/>
                    </a:cubicBezTo>
                    <a:cubicBezTo>
                      <a:pt x="80" y="136"/>
                      <a:pt x="80" y="136"/>
                      <a:pt x="80" y="136"/>
                    </a:cubicBezTo>
                    <a:lnTo>
                      <a:pt x="79" y="136"/>
                    </a:lnTo>
                    <a:close/>
                    <a:moveTo>
                      <a:pt x="73" y="142"/>
                    </a:moveTo>
                    <a:cubicBezTo>
                      <a:pt x="74" y="141"/>
                      <a:pt x="74" y="141"/>
                      <a:pt x="74" y="141"/>
                    </a:cubicBezTo>
                    <a:cubicBezTo>
                      <a:pt x="74" y="142"/>
                      <a:pt x="74" y="142"/>
                      <a:pt x="74" y="142"/>
                    </a:cubicBezTo>
                    <a:lnTo>
                      <a:pt x="73" y="142"/>
                    </a:lnTo>
                    <a:close/>
                    <a:moveTo>
                      <a:pt x="73" y="135"/>
                    </a:moveTo>
                    <a:cubicBezTo>
                      <a:pt x="73" y="135"/>
                      <a:pt x="72" y="135"/>
                      <a:pt x="73" y="135"/>
                    </a:cubicBezTo>
                    <a:cubicBezTo>
                      <a:pt x="73" y="135"/>
                      <a:pt x="73" y="135"/>
                      <a:pt x="73" y="135"/>
                    </a:cubicBezTo>
                    <a:close/>
                    <a:moveTo>
                      <a:pt x="67" y="142"/>
                    </a:moveTo>
                    <a:cubicBezTo>
                      <a:pt x="68" y="142"/>
                      <a:pt x="68" y="142"/>
                      <a:pt x="67" y="142"/>
                    </a:cubicBezTo>
                    <a:close/>
                    <a:moveTo>
                      <a:pt x="66" y="142"/>
                    </a:moveTo>
                    <a:cubicBezTo>
                      <a:pt x="66" y="142"/>
                      <a:pt x="66" y="142"/>
                      <a:pt x="66" y="142"/>
                    </a:cubicBezTo>
                    <a:cubicBezTo>
                      <a:pt x="67" y="141"/>
                      <a:pt x="66" y="142"/>
                      <a:pt x="67" y="142"/>
                    </a:cubicBezTo>
                    <a:cubicBezTo>
                      <a:pt x="66" y="143"/>
                      <a:pt x="66" y="143"/>
                      <a:pt x="66" y="143"/>
                    </a:cubicBezTo>
                    <a:lnTo>
                      <a:pt x="66" y="142"/>
                    </a:lnTo>
                    <a:close/>
                    <a:moveTo>
                      <a:pt x="66" y="138"/>
                    </a:moveTo>
                    <a:cubicBezTo>
                      <a:pt x="65" y="138"/>
                      <a:pt x="65" y="138"/>
                      <a:pt x="65" y="138"/>
                    </a:cubicBezTo>
                    <a:cubicBezTo>
                      <a:pt x="65" y="138"/>
                      <a:pt x="65" y="138"/>
                      <a:pt x="65" y="138"/>
                    </a:cubicBezTo>
                    <a:cubicBezTo>
                      <a:pt x="65" y="138"/>
                      <a:pt x="65" y="138"/>
                      <a:pt x="66" y="138"/>
                    </a:cubicBezTo>
                    <a:close/>
                    <a:moveTo>
                      <a:pt x="65" y="139"/>
                    </a:moveTo>
                    <a:cubicBezTo>
                      <a:pt x="65" y="138"/>
                      <a:pt x="65" y="139"/>
                      <a:pt x="65" y="138"/>
                    </a:cubicBezTo>
                    <a:cubicBezTo>
                      <a:pt x="65" y="138"/>
                      <a:pt x="65" y="138"/>
                      <a:pt x="66" y="138"/>
                    </a:cubicBezTo>
                    <a:cubicBezTo>
                      <a:pt x="66" y="138"/>
                      <a:pt x="65" y="139"/>
                      <a:pt x="65" y="139"/>
                    </a:cubicBezTo>
                    <a:close/>
                    <a:moveTo>
                      <a:pt x="65" y="141"/>
                    </a:moveTo>
                    <a:cubicBezTo>
                      <a:pt x="65" y="142"/>
                      <a:pt x="65" y="142"/>
                      <a:pt x="65" y="142"/>
                    </a:cubicBezTo>
                    <a:cubicBezTo>
                      <a:pt x="64" y="141"/>
                      <a:pt x="65" y="142"/>
                      <a:pt x="65" y="141"/>
                    </a:cubicBezTo>
                    <a:close/>
                    <a:moveTo>
                      <a:pt x="64" y="140"/>
                    </a:moveTo>
                    <a:cubicBezTo>
                      <a:pt x="65" y="140"/>
                      <a:pt x="65" y="140"/>
                      <a:pt x="65" y="140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64" y="140"/>
                      <a:pt x="66" y="140"/>
                      <a:pt x="65" y="140"/>
                    </a:cubicBezTo>
                    <a:cubicBezTo>
                      <a:pt x="65" y="140"/>
                      <a:pt x="65" y="141"/>
                      <a:pt x="65" y="141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64" y="140"/>
                      <a:pt x="64" y="140"/>
                      <a:pt x="64" y="140"/>
                    </a:cubicBezTo>
                    <a:close/>
                    <a:moveTo>
                      <a:pt x="62" y="136"/>
                    </a:moveTo>
                    <a:cubicBezTo>
                      <a:pt x="62" y="136"/>
                      <a:pt x="62" y="135"/>
                      <a:pt x="62" y="134"/>
                    </a:cubicBezTo>
                    <a:cubicBezTo>
                      <a:pt x="62" y="135"/>
                      <a:pt x="63" y="134"/>
                      <a:pt x="63" y="135"/>
                    </a:cubicBezTo>
                    <a:cubicBezTo>
                      <a:pt x="64" y="136"/>
                      <a:pt x="62" y="137"/>
                      <a:pt x="62" y="136"/>
                    </a:cubicBezTo>
                    <a:close/>
                    <a:moveTo>
                      <a:pt x="62" y="138"/>
                    </a:moveTo>
                    <a:cubicBezTo>
                      <a:pt x="63" y="138"/>
                      <a:pt x="63" y="140"/>
                      <a:pt x="63" y="139"/>
                    </a:cubicBezTo>
                    <a:cubicBezTo>
                      <a:pt x="62" y="139"/>
                      <a:pt x="62" y="139"/>
                      <a:pt x="62" y="138"/>
                    </a:cubicBezTo>
                    <a:close/>
                    <a:moveTo>
                      <a:pt x="62" y="138"/>
                    </a:moveTo>
                    <a:cubicBezTo>
                      <a:pt x="62" y="138"/>
                      <a:pt x="62" y="138"/>
                      <a:pt x="62" y="138"/>
                    </a:cubicBezTo>
                    <a:close/>
                    <a:moveTo>
                      <a:pt x="62" y="137"/>
                    </a:moveTo>
                    <a:cubicBezTo>
                      <a:pt x="62" y="137"/>
                      <a:pt x="62" y="137"/>
                      <a:pt x="62" y="137"/>
                    </a:cubicBezTo>
                    <a:cubicBezTo>
                      <a:pt x="62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2" y="138"/>
                    </a:cubicBezTo>
                    <a:cubicBezTo>
                      <a:pt x="62" y="138"/>
                      <a:pt x="62" y="137"/>
                      <a:pt x="62" y="137"/>
                    </a:cubicBezTo>
                    <a:close/>
                    <a:moveTo>
                      <a:pt x="51" y="137"/>
                    </a:moveTo>
                    <a:cubicBezTo>
                      <a:pt x="51" y="137"/>
                      <a:pt x="51" y="137"/>
                      <a:pt x="52" y="137"/>
                    </a:cubicBezTo>
                    <a:cubicBezTo>
                      <a:pt x="52" y="138"/>
                      <a:pt x="52" y="137"/>
                      <a:pt x="51" y="137"/>
                    </a:cubicBezTo>
                    <a:close/>
                    <a:moveTo>
                      <a:pt x="44" y="13"/>
                    </a:moveTo>
                    <a:cubicBezTo>
                      <a:pt x="45" y="12"/>
                      <a:pt x="45" y="13"/>
                      <a:pt x="44" y="12"/>
                    </a:cubicBezTo>
                    <a:cubicBezTo>
                      <a:pt x="44" y="10"/>
                      <a:pt x="43" y="14"/>
                      <a:pt x="44" y="13"/>
                    </a:cubicBezTo>
                    <a:close/>
                    <a:moveTo>
                      <a:pt x="48" y="139"/>
                    </a:move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9"/>
                      <a:pt x="48" y="139"/>
                      <a:pt x="48" y="139"/>
                    </a:cubicBezTo>
                    <a:close/>
                    <a:moveTo>
                      <a:pt x="47" y="138"/>
                    </a:move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8" y="139"/>
                      <a:pt x="46" y="138"/>
                      <a:pt x="47" y="138"/>
                    </a:cubicBezTo>
                    <a:close/>
                    <a:moveTo>
                      <a:pt x="45" y="136"/>
                    </a:moveTo>
                    <a:cubicBezTo>
                      <a:pt x="45" y="136"/>
                      <a:pt x="45" y="136"/>
                      <a:pt x="45" y="136"/>
                    </a:cubicBezTo>
                    <a:cubicBezTo>
                      <a:pt x="45" y="136"/>
                      <a:pt x="45" y="136"/>
                      <a:pt x="45" y="136"/>
                    </a:cubicBezTo>
                    <a:cubicBezTo>
                      <a:pt x="45" y="136"/>
                      <a:pt x="45" y="136"/>
                      <a:pt x="45" y="136"/>
                    </a:cubicBezTo>
                    <a:close/>
                    <a:moveTo>
                      <a:pt x="44" y="137"/>
                    </a:moveTo>
                    <a:cubicBezTo>
                      <a:pt x="44" y="137"/>
                      <a:pt x="44" y="137"/>
                      <a:pt x="44" y="137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44" y="137"/>
                      <a:pt x="44" y="137"/>
                      <a:pt x="44" y="137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44" y="137"/>
                      <a:pt x="44" y="137"/>
                      <a:pt x="44" y="137"/>
                    </a:cubicBezTo>
                    <a:cubicBezTo>
                      <a:pt x="44" y="137"/>
                      <a:pt x="44" y="137"/>
                      <a:pt x="44" y="137"/>
                    </a:cubicBezTo>
                    <a:close/>
                    <a:moveTo>
                      <a:pt x="42" y="136"/>
                    </a:moveTo>
                    <a:cubicBezTo>
                      <a:pt x="43" y="136"/>
                      <a:pt x="43" y="135"/>
                      <a:pt x="43" y="136"/>
                    </a:cubicBezTo>
                    <a:cubicBezTo>
                      <a:pt x="43" y="136"/>
                      <a:pt x="43" y="137"/>
                      <a:pt x="42" y="136"/>
                    </a:cubicBezTo>
                    <a:close/>
                    <a:moveTo>
                      <a:pt x="41" y="137"/>
                    </a:moveTo>
                    <a:cubicBezTo>
                      <a:pt x="41" y="137"/>
                      <a:pt x="41" y="137"/>
                      <a:pt x="41" y="137"/>
                    </a:cubicBezTo>
                    <a:cubicBezTo>
                      <a:pt x="41" y="138"/>
                      <a:pt x="41" y="138"/>
                      <a:pt x="41" y="138"/>
                    </a:cubicBezTo>
                    <a:cubicBezTo>
                      <a:pt x="41" y="138"/>
                      <a:pt x="41" y="138"/>
                      <a:pt x="41" y="138"/>
                    </a:cubicBezTo>
                    <a:cubicBezTo>
                      <a:pt x="41" y="138"/>
                      <a:pt x="41" y="138"/>
                      <a:pt x="41" y="138"/>
                    </a:cubicBezTo>
                    <a:lnTo>
                      <a:pt x="41" y="137"/>
                    </a:lnTo>
                    <a:close/>
                    <a:moveTo>
                      <a:pt x="41" y="141"/>
                    </a:moveTo>
                    <a:cubicBezTo>
                      <a:pt x="41" y="140"/>
                      <a:pt x="41" y="141"/>
                      <a:pt x="41" y="141"/>
                    </a:cubicBezTo>
                    <a:close/>
                    <a:moveTo>
                      <a:pt x="39" y="139"/>
                    </a:moveTo>
                    <a:cubicBezTo>
                      <a:pt x="40" y="139"/>
                      <a:pt x="39" y="138"/>
                      <a:pt x="39" y="139"/>
                    </a:cubicBezTo>
                    <a:cubicBezTo>
                      <a:pt x="39" y="139"/>
                      <a:pt x="39" y="138"/>
                      <a:pt x="39" y="139"/>
                    </a:cubicBezTo>
                    <a:close/>
                    <a:moveTo>
                      <a:pt x="38" y="139"/>
                    </a:moveTo>
                    <a:cubicBezTo>
                      <a:pt x="38" y="139"/>
                      <a:pt x="38" y="139"/>
                      <a:pt x="39" y="139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39"/>
                      <a:pt x="38" y="139"/>
                      <a:pt x="38" y="140"/>
                    </a:cubicBezTo>
                    <a:cubicBezTo>
                      <a:pt x="38" y="140"/>
                      <a:pt x="37" y="140"/>
                      <a:pt x="38" y="139"/>
                    </a:cubicBezTo>
                    <a:close/>
                    <a:moveTo>
                      <a:pt x="36" y="137"/>
                    </a:moveTo>
                    <a:cubicBezTo>
                      <a:pt x="36" y="137"/>
                      <a:pt x="36" y="137"/>
                      <a:pt x="36" y="137"/>
                    </a:cubicBezTo>
                    <a:cubicBezTo>
                      <a:pt x="36" y="137"/>
                      <a:pt x="36" y="137"/>
                      <a:pt x="36" y="137"/>
                    </a:cubicBezTo>
                    <a:cubicBezTo>
                      <a:pt x="36" y="138"/>
                      <a:pt x="36" y="137"/>
                      <a:pt x="36" y="137"/>
                    </a:cubicBezTo>
                    <a:close/>
                    <a:moveTo>
                      <a:pt x="32" y="138"/>
                    </a:moveTo>
                    <a:cubicBezTo>
                      <a:pt x="32" y="137"/>
                      <a:pt x="32" y="137"/>
                      <a:pt x="32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8"/>
                      <a:pt x="32" y="138"/>
                    </a:cubicBezTo>
                    <a:close/>
                    <a:moveTo>
                      <a:pt x="31" y="135"/>
                    </a:moveTo>
                    <a:cubicBezTo>
                      <a:pt x="31" y="136"/>
                      <a:pt x="31" y="136"/>
                      <a:pt x="31" y="136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31" y="135"/>
                      <a:pt x="31" y="135"/>
                      <a:pt x="31" y="135"/>
                    </a:cubicBezTo>
                    <a:close/>
                    <a:moveTo>
                      <a:pt x="30" y="133"/>
                    </a:moveTo>
                    <a:cubicBezTo>
                      <a:pt x="30" y="134"/>
                      <a:pt x="30" y="134"/>
                      <a:pt x="30" y="134"/>
                    </a:cubicBezTo>
                    <a:cubicBezTo>
                      <a:pt x="30" y="133"/>
                      <a:pt x="30" y="133"/>
                      <a:pt x="30" y="133"/>
                    </a:cubicBezTo>
                    <a:close/>
                    <a:moveTo>
                      <a:pt x="28" y="133"/>
                    </a:moveTo>
                    <a:cubicBezTo>
                      <a:pt x="28" y="133"/>
                      <a:pt x="28" y="133"/>
                      <a:pt x="28" y="133"/>
                    </a:cubicBezTo>
                    <a:cubicBezTo>
                      <a:pt x="28" y="134"/>
                      <a:pt x="28" y="134"/>
                      <a:pt x="28" y="134"/>
                    </a:cubicBezTo>
                    <a:lnTo>
                      <a:pt x="28" y="133"/>
                    </a:lnTo>
                    <a:close/>
                    <a:moveTo>
                      <a:pt x="25" y="135"/>
                    </a:moveTo>
                    <a:cubicBezTo>
                      <a:pt x="25" y="134"/>
                      <a:pt x="25" y="134"/>
                      <a:pt x="25" y="134"/>
                    </a:cubicBezTo>
                    <a:cubicBezTo>
                      <a:pt x="26" y="135"/>
                      <a:pt x="25" y="135"/>
                      <a:pt x="25" y="135"/>
                    </a:cubicBezTo>
                    <a:close/>
                    <a:moveTo>
                      <a:pt x="24" y="133"/>
                    </a:moveTo>
                    <a:cubicBezTo>
                      <a:pt x="24" y="133"/>
                      <a:pt x="24" y="133"/>
                      <a:pt x="24" y="133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4" y="133"/>
                      <a:pt x="24" y="133"/>
                      <a:pt x="24" y="133"/>
                    </a:cubicBezTo>
                    <a:close/>
                    <a:moveTo>
                      <a:pt x="25" y="137"/>
                    </a:moveTo>
                    <a:cubicBezTo>
                      <a:pt x="24" y="137"/>
                      <a:pt x="24" y="137"/>
                      <a:pt x="24" y="137"/>
                    </a:cubicBezTo>
                    <a:cubicBezTo>
                      <a:pt x="24" y="137"/>
                      <a:pt x="25" y="137"/>
                      <a:pt x="25" y="137"/>
                    </a:cubicBezTo>
                    <a:close/>
                    <a:moveTo>
                      <a:pt x="23" y="136"/>
                    </a:moveTo>
                    <a:cubicBezTo>
                      <a:pt x="23" y="135"/>
                      <a:pt x="23" y="135"/>
                      <a:pt x="23" y="136"/>
                    </a:cubicBezTo>
                    <a:close/>
                    <a:moveTo>
                      <a:pt x="20" y="134"/>
                    </a:moveTo>
                    <a:cubicBezTo>
                      <a:pt x="20" y="134"/>
                      <a:pt x="20" y="134"/>
                      <a:pt x="20" y="134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1" y="134"/>
                      <a:pt x="21" y="135"/>
                      <a:pt x="20" y="134"/>
                    </a:cubicBezTo>
                    <a:close/>
                    <a:moveTo>
                      <a:pt x="18" y="134"/>
                    </a:moveTo>
                    <a:cubicBezTo>
                      <a:pt x="18" y="134"/>
                      <a:pt x="18" y="133"/>
                      <a:pt x="18" y="134"/>
                    </a:cubicBezTo>
                    <a:cubicBezTo>
                      <a:pt x="18" y="134"/>
                      <a:pt x="18" y="135"/>
                      <a:pt x="18" y="134"/>
                    </a:cubicBezTo>
                    <a:close/>
                    <a:moveTo>
                      <a:pt x="16" y="132"/>
                    </a:moveTo>
                    <a:cubicBezTo>
                      <a:pt x="15" y="132"/>
                      <a:pt x="15" y="132"/>
                      <a:pt x="15" y="132"/>
                    </a:cubicBezTo>
                    <a:cubicBezTo>
                      <a:pt x="16" y="131"/>
                      <a:pt x="16" y="131"/>
                      <a:pt x="16" y="131"/>
                    </a:cubicBezTo>
                    <a:lnTo>
                      <a:pt x="16" y="132"/>
                    </a:lnTo>
                    <a:close/>
                    <a:moveTo>
                      <a:pt x="16" y="133"/>
                    </a:moveTo>
                    <a:cubicBezTo>
                      <a:pt x="16" y="132"/>
                      <a:pt x="16" y="132"/>
                      <a:pt x="16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3"/>
                      <a:pt x="16" y="133"/>
                      <a:pt x="16" y="133"/>
                    </a:cubicBezTo>
                    <a:close/>
                    <a:moveTo>
                      <a:pt x="15" y="132"/>
                    </a:moveTo>
                    <a:cubicBezTo>
                      <a:pt x="15" y="132"/>
                      <a:pt x="15" y="132"/>
                      <a:pt x="15" y="132"/>
                    </a:cubicBezTo>
                    <a:cubicBezTo>
                      <a:pt x="15" y="133"/>
                      <a:pt x="15" y="133"/>
                      <a:pt x="15" y="133"/>
                    </a:cubicBezTo>
                    <a:cubicBezTo>
                      <a:pt x="15" y="133"/>
                      <a:pt x="15" y="133"/>
                      <a:pt x="15" y="133"/>
                    </a:cubicBezTo>
                    <a:lnTo>
                      <a:pt x="15" y="132"/>
                    </a:lnTo>
                    <a:close/>
                    <a:moveTo>
                      <a:pt x="3" y="109"/>
                    </a:moveTo>
                    <a:cubicBezTo>
                      <a:pt x="3" y="109"/>
                      <a:pt x="3" y="109"/>
                      <a:pt x="3" y="109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8" name="išḻïḍè"/>
            <p:cNvGrpSpPr>
              <a:grpSpLocks/>
            </p:cNvGrpSpPr>
            <p:nvPr/>
          </p:nvGrpSpPr>
          <p:grpSpPr bwMode="auto">
            <a:xfrm>
              <a:off x="5590034" y="4105521"/>
              <a:ext cx="2733884" cy="1616172"/>
              <a:chOff x="3669" y="2586"/>
              <a:chExt cx="1722" cy="1018"/>
            </a:xfrm>
          </p:grpSpPr>
          <p:sp>
            <p:nvSpPr>
              <p:cNvPr id="316" name="ïṥļîḑe"/>
              <p:cNvSpPr/>
              <p:nvPr/>
            </p:nvSpPr>
            <p:spPr bwMode="auto">
              <a:xfrm>
                <a:off x="5388" y="2849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2"/>
                      <a:pt x="0" y="1"/>
                    </a:cubicBezTo>
                    <a:cubicBezTo>
                      <a:pt x="0" y="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íṧḻíḍé"/>
              <p:cNvSpPr/>
              <p:nvPr/>
            </p:nvSpPr>
            <p:spPr bwMode="auto">
              <a:xfrm>
                <a:off x="5388" y="2888"/>
                <a:ext cx="1" cy="1"/>
              </a:xfrm>
              <a:prstGeom prst="rect">
                <a:avLst/>
              </a:pr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íSlïďê"/>
              <p:cNvSpPr/>
              <p:nvPr/>
            </p:nvSpPr>
            <p:spPr bwMode="auto">
              <a:xfrm>
                <a:off x="5386" y="2849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1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iṥlîďè"/>
              <p:cNvSpPr/>
              <p:nvPr/>
            </p:nvSpPr>
            <p:spPr bwMode="auto">
              <a:xfrm>
                <a:off x="5386" y="2867"/>
                <a:ext cx="0" cy="3"/>
              </a:xfrm>
              <a:custGeom>
                <a:avLst/>
                <a:gdLst>
                  <a:gd name="T0" fmla="*/ 0 h 1"/>
                  <a:gd name="T1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ḑé"/>
              <p:cNvSpPr/>
              <p:nvPr/>
            </p:nvSpPr>
            <p:spPr bwMode="auto">
              <a:xfrm>
                <a:off x="5383" y="2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ṧlidè"/>
              <p:cNvSpPr/>
              <p:nvPr/>
            </p:nvSpPr>
            <p:spPr bwMode="auto">
              <a:xfrm>
                <a:off x="5208" y="29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ṥ1iḋê"/>
              <p:cNvSpPr/>
              <p:nvPr/>
            </p:nvSpPr>
            <p:spPr bwMode="auto">
              <a:xfrm>
                <a:off x="5231" y="2932"/>
                <a:ext cx="1" cy="1"/>
              </a:xfrm>
              <a:prstGeom prst="rect">
                <a:avLst/>
              </a:pr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íSlïḑè"/>
              <p:cNvSpPr/>
              <p:nvPr/>
            </p:nvSpPr>
            <p:spPr bwMode="auto">
              <a:xfrm>
                <a:off x="5218" y="2942"/>
                <a:ext cx="1" cy="1"/>
              </a:xfrm>
              <a:prstGeom prst="rect">
                <a:avLst/>
              </a:pr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iṣļîḑê"/>
              <p:cNvSpPr/>
              <p:nvPr/>
            </p:nvSpPr>
            <p:spPr bwMode="auto">
              <a:xfrm>
                <a:off x="5218" y="2939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$ļiḓè"/>
              <p:cNvSpPr/>
              <p:nvPr/>
            </p:nvSpPr>
            <p:spPr bwMode="auto">
              <a:xfrm>
                <a:off x="5218" y="2942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0 w 3"/>
                  <a:gd name="T5" fmla="*/ 0 w 3"/>
                  <a:gd name="T6" fmla="*/ 0 w 3"/>
                  <a:gd name="T7" fmla="*/ 0 w 3"/>
                  <a:gd name="T8" fmla="*/ 3 w 3"/>
                  <a:gd name="T9" fmla="*/ 0 w 3"/>
                  <a:gd name="T10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ṡlídé"/>
              <p:cNvSpPr/>
              <p:nvPr/>
            </p:nvSpPr>
            <p:spPr bwMode="auto">
              <a:xfrm>
                <a:off x="5182" y="29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í$ḻïďè"/>
              <p:cNvSpPr/>
              <p:nvPr/>
            </p:nvSpPr>
            <p:spPr bwMode="auto">
              <a:xfrm>
                <a:off x="5169" y="2932"/>
                <a:ext cx="1" cy="1"/>
              </a:xfrm>
              <a:prstGeom prst="rect">
                <a:avLst/>
              </a:pr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î$líḍê"/>
              <p:cNvSpPr/>
              <p:nvPr/>
            </p:nvSpPr>
            <p:spPr bwMode="auto">
              <a:xfrm>
                <a:off x="5141" y="29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iṧļîdê"/>
              <p:cNvSpPr/>
              <p:nvPr/>
            </p:nvSpPr>
            <p:spPr bwMode="auto">
              <a:xfrm>
                <a:off x="5138" y="292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iŝlíḓê"/>
              <p:cNvSpPr/>
              <p:nvPr/>
            </p:nvSpPr>
            <p:spPr bwMode="auto">
              <a:xfrm>
                <a:off x="5138" y="292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ïŝḷîďê"/>
              <p:cNvSpPr/>
              <p:nvPr/>
            </p:nvSpPr>
            <p:spPr bwMode="auto">
              <a:xfrm>
                <a:off x="5082" y="2586"/>
                <a:ext cx="278" cy="366"/>
              </a:xfrm>
              <a:custGeom>
                <a:avLst/>
                <a:gdLst>
                  <a:gd name="T0" fmla="*/ 6 w 108"/>
                  <a:gd name="T1" fmla="*/ 101 h 142"/>
                  <a:gd name="T2" fmla="*/ 14 w 108"/>
                  <a:gd name="T3" fmla="*/ 118 h 142"/>
                  <a:gd name="T4" fmla="*/ 19 w 108"/>
                  <a:gd name="T5" fmla="*/ 133 h 142"/>
                  <a:gd name="T6" fmla="*/ 25 w 108"/>
                  <a:gd name="T7" fmla="*/ 135 h 142"/>
                  <a:gd name="T8" fmla="*/ 29 w 108"/>
                  <a:gd name="T9" fmla="*/ 134 h 142"/>
                  <a:gd name="T10" fmla="*/ 32 w 108"/>
                  <a:gd name="T11" fmla="*/ 132 h 142"/>
                  <a:gd name="T12" fmla="*/ 34 w 108"/>
                  <a:gd name="T13" fmla="*/ 134 h 142"/>
                  <a:gd name="T14" fmla="*/ 37 w 108"/>
                  <a:gd name="T15" fmla="*/ 134 h 142"/>
                  <a:gd name="T16" fmla="*/ 38 w 108"/>
                  <a:gd name="T17" fmla="*/ 136 h 142"/>
                  <a:gd name="T18" fmla="*/ 41 w 108"/>
                  <a:gd name="T19" fmla="*/ 136 h 142"/>
                  <a:gd name="T20" fmla="*/ 43 w 108"/>
                  <a:gd name="T21" fmla="*/ 140 h 142"/>
                  <a:gd name="T22" fmla="*/ 46 w 108"/>
                  <a:gd name="T23" fmla="*/ 139 h 142"/>
                  <a:gd name="T24" fmla="*/ 48 w 108"/>
                  <a:gd name="T25" fmla="*/ 139 h 142"/>
                  <a:gd name="T26" fmla="*/ 48 w 108"/>
                  <a:gd name="T27" fmla="*/ 138 h 142"/>
                  <a:gd name="T28" fmla="*/ 51 w 108"/>
                  <a:gd name="T29" fmla="*/ 137 h 142"/>
                  <a:gd name="T30" fmla="*/ 53 w 108"/>
                  <a:gd name="T31" fmla="*/ 138 h 142"/>
                  <a:gd name="T32" fmla="*/ 57 w 108"/>
                  <a:gd name="T33" fmla="*/ 140 h 142"/>
                  <a:gd name="T34" fmla="*/ 59 w 108"/>
                  <a:gd name="T35" fmla="*/ 136 h 142"/>
                  <a:gd name="T36" fmla="*/ 67 w 108"/>
                  <a:gd name="T37" fmla="*/ 134 h 142"/>
                  <a:gd name="T38" fmla="*/ 72 w 108"/>
                  <a:gd name="T39" fmla="*/ 142 h 142"/>
                  <a:gd name="T40" fmla="*/ 83 w 108"/>
                  <a:gd name="T41" fmla="*/ 139 h 142"/>
                  <a:gd name="T42" fmla="*/ 92 w 108"/>
                  <a:gd name="T43" fmla="*/ 127 h 142"/>
                  <a:gd name="T44" fmla="*/ 105 w 108"/>
                  <a:gd name="T45" fmla="*/ 101 h 142"/>
                  <a:gd name="T46" fmla="*/ 105 w 108"/>
                  <a:gd name="T47" fmla="*/ 90 h 142"/>
                  <a:gd name="T48" fmla="*/ 100 w 108"/>
                  <a:gd name="T49" fmla="*/ 73 h 142"/>
                  <a:gd name="T50" fmla="*/ 93 w 108"/>
                  <a:gd name="T51" fmla="*/ 80 h 142"/>
                  <a:gd name="T52" fmla="*/ 94 w 108"/>
                  <a:gd name="T53" fmla="*/ 93 h 142"/>
                  <a:gd name="T54" fmla="*/ 84 w 108"/>
                  <a:gd name="T55" fmla="*/ 101 h 142"/>
                  <a:gd name="T56" fmla="*/ 70 w 108"/>
                  <a:gd name="T57" fmla="*/ 104 h 142"/>
                  <a:gd name="T58" fmla="*/ 66 w 108"/>
                  <a:gd name="T59" fmla="*/ 88 h 142"/>
                  <a:gd name="T60" fmla="*/ 81 w 108"/>
                  <a:gd name="T61" fmla="*/ 76 h 142"/>
                  <a:gd name="T62" fmla="*/ 65 w 108"/>
                  <a:gd name="T63" fmla="*/ 69 h 142"/>
                  <a:gd name="T64" fmla="*/ 78 w 108"/>
                  <a:gd name="T65" fmla="*/ 54 h 142"/>
                  <a:gd name="T66" fmla="*/ 78 w 108"/>
                  <a:gd name="T67" fmla="*/ 26 h 142"/>
                  <a:gd name="T68" fmla="*/ 73 w 108"/>
                  <a:gd name="T69" fmla="*/ 42 h 142"/>
                  <a:gd name="T70" fmla="*/ 68 w 108"/>
                  <a:gd name="T71" fmla="*/ 27 h 142"/>
                  <a:gd name="T72" fmla="*/ 68 w 108"/>
                  <a:gd name="T73" fmla="*/ 7 h 142"/>
                  <a:gd name="T74" fmla="*/ 63 w 108"/>
                  <a:gd name="T75" fmla="*/ 15 h 142"/>
                  <a:gd name="T76" fmla="*/ 58 w 108"/>
                  <a:gd name="T77" fmla="*/ 21 h 142"/>
                  <a:gd name="T78" fmla="*/ 58 w 108"/>
                  <a:gd name="T79" fmla="*/ 45 h 142"/>
                  <a:gd name="T80" fmla="*/ 49 w 108"/>
                  <a:gd name="T81" fmla="*/ 36 h 142"/>
                  <a:gd name="T82" fmla="*/ 48 w 108"/>
                  <a:gd name="T83" fmla="*/ 18 h 142"/>
                  <a:gd name="T84" fmla="*/ 37 w 108"/>
                  <a:gd name="T85" fmla="*/ 2 h 142"/>
                  <a:gd name="T86" fmla="*/ 35 w 108"/>
                  <a:gd name="T87" fmla="*/ 20 h 142"/>
                  <a:gd name="T88" fmla="*/ 38 w 108"/>
                  <a:gd name="T89" fmla="*/ 41 h 142"/>
                  <a:gd name="T90" fmla="*/ 43 w 108"/>
                  <a:gd name="T91" fmla="*/ 57 h 142"/>
                  <a:gd name="T92" fmla="*/ 30 w 108"/>
                  <a:gd name="T93" fmla="*/ 47 h 142"/>
                  <a:gd name="T94" fmla="*/ 21 w 108"/>
                  <a:gd name="T95" fmla="*/ 33 h 142"/>
                  <a:gd name="T96" fmla="*/ 14 w 108"/>
                  <a:gd name="T97" fmla="*/ 42 h 142"/>
                  <a:gd name="T98" fmla="*/ 18 w 108"/>
                  <a:gd name="T99" fmla="*/ 55 h 142"/>
                  <a:gd name="T100" fmla="*/ 25 w 108"/>
                  <a:gd name="T101" fmla="*/ 63 h 142"/>
                  <a:gd name="T102" fmla="*/ 33 w 108"/>
                  <a:gd name="T103" fmla="*/ 70 h 142"/>
                  <a:gd name="T104" fmla="*/ 42 w 108"/>
                  <a:gd name="T105" fmla="*/ 86 h 142"/>
                  <a:gd name="T106" fmla="*/ 37 w 108"/>
                  <a:gd name="T107" fmla="*/ 93 h 142"/>
                  <a:gd name="T108" fmla="*/ 25 w 108"/>
                  <a:gd name="T109" fmla="*/ 91 h 142"/>
                  <a:gd name="T110" fmla="*/ 11 w 108"/>
                  <a:gd name="T111" fmla="*/ 79 h 142"/>
                  <a:gd name="T112" fmla="*/ 0 w 108"/>
                  <a:gd name="T113" fmla="*/ 84 h 142"/>
                  <a:gd name="T114" fmla="*/ 83 w 108"/>
                  <a:gd name="T115" fmla="*/ 136 h 142"/>
                  <a:gd name="T116" fmla="*/ 47 w 108"/>
                  <a:gd name="T117" fmla="*/ 136 h 142"/>
                  <a:gd name="T118" fmla="*/ 37 w 108"/>
                  <a:gd name="T119" fmla="*/ 134 h 142"/>
                  <a:gd name="T120" fmla="*/ 26 w 108"/>
                  <a:gd name="T121" fmla="*/ 132 h 142"/>
                  <a:gd name="T122" fmla="*/ 19 w 108"/>
                  <a:gd name="T123" fmla="*/ 13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8" h="142">
                    <a:moveTo>
                      <a:pt x="0" y="87"/>
                    </a:moveTo>
                    <a:cubicBezTo>
                      <a:pt x="1" y="87"/>
                      <a:pt x="1" y="88"/>
                      <a:pt x="1" y="88"/>
                    </a:cubicBezTo>
                    <a:cubicBezTo>
                      <a:pt x="1" y="88"/>
                      <a:pt x="1" y="89"/>
                      <a:pt x="1" y="89"/>
                    </a:cubicBezTo>
                    <a:cubicBezTo>
                      <a:pt x="2" y="91"/>
                      <a:pt x="1" y="89"/>
                      <a:pt x="2" y="89"/>
                    </a:cubicBezTo>
                    <a:cubicBezTo>
                      <a:pt x="1" y="90"/>
                      <a:pt x="2" y="89"/>
                      <a:pt x="2" y="90"/>
                    </a:cubicBezTo>
                    <a:cubicBezTo>
                      <a:pt x="2" y="91"/>
                      <a:pt x="2" y="92"/>
                      <a:pt x="2" y="92"/>
                    </a:cubicBezTo>
                    <a:cubicBezTo>
                      <a:pt x="1" y="92"/>
                      <a:pt x="2" y="92"/>
                      <a:pt x="1" y="93"/>
                    </a:cubicBezTo>
                    <a:cubicBezTo>
                      <a:pt x="2" y="93"/>
                      <a:pt x="1" y="92"/>
                      <a:pt x="1" y="93"/>
                    </a:cubicBezTo>
                    <a:cubicBezTo>
                      <a:pt x="1" y="93"/>
                      <a:pt x="1" y="94"/>
                      <a:pt x="1" y="95"/>
                    </a:cubicBezTo>
                    <a:cubicBezTo>
                      <a:pt x="1" y="95"/>
                      <a:pt x="1" y="97"/>
                      <a:pt x="2" y="95"/>
                    </a:cubicBezTo>
                    <a:cubicBezTo>
                      <a:pt x="2" y="96"/>
                      <a:pt x="3" y="96"/>
                      <a:pt x="2" y="95"/>
                    </a:cubicBezTo>
                    <a:cubicBezTo>
                      <a:pt x="2" y="94"/>
                      <a:pt x="3" y="94"/>
                      <a:pt x="3" y="94"/>
                    </a:cubicBezTo>
                    <a:cubicBezTo>
                      <a:pt x="3" y="95"/>
                      <a:pt x="3" y="95"/>
                      <a:pt x="3" y="96"/>
                    </a:cubicBezTo>
                    <a:cubicBezTo>
                      <a:pt x="3" y="96"/>
                      <a:pt x="3" y="97"/>
                      <a:pt x="3" y="97"/>
                    </a:cubicBezTo>
                    <a:cubicBezTo>
                      <a:pt x="2" y="97"/>
                      <a:pt x="2" y="98"/>
                      <a:pt x="3" y="98"/>
                    </a:cubicBezTo>
                    <a:cubicBezTo>
                      <a:pt x="3" y="97"/>
                      <a:pt x="4" y="97"/>
                      <a:pt x="4" y="98"/>
                    </a:cubicBezTo>
                    <a:cubicBezTo>
                      <a:pt x="3" y="98"/>
                      <a:pt x="4" y="97"/>
                      <a:pt x="4" y="99"/>
                    </a:cubicBezTo>
                    <a:cubicBezTo>
                      <a:pt x="4" y="99"/>
                      <a:pt x="5" y="98"/>
                      <a:pt x="4" y="99"/>
                    </a:cubicBezTo>
                    <a:cubicBezTo>
                      <a:pt x="4" y="100"/>
                      <a:pt x="5" y="101"/>
                      <a:pt x="5" y="100"/>
                    </a:cubicBezTo>
                    <a:cubicBezTo>
                      <a:pt x="4" y="101"/>
                      <a:pt x="5" y="100"/>
                      <a:pt x="5" y="100"/>
                    </a:cubicBezTo>
                    <a:cubicBezTo>
                      <a:pt x="4" y="100"/>
                      <a:pt x="6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0"/>
                      <a:pt x="6" y="101"/>
                      <a:pt x="6" y="101"/>
                    </a:cubicBezTo>
                    <a:cubicBezTo>
                      <a:pt x="6" y="100"/>
                      <a:pt x="6" y="101"/>
                      <a:pt x="6" y="101"/>
                    </a:cubicBezTo>
                    <a:cubicBezTo>
                      <a:pt x="7" y="101"/>
                      <a:pt x="7" y="101"/>
                      <a:pt x="7" y="102"/>
                    </a:cubicBezTo>
                    <a:cubicBezTo>
                      <a:pt x="7" y="101"/>
                      <a:pt x="7" y="103"/>
                      <a:pt x="7" y="103"/>
                    </a:cubicBezTo>
                    <a:cubicBezTo>
                      <a:pt x="6" y="103"/>
                      <a:pt x="7" y="104"/>
                      <a:pt x="7" y="104"/>
                    </a:cubicBezTo>
                    <a:cubicBezTo>
                      <a:pt x="6" y="104"/>
                      <a:pt x="6" y="105"/>
                      <a:pt x="7" y="105"/>
                    </a:cubicBezTo>
                    <a:cubicBezTo>
                      <a:pt x="7" y="106"/>
                      <a:pt x="7" y="104"/>
                      <a:pt x="8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9" y="106"/>
                      <a:pt x="9" y="107"/>
                    </a:cubicBezTo>
                    <a:cubicBezTo>
                      <a:pt x="9" y="107"/>
                      <a:pt x="9" y="108"/>
                      <a:pt x="10" y="108"/>
                    </a:cubicBezTo>
                    <a:cubicBezTo>
                      <a:pt x="9" y="108"/>
                      <a:pt x="9" y="108"/>
                      <a:pt x="9" y="109"/>
                    </a:cubicBezTo>
                    <a:cubicBezTo>
                      <a:pt x="10" y="108"/>
                      <a:pt x="9" y="107"/>
                      <a:pt x="10" y="108"/>
                    </a:cubicBezTo>
                    <a:cubicBezTo>
                      <a:pt x="10" y="109"/>
                      <a:pt x="8" y="110"/>
                      <a:pt x="10" y="110"/>
                    </a:cubicBezTo>
                    <a:cubicBezTo>
                      <a:pt x="10" y="110"/>
                      <a:pt x="10" y="109"/>
                      <a:pt x="10" y="109"/>
                    </a:cubicBezTo>
                    <a:cubicBezTo>
                      <a:pt x="10" y="111"/>
                      <a:pt x="12" y="111"/>
                      <a:pt x="11" y="111"/>
                    </a:cubicBezTo>
                    <a:cubicBezTo>
                      <a:pt x="11" y="111"/>
                      <a:pt x="11" y="112"/>
                      <a:pt x="11" y="112"/>
                    </a:cubicBezTo>
                    <a:cubicBezTo>
                      <a:pt x="11" y="113"/>
                      <a:pt x="12" y="113"/>
                      <a:pt x="12" y="112"/>
                    </a:cubicBezTo>
                    <a:cubicBezTo>
                      <a:pt x="12" y="113"/>
                      <a:pt x="13" y="112"/>
                      <a:pt x="13" y="113"/>
                    </a:cubicBezTo>
                    <a:cubicBezTo>
                      <a:pt x="13" y="113"/>
                      <a:pt x="14" y="113"/>
                      <a:pt x="12" y="113"/>
                    </a:cubicBezTo>
                    <a:cubicBezTo>
                      <a:pt x="12" y="113"/>
                      <a:pt x="12" y="112"/>
                      <a:pt x="13" y="112"/>
                    </a:cubicBezTo>
                    <a:cubicBezTo>
                      <a:pt x="13" y="114"/>
                      <a:pt x="13" y="114"/>
                      <a:pt x="13" y="113"/>
                    </a:cubicBezTo>
                    <a:cubicBezTo>
                      <a:pt x="12" y="114"/>
                      <a:pt x="13" y="112"/>
                      <a:pt x="12" y="114"/>
                    </a:cubicBezTo>
                    <a:cubicBezTo>
                      <a:pt x="12" y="114"/>
                      <a:pt x="13" y="114"/>
                      <a:pt x="13" y="115"/>
                    </a:cubicBezTo>
                    <a:cubicBezTo>
                      <a:pt x="12" y="114"/>
                      <a:pt x="13" y="116"/>
                      <a:pt x="13" y="116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6"/>
                      <a:pt x="13" y="116"/>
                      <a:pt x="14" y="118"/>
                    </a:cubicBezTo>
                    <a:cubicBezTo>
                      <a:pt x="14" y="118"/>
                      <a:pt x="14" y="120"/>
                      <a:pt x="14" y="119"/>
                    </a:cubicBezTo>
                    <a:cubicBezTo>
                      <a:pt x="13" y="119"/>
                      <a:pt x="13" y="118"/>
                      <a:pt x="13" y="119"/>
                    </a:cubicBezTo>
                    <a:cubicBezTo>
                      <a:pt x="14" y="120"/>
                      <a:pt x="13" y="120"/>
                      <a:pt x="13" y="120"/>
                    </a:cubicBezTo>
                    <a:cubicBezTo>
                      <a:pt x="13" y="120"/>
                      <a:pt x="13" y="119"/>
                      <a:pt x="14" y="120"/>
                    </a:cubicBezTo>
                    <a:cubicBezTo>
                      <a:pt x="14" y="121"/>
                      <a:pt x="13" y="121"/>
                      <a:pt x="14" y="122"/>
                    </a:cubicBezTo>
                    <a:cubicBezTo>
                      <a:pt x="13" y="122"/>
                      <a:pt x="13" y="122"/>
                      <a:pt x="14" y="122"/>
                    </a:cubicBezTo>
                    <a:cubicBezTo>
                      <a:pt x="14" y="124"/>
                      <a:pt x="15" y="121"/>
                      <a:pt x="15" y="123"/>
                    </a:cubicBezTo>
                    <a:cubicBezTo>
                      <a:pt x="15" y="123"/>
                      <a:pt x="15" y="123"/>
                      <a:pt x="14" y="124"/>
                    </a:cubicBezTo>
                    <a:cubicBezTo>
                      <a:pt x="14" y="125"/>
                      <a:pt x="14" y="125"/>
                      <a:pt x="15" y="126"/>
                    </a:cubicBezTo>
                    <a:cubicBezTo>
                      <a:pt x="15" y="126"/>
                      <a:pt x="15" y="126"/>
                      <a:pt x="14" y="126"/>
                    </a:cubicBezTo>
                    <a:cubicBezTo>
                      <a:pt x="15" y="128"/>
                      <a:pt x="14" y="127"/>
                      <a:pt x="15" y="128"/>
                    </a:cubicBezTo>
                    <a:cubicBezTo>
                      <a:pt x="14" y="129"/>
                      <a:pt x="15" y="129"/>
                      <a:pt x="15" y="128"/>
                    </a:cubicBezTo>
                    <a:cubicBezTo>
                      <a:pt x="15" y="126"/>
                      <a:pt x="16" y="130"/>
                      <a:pt x="15" y="129"/>
                    </a:cubicBezTo>
                    <a:cubicBezTo>
                      <a:pt x="15" y="128"/>
                      <a:pt x="16" y="129"/>
                      <a:pt x="16" y="129"/>
                    </a:cubicBezTo>
                    <a:cubicBezTo>
                      <a:pt x="17" y="128"/>
                      <a:pt x="15" y="130"/>
                      <a:pt x="17" y="130"/>
                    </a:cubicBezTo>
                    <a:cubicBezTo>
                      <a:pt x="16" y="130"/>
                      <a:pt x="16" y="131"/>
                      <a:pt x="17" y="132"/>
                    </a:cubicBezTo>
                    <a:cubicBezTo>
                      <a:pt x="17" y="132"/>
                      <a:pt x="17" y="132"/>
                      <a:pt x="17" y="131"/>
                    </a:cubicBezTo>
                    <a:cubicBezTo>
                      <a:pt x="18" y="131"/>
                      <a:pt x="18" y="132"/>
                      <a:pt x="18" y="132"/>
                    </a:cubicBezTo>
                    <a:cubicBezTo>
                      <a:pt x="19" y="133"/>
                      <a:pt x="18" y="133"/>
                      <a:pt x="18" y="133"/>
                    </a:cubicBezTo>
                    <a:cubicBezTo>
                      <a:pt x="18" y="133"/>
                      <a:pt x="19" y="133"/>
                      <a:pt x="18" y="133"/>
                    </a:cubicBezTo>
                    <a:cubicBezTo>
                      <a:pt x="18" y="132"/>
                      <a:pt x="18" y="132"/>
                      <a:pt x="18" y="132"/>
                    </a:cubicBezTo>
                    <a:cubicBezTo>
                      <a:pt x="18" y="131"/>
                      <a:pt x="18" y="132"/>
                      <a:pt x="18" y="131"/>
                    </a:cubicBezTo>
                    <a:cubicBezTo>
                      <a:pt x="18" y="132"/>
                      <a:pt x="18" y="132"/>
                      <a:pt x="18" y="132"/>
                    </a:cubicBezTo>
                    <a:cubicBezTo>
                      <a:pt x="19" y="134"/>
                      <a:pt x="18" y="133"/>
                      <a:pt x="19" y="133"/>
                    </a:cubicBezTo>
                    <a:cubicBezTo>
                      <a:pt x="19" y="133"/>
                      <a:pt x="19" y="133"/>
                      <a:pt x="19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3"/>
                      <a:pt x="19" y="134"/>
                      <a:pt x="20" y="133"/>
                    </a:cubicBezTo>
                    <a:cubicBezTo>
                      <a:pt x="20" y="133"/>
                      <a:pt x="20" y="132"/>
                      <a:pt x="20" y="133"/>
                    </a:cubicBezTo>
                    <a:cubicBezTo>
                      <a:pt x="20" y="133"/>
                      <a:pt x="21" y="132"/>
                      <a:pt x="20" y="132"/>
                    </a:cubicBezTo>
                    <a:cubicBezTo>
                      <a:pt x="20" y="131"/>
                      <a:pt x="20" y="134"/>
                      <a:pt x="21" y="132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1" y="133"/>
                      <a:pt x="22" y="134"/>
                      <a:pt x="22" y="133"/>
                    </a:cubicBezTo>
                    <a:cubicBezTo>
                      <a:pt x="21" y="133"/>
                      <a:pt x="22" y="131"/>
                      <a:pt x="22" y="131"/>
                    </a:cubicBezTo>
                    <a:cubicBezTo>
                      <a:pt x="22" y="131"/>
                      <a:pt x="22" y="131"/>
                      <a:pt x="22" y="131"/>
                    </a:cubicBezTo>
                    <a:cubicBezTo>
                      <a:pt x="23" y="132"/>
                      <a:pt x="23" y="132"/>
                      <a:pt x="23" y="132"/>
                    </a:cubicBezTo>
                    <a:cubicBezTo>
                      <a:pt x="23" y="132"/>
                      <a:pt x="23" y="132"/>
                      <a:pt x="23" y="132"/>
                    </a:cubicBezTo>
                    <a:cubicBezTo>
                      <a:pt x="23" y="131"/>
                      <a:pt x="23" y="133"/>
                      <a:pt x="22" y="132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3" y="133"/>
                      <a:pt x="23" y="133"/>
                      <a:pt x="23" y="134"/>
                    </a:cubicBezTo>
                    <a:cubicBezTo>
                      <a:pt x="23" y="134"/>
                      <a:pt x="23" y="134"/>
                      <a:pt x="24" y="134"/>
                    </a:cubicBezTo>
                    <a:cubicBezTo>
                      <a:pt x="24" y="134"/>
                      <a:pt x="23" y="133"/>
                      <a:pt x="24" y="134"/>
                    </a:cubicBezTo>
                    <a:cubicBezTo>
                      <a:pt x="24" y="134"/>
                      <a:pt x="24" y="135"/>
                      <a:pt x="24" y="135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4" y="135"/>
                      <a:pt x="24" y="135"/>
                      <a:pt x="25" y="135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5" y="136"/>
                      <a:pt x="25" y="136"/>
                      <a:pt x="26" y="136"/>
                    </a:cubicBezTo>
                    <a:cubicBezTo>
                      <a:pt x="26" y="136"/>
                      <a:pt x="27" y="136"/>
                      <a:pt x="26" y="136"/>
                    </a:cubicBezTo>
                    <a:cubicBezTo>
                      <a:pt x="26" y="135"/>
                      <a:pt x="25" y="135"/>
                      <a:pt x="26" y="135"/>
                    </a:cubicBezTo>
                    <a:cubicBezTo>
                      <a:pt x="25" y="135"/>
                      <a:pt x="26" y="135"/>
                      <a:pt x="26" y="134"/>
                    </a:cubicBezTo>
                    <a:cubicBezTo>
                      <a:pt x="26" y="134"/>
                      <a:pt x="26" y="135"/>
                      <a:pt x="25" y="135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5" y="133"/>
                      <a:pt x="25" y="133"/>
                      <a:pt x="26" y="133"/>
                    </a:cubicBezTo>
                    <a:cubicBezTo>
                      <a:pt x="26" y="132"/>
                      <a:pt x="26" y="133"/>
                      <a:pt x="27" y="133"/>
                    </a:cubicBezTo>
                    <a:cubicBezTo>
                      <a:pt x="27" y="134"/>
                      <a:pt x="26" y="133"/>
                      <a:pt x="26" y="133"/>
                    </a:cubicBezTo>
                    <a:cubicBezTo>
                      <a:pt x="26" y="133"/>
                      <a:pt x="26" y="134"/>
                      <a:pt x="27" y="133"/>
                    </a:cubicBezTo>
                    <a:cubicBezTo>
                      <a:pt x="27" y="133"/>
                      <a:pt x="27" y="133"/>
                      <a:pt x="27" y="133"/>
                    </a:cubicBezTo>
                    <a:cubicBezTo>
                      <a:pt x="27" y="133"/>
                      <a:pt x="27" y="133"/>
                      <a:pt x="27" y="133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28" y="130"/>
                      <a:pt x="28" y="130"/>
                      <a:pt x="28" y="131"/>
                    </a:cubicBezTo>
                    <a:cubicBezTo>
                      <a:pt x="28" y="132"/>
                      <a:pt x="28" y="132"/>
                      <a:pt x="29" y="132"/>
                    </a:cubicBezTo>
                    <a:cubicBezTo>
                      <a:pt x="28" y="133"/>
                      <a:pt x="28" y="131"/>
                      <a:pt x="28" y="132"/>
                    </a:cubicBezTo>
                    <a:cubicBezTo>
                      <a:pt x="28" y="132"/>
                      <a:pt x="27" y="132"/>
                      <a:pt x="27" y="132"/>
                    </a:cubicBezTo>
                    <a:cubicBezTo>
                      <a:pt x="28" y="133"/>
                      <a:pt x="28" y="132"/>
                      <a:pt x="28" y="133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5"/>
                      <a:pt x="30" y="136"/>
                    </a:cubicBezTo>
                    <a:cubicBezTo>
                      <a:pt x="30" y="136"/>
                      <a:pt x="30" y="135"/>
                      <a:pt x="30" y="135"/>
                    </a:cubicBezTo>
                    <a:cubicBezTo>
                      <a:pt x="30" y="136"/>
                      <a:pt x="30" y="136"/>
                      <a:pt x="31" y="135"/>
                    </a:cubicBezTo>
                    <a:cubicBezTo>
                      <a:pt x="31" y="136"/>
                      <a:pt x="31" y="135"/>
                      <a:pt x="32" y="136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3" y="135"/>
                      <a:pt x="33" y="134"/>
                      <a:pt x="33" y="134"/>
                    </a:cubicBezTo>
                    <a:cubicBezTo>
                      <a:pt x="33" y="134"/>
                      <a:pt x="33" y="133"/>
                      <a:pt x="33" y="133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2" y="133"/>
                      <a:pt x="33" y="133"/>
                      <a:pt x="32" y="133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2" y="132"/>
                      <a:pt x="33" y="132"/>
                      <a:pt x="33" y="132"/>
                    </a:cubicBezTo>
                    <a:cubicBezTo>
                      <a:pt x="33" y="132"/>
                      <a:pt x="33" y="132"/>
                      <a:pt x="33" y="132"/>
                    </a:cubicBezTo>
                    <a:cubicBezTo>
                      <a:pt x="33" y="131"/>
                      <a:pt x="33" y="131"/>
                      <a:pt x="33" y="132"/>
                    </a:cubicBezTo>
                    <a:cubicBezTo>
                      <a:pt x="33" y="132"/>
                      <a:pt x="34" y="133"/>
                      <a:pt x="34" y="133"/>
                    </a:cubicBezTo>
                    <a:cubicBezTo>
                      <a:pt x="34" y="133"/>
                      <a:pt x="34" y="133"/>
                      <a:pt x="34" y="133"/>
                    </a:cubicBezTo>
                    <a:cubicBezTo>
                      <a:pt x="34" y="133"/>
                      <a:pt x="34" y="133"/>
                      <a:pt x="34" y="133"/>
                    </a:cubicBezTo>
                    <a:cubicBezTo>
                      <a:pt x="34" y="133"/>
                      <a:pt x="34" y="133"/>
                      <a:pt x="34" y="133"/>
                    </a:cubicBezTo>
                    <a:cubicBezTo>
                      <a:pt x="34" y="133"/>
                      <a:pt x="34" y="133"/>
                      <a:pt x="34" y="133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35" y="134"/>
                      <a:pt x="35" y="133"/>
                      <a:pt x="35" y="134"/>
                    </a:cubicBezTo>
                    <a:cubicBezTo>
                      <a:pt x="35" y="135"/>
                      <a:pt x="35" y="134"/>
                      <a:pt x="35" y="134"/>
                    </a:cubicBezTo>
                    <a:cubicBezTo>
                      <a:pt x="35" y="134"/>
                      <a:pt x="36" y="133"/>
                      <a:pt x="36" y="134"/>
                    </a:cubicBezTo>
                    <a:cubicBezTo>
                      <a:pt x="36" y="134"/>
                      <a:pt x="36" y="134"/>
                      <a:pt x="36" y="134"/>
                    </a:cubicBezTo>
                    <a:cubicBezTo>
                      <a:pt x="36" y="134"/>
                      <a:pt x="36" y="134"/>
                      <a:pt x="36" y="134"/>
                    </a:cubicBezTo>
                    <a:cubicBezTo>
                      <a:pt x="36" y="134"/>
                      <a:pt x="36" y="134"/>
                      <a:pt x="36" y="134"/>
                    </a:cubicBezTo>
                    <a:cubicBezTo>
                      <a:pt x="36" y="134"/>
                      <a:pt x="36" y="134"/>
                      <a:pt x="36" y="134"/>
                    </a:cubicBezTo>
                    <a:cubicBezTo>
                      <a:pt x="36" y="133"/>
                      <a:pt x="36" y="134"/>
                      <a:pt x="36" y="133"/>
                    </a:cubicBezTo>
                    <a:cubicBezTo>
                      <a:pt x="35" y="133"/>
                      <a:pt x="36" y="133"/>
                      <a:pt x="36" y="133"/>
                    </a:cubicBezTo>
                    <a:cubicBezTo>
                      <a:pt x="36" y="133"/>
                      <a:pt x="36" y="133"/>
                      <a:pt x="36" y="133"/>
                    </a:cubicBezTo>
                    <a:cubicBezTo>
                      <a:pt x="36" y="133"/>
                      <a:pt x="36" y="132"/>
                      <a:pt x="36" y="133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36" y="133"/>
                      <a:pt x="37" y="133"/>
                      <a:pt x="37" y="133"/>
                    </a:cubicBezTo>
                    <a:cubicBezTo>
                      <a:pt x="37" y="133"/>
                      <a:pt x="37" y="134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37" y="135"/>
                      <a:pt x="37" y="135"/>
                      <a:pt x="37" y="135"/>
                    </a:cubicBezTo>
                    <a:cubicBezTo>
                      <a:pt x="36" y="135"/>
                      <a:pt x="36" y="135"/>
                      <a:pt x="36" y="135"/>
                    </a:cubicBezTo>
                    <a:cubicBezTo>
                      <a:pt x="36" y="135"/>
                      <a:pt x="36" y="136"/>
                      <a:pt x="36" y="136"/>
                    </a:cubicBezTo>
                    <a:cubicBezTo>
                      <a:pt x="36" y="136"/>
                      <a:pt x="35" y="136"/>
                      <a:pt x="35" y="136"/>
                    </a:cubicBezTo>
                    <a:cubicBezTo>
                      <a:pt x="35" y="135"/>
                      <a:pt x="36" y="135"/>
                      <a:pt x="36" y="135"/>
                    </a:cubicBezTo>
                    <a:cubicBezTo>
                      <a:pt x="36" y="135"/>
                      <a:pt x="35" y="134"/>
                      <a:pt x="35" y="135"/>
                    </a:cubicBezTo>
                    <a:cubicBezTo>
                      <a:pt x="35" y="135"/>
                      <a:pt x="35" y="136"/>
                      <a:pt x="35" y="136"/>
                    </a:cubicBezTo>
                    <a:cubicBezTo>
                      <a:pt x="35" y="136"/>
                      <a:pt x="35" y="136"/>
                      <a:pt x="35" y="136"/>
                    </a:cubicBezTo>
                    <a:cubicBezTo>
                      <a:pt x="35" y="136"/>
                      <a:pt x="35" y="137"/>
                      <a:pt x="35" y="136"/>
                    </a:cubicBezTo>
                    <a:cubicBezTo>
                      <a:pt x="35" y="136"/>
                      <a:pt x="35" y="136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6" y="137"/>
                      <a:pt x="35" y="137"/>
                      <a:pt x="36" y="137"/>
                    </a:cubicBezTo>
                    <a:cubicBezTo>
                      <a:pt x="36" y="137"/>
                      <a:pt x="36" y="139"/>
                      <a:pt x="36" y="138"/>
                    </a:cubicBezTo>
                    <a:cubicBezTo>
                      <a:pt x="36" y="137"/>
                      <a:pt x="36" y="137"/>
                      <a:pt x="36" y="137"/>
                    </a:cubicBezTo>
                    <a:cubicBezTo>
                      <a:pt x="36" y="137"/>
                      <a:pt x="36" y="137"/>
                      <a:pt x="36" y="137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6"/>
                      <a:pt x="37" y="137"/>
                      <a:pt x="37" y="137"/>
                    </a:cubicBezTo>
                    <a:cubicBezTo>
                      <a:pt x="37" y="137"/>
                      <a:pt x="37" y="137"/>
                      <a:pt x="37" y="137"/>
                    </a:cubicBezTo>
                    <a:cubicBezTo>
                      <a:pt x="37" y="137"/>
                      <a:pt x="37" y="138"/>
                      <a:pt x="37" y="137"/>
                    </a:cubicBezTo>
                    <a:cubicBezTo>
                      <a:pt x="37" y="137"/>
                      <a:pt x="37" y="137"/>
                      <a:pt x="38" y="137"/>
                    </a:cubicBezTo>
                    <a:cubicBezTo>
                      <a:pt x="38" y="136"/>
                      <a:pt x="38" y="136"/>
                      <a:pt x="38" y="136"/>
                    </a:cubicBezTo>
                    <a:cubicBezTo>
                      <a:pt x="38" y="137"/>
                      <a:pt x="38" y="137"/>
                      <a:pt x="38" y="137"/>
                    </a:cubicBezTo>
                    <a:cubicBezTo>
                      <a:pt x="39" y="137"/>
                      <a:pt x="39" y="137"/>
                      <a:pt x="39" y="136"/>
                    </a:cubicBezTo>
                    <a:cubicBezTo>
                      <a:pt x="39" y="136"/>
                      <a:pt x="39" y="134"/>
                      <a:pt x="39" y="136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39" y="136"/>
                      <a:pt x="40" y="136"/>
                      <a:pt x="40" y="136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6"/>
                      <a:pt x="40" y="136"/>
                      <a:pt x="40" y="136"/>
                    </a:cubicBezTo>
                    <a:cubicBezTo>
                      <a:pt x="40" y="136"/>
                      <a:pt x="40" y="136"/>
                      <a:pt x="40" y="136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6"/>
                      <a:pt x="40" y="136"/>
                    </a:cubicBezTo>
                    <a:cubicBezTo>
                      <a:pt x="40" y="136"/>
                      <a:pt x="40" y="136"/>
                      <a:pt x="40" y="136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1" y="136"/>
                      <a:pt x="41" y="136"/>
                      <a:pt x="40" y="13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1" y="135"/>
                      <a:pt x="41" y="136"/>
                      <a:pt x="41" y="136"/>
                    </a:cubicBezTo>
                    <a:cubicBezTo>
                      <a:pt x="41" y="136"/>
                      <a:pt x="41" y="137"/>
                      <a:pt x="41" y="136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1" y="136"/>
                      <a:pt x="42" y="136"/>
                      <a:pt x="41" y="136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2" y="137"/>
                      <a:pt x="43" y="137"/>
                      <a:pt x="42" y="138"/>
                    </a:cubicBezTo>
                    <a:cubicBezTo>
                      <a:pt x="43" y="138"/>
                      <a:pt x="43" y="138"/>
                      <a:pt x="43" y="138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40"/>
                      <a:pt x="43" y="140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8"/>
                      <a:pt x="43" y="139"/>
                      <a:pt x="43" y="139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42" y="139"/>
                      <a:pt x="42" y="140"/>
                      <a:pt x="42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43" y="139"/>
                      <a:pt x="43" y="140"/>
                      <a:pt x="43" y="140"/>
                    </a:cubicBezTo>
                    <a:cubicBezTo>
                      <a:pt x="44" y="139"/>
                      <a:pt x="44" y="140"/>
                      <a:pt x="44" y="140"/>
                    </a:cubicBezTo>
                    <a:cubicBezTo>
                      <a:pt x="44" y="139"/>
                      <a:pt x="43" y="139"/>
                      <a:pt x="44" y="139"/>
                    </a:cubicBezTo>
                    <a:cubicBezTo>
                      <a:pt x="44" y="140"/>
                      <a:pt x="44" y="140"/>
                      <a:pt x="44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4" y="139"/>
                      <a:pt x="43" y="139"/>
                      <a:pt x="44" y="139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45" y="138"/>
                      <a:pt x="45" y="137"/>
                      <a:pt x="45" y="137"/>
                    </a:cubicBezTo>
                    <a:cubicBezTo>
                      <a:pt x="46" y="137"/>
                      <a:pt x="46" y="137"/>
                      <a:pt x="45" y="138"/>
                    </a:cubicBezTo>
                    <a:cubicBezTo>
                      <a:pt x="45" y="138"/>
                      <a:pt x="45" y="139"/>
                      <a:pt x="46" y="138"/>
                    </a:cubicBezTo>
                    <a:cubicBezTo>
                      <a:pt x="46" y="139"/>
                      <a:pt x="46" y="139"/>
                      <a:pt x="46" y="139"/>
                    </a:cubicBezTo>
                    <a:cubicBezTo>
                      <a:pt x="46" y="139"/>
                      <a:pt x="46" y="139"/>
                      <a:pt x="46" y="139"/>
                    </a:cubicBezTo>
                    <a:cubicBezTo>
                      <a:pt x="46" y="139"/>
                      <a:pt x="46" y="139"/>
                      <a:pt x="46" y="139"/>
                    </a:cubicBezTo>
                    <a:cubicBezTo>
                      <a:pt x="46" y="140"/>
                      <a:pt x="46" y="140"/>
                      <a:pt x="46" y="140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7" y="139"/>
                      <a:pt x="47" y="139"/>
                      <a:pt x="47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9"/>
                      <a:pt x="49" y="139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50" y="138"/>
                      <a:pt x="50" y="139"/>
                      <a:pt x="50" y="138"/>
                    </a:cubicBezTo>
                    <a:cubicBezTo>
                      <a:pt x="50" y="138"/>
                      <a:pt x="51" y="138"/>
                      <a:pt x="51" y="137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50" y="137"/>
                      <a:pt x="51" y="136"/>
                      <a:pt x="51" y="136"/>
                    </a:cubicBezTo>
                    <a:cubicBezTo>
                      <a:pt x="51" y="137"/>
                      <a:pt x="50" y="136"/>
                      <a:pt x="51" y="137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1" y="137"/>
                      <a:pt x="50" y="137"/>
                      <a:pt x="51" y="137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2" y="137"/>
                      <a:pt x="52" y="137"/>
                      <a:pt x="52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8"/>
                      <a:pt x="53" y="138"/>
                      <a:pt x="53" y="137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9"/>
                      <a:pt x="53" y="139"/>
                      <a:pt x="53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9"/>
                      <a:pt x="54" y="138"/>
                      <a:pt x="53" y="138"/>
                    </a:cubicBezTo>
                    <a:cubicBezTo>
                      <a:pt x="53" y="139"/>
                      <a:pt x="53" y="139"/>
                      <a:pt x="53" y="139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4" y="138"/>
                      <a:pt x="54" y="140"/>
                      <a:pt x="54" y="139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5" y="139"/>
                      <a:pt x="55" y="139"/>
                      <a:pt x="55" y="139"/>
                    </a:cubicBezTo>
                    <a:cubicBezTo>
                      <a:pt x="55" y="139"/>
                      <a:pt x="55" y="139"/>
                      <a:pt x="55" y="139"/>
                    </a:cubicBezTo>
                    <a:cubicBezTo>
                      <a:pt x="55" y="139"/>
                      <a:pt x="55" y="139"/>
                      <a:pt x="55" y="139"/>
                    </a:cubicBezTo>
                    <a:cubicBezTo>
                      <a:pt x="55" y="138"/>
                      <a:pt x="56" y="139"/>
                      <a:pt x="56" y="139"/>
                    </a:cubicBezTo>
                    <a:cubicBezTo>
                      <a:pt x="56" y="139"/>
                      <a:pt x="56" y="140"/>
                      <a:pt x="56" y="140"/>
                    </a:cubicBezTo>
                    <a:cubicBezTo>
                      <a:pt x="56" y="140"/>
                      <a:pt x="56" y="140"/>
                      <a:pt x="56" y="140"/>
                    </a:cubicBezTo>
                    <a:cubicBezTo>
                      <a:pt x="56" y="140"/>
                      <a:pt x="56" y="140"/>
                      <a:pt x="56" y="140"/>
                    </a:cubicBezTo>
                    <a:cubicBezTo>
                      <a:pt x="56" y="140"/>
                      <a:pt x="56" y="140"/>
                      <a:pt x="56" y="140"/>
                    </a:cubicBezTo>
                    <a:cubicBezTo>
                      <a:pt x="56" y="140"/>
                      <a:pt x="56" y="140"/>
                      <a:pt x="56" y="141"/>
                    </a:cubicBezTo>
                    <a:cubicBezTo>
                      <a:pt x="57" y="141"/>
                      <a:pt x="57" y="141"/>
                      <a:pt x="57" y="141"/>
                    </a:cubicBezTo>
                    <a:cubicBezTo>
                      <a:pt x="57" y="141"/>
                      <a:pt x="57" y="140"/>
                      <a:pt x="57" y="140"/>
                    </a:cubicBezTo>
                    <a:cubicBezTo>
                      <a:pt x="57" y="139"/>
                      <a:pt x="57" y="140"/>
                      <a:pt x="57" y="140"/>
                    </a:cubicBezTo>
                    <a:cubicBezTo>
                      <a:pt x="57" y="140"/>
                      <a:pt x="57" y="139"/>
                      <a:pt x="57" y="139"/>
                    </a:cubicBezTo>
                    <a:cubicBezTo>
                      <a:pt x="57" y="139"/>
                      <a:pt x="57" y="139"/>
                      <a:pt x="57" y="139"/>
                    </a:cubicBezTo>
                    <a:cubicBezTo>
                      <a:pt x="58" y="139"/>
                      <a:pt x="58" y="139"/>
                      <a:pt x="57" y="138"/>
                    </a:cubicBezTo>
                    <a:cubicBezTo>
                      <a:pt x="56" y="139"/>
                      <a:pt x="57" y="138"/>
                      <a:pt x="57" y="138"/>
                    </a:cubicBezTo>
                    <a:cubicBezTo>
                      <a:pt x="57" y="138"/>
                      <a:pt x="57" y="138"/>
                      <a:pt x="58" y="138"/>
                    </a:cubicBezTo>
                    <a:cubicBezTo>
                      <a:pt x="57" y="137"/>
                      <a:pt x="57" y="137"/>
                      <a:pt x="57" y="137"/>
                    </a:cubicBezTo>
                    <a:cubicBezTo>
                      <a:pt x="58" y="137"/>
                      <a:pt x="57" y="137"/>
                      <a:pt x="57" y="137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7" y="136"/>
                      <a:pt x="57" y="136"/>
                      <a:pt x="57" y="136"/>
                    </a:cubicBezTo>
                    <a:cubicBezTo>
                      <a:pt x="58" y="137"/>
                      <a:pt x="57" y="136"/>
                      <a:pt x="57" y="135"/>
                    </a:cubicBezTo>
                    <a:cubicBezTo>
                      <a:pt x="58" y="137"/>
                      <a:pt x="57" y="135"/>
                      <a:pt x="58" y="136"/>
                    </a:cubicBezTo>
                    <a:cubicBezTo>
                      <a:pt x="59" y="137"/>
                      <a:pt x="59" y="135"/>
                      <a:pt x="59" y="136"/>
                    </a:cubicBezTo>
                    <a:cubicBezTo>
                      <a:pt x="59" y="137"/>
                      <a:pt x="60" y="137"/>
                      <a:pt x="60" y="137"/>
                    </a:cubicBezTo>
                    <a:cubicBezTo>
                      <a:pt x="60" y="136"/>
                      <a:pt x="60" y="136"/>
                      <a:pt x="60" y="138"/>
                    </a:cubicBezTo>
                    <a:cubicBezTo>
                      <a:pt x="60" y="138"/>
                      <a:pt x="60" y="138"/>
                      <a:pt x="60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8"/>
                      <a:pt x="61" y="140"/>
                      <a:pt x="62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8"/>
                      <a:pt x="62" y="138"/>
                      <a:pt x="62" y="137"/>
                    </a:cubicBezTo>
                    <a:cubicBezTo>
                      <a:pt x="63" y="138"/>
                      <a:pt x="62" y="138"/>
                      <a:pt x="63" y="138"/>
                    </a:cubicBez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8"/>
                      <a:pt x="63" y="139"/>
                      <a:pt x="64" y="139"/>
                    </a:cubicBezTo>
                    <a:cubicBezTo>
                      <a:pt x="64" y="139"/>
                      <a:pt x="64" y="137"/>
                      <a:pt x="64" y="137"/>
                    </a:cubicBezTo>
                    <a:cubicBezTo>
                      <a:pt x="65" y="136"/>
                      <a:pt x="65" y="138"/>
                      <a:pt x="65" y="138"/>
                    </a:cubicBezTo>
                    <a:cubicBezTo>
                      <a:pt x="66" y="137"/>
                      <a:pt x="65" y="137"/>
                      <a:pt x="64" y="136"/>
                    </a:cubicBezTo>
                    <a:cubicBezTo>
                      <a:pt x="64" y="136"/>
                      <a:pt x="64" y="136"/>
                      <a:pt x="65" y="136"/>
                    </a:cubicBezTo>
                    <a:cubicBezTo>
                      <a:pt x="65" y="136"/>
                      <a:pt x="64" y="135"/>
                      <a:pt x="63" y="135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65" y="134"/>
                      <a:pt x="65" y="134"/>
                      <a:pt x="65" y="135"/>
                    </a:cubicBezTo>
                    <a:cubicBezTo>
                      <a:pt x="66" y="134"/>
                      <a:pt x="66" y="134"/>
                      <a:pt x="67" y="135"/>
                    </a:cubicBezTo>
                    <a:cubicBezTo>
                      <a:pt x="67" y="134"/>
                      <a:pt x="67" y="134"/>
                      <a:pt x="67" y="134"/>
                    </a:cubicBezTo>
                    <a:cubicBezTo>
                      <a:pt x="67" y="134"/>
                      <a:pt x="67" y="134"/>
                      <a:pt x="67" y="134"/>
                    </a:cubicBezTo>
                    <a:cubicBezTo>
                      <a:pt x="67" y="134"/>
                      <a:pt x="67" y="133"/>
                      <a:pt x="67" y="134"/>
                    </a:cubicBezTo>
                    <a:cubicBezTo>
                      <a:pt x="67" y="134"/>
                      <a:pt x="67" y="134"/>
                      <a:pt x="67" y="134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8" y="134"/>
                      <a:pt x="68" y="134"/>
                      <a:pt x="68" y="134"/>
                    </a:cubicBezTo>
                    <a:cubicBezTo>
                      <a:pt x="68" y="134"/>
                      <a:pt x="68" y="135"/>
                      <a:pt x="67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7" y="136"/>
                      <a:pt x="67" y="137"/>
                      <a:pt x="67" y="137"/>
                    </a:cubicBezTo>
                    <a:cubicBezTo>
                      <a:pt x="66" y="137"/>
                      <a:pt x="67" y="138"/>
                      <a:pt x="68" y="138"/>
                    </a:cubicBezTo>
                    <a:cubicBezTo>
                      <a:pt x="68" y="138"/>
                      <a:pt x="69" y="138"/>
                      <a:pt x="68" y="137"/>
                    </a:cubicBezTo>
                    <a:cubicBezTo>
                      <a:pt x="68" y="138"/>
                      <a:pt x="67" y="138"/>
                      <a:pt x="68" y="137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39"/>
                      <a:pt x="69" y="139"/>
                      <a:pt x="69" y="140"/>
                    </a:cubicBezTo>
                    <a:cubicBezTo>
                      <a:pt x="69" y="140"/>
                      <a:pt x="70" y="140"/>
                      <a:pt x="70" y="140"/>
                    </a:cubicBezTo>
                    <a:cubicBezTo>
                      <a:pt x="70" y="141"/>
                      <a:pt x="70" y="140"/>
                      <a:pt x="71" y="140"/>
                    </a:cubicBezTo>
                    <a:cubicBezTo>
                      <a:pt x="71" y="140"/>
                      <a:pt x="71" y="140"/>
                      <a:pt x="71" y="140"/>
                    </a:cubicBezTo>
                    <a:cubicBezTo>
                      <a:pt x="71" y="140"/>
                      <a:pt x="71" y="140"/>
                      <a:pt x="71" y="140"/>
                    </a:cubicBezTo>
                    <a:cubicBezTo>
                      <a:pt x="71" y="140"/>
                      <a:pt x="71" y="140"/>
                      <a:pt x="71" y="140"/>
                    </a:cubicBezTo>
                    <a:cubicBezTo>
                      <a:pt x="71" y="141"/>
                      <a:pt x="71" y="141"/>
                      <a:pt x="71" y="140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1" y="141"/>
                      <a:pt x="71" y="142"/>
                      <a:pt x="71" y="141"/>
                    </a:cubicBezTo>
                    <a:cubicBezTo>
                      <a:pt x="71" y="142"/>
                      <a:pt x="72" y="141"/>
                      <a:pt x="72" y="141"/>
                    </a:cubicBezTo>
                    <a:cubicBezTo>
                      <a:pt x="72" y="140"/>
                      <a:pt x="73" y="142"/>
                      <a:pt x="72" y="141"/>
                    </a:cubicBezTo>
                    <a:cubicBezTo>
                      <a:pt x="72" y="141"/>
                      <a:pt x="72" y="141"/>
                      <a:pt x="72" y="141"/>
                    </a:cubicBezTo>
                    <a:cubicBezTo>
                      <a:pt x="72" y="141"/>
                      <a:pt x="72" y="141"/>
                      <a:pt x="72" y="141"/>
                    </a:cubicBezTo>
                    <a:cubicBezTo>
                      <a:pt x="72" y="142"/>
                      <a:pt x="72" y="142"/>
                      <a:pt x="72" y="142"/>
                    </a:cubicBezTo>
                    <a:cubicBezTo>
                      <a:pt x="72" y="142"/>
                      <a:pt x="72" y="142"/>
                      <a:pt x="72" y="142"/>
                    </a:cubicBezTo>
                    <a:cubicBezTo>
                      <a:pt x="72" y="141"/>
                      <a:pt x="72" y="141"/>
                      <a:pt x="72" y="141"/>
                    </a:cubicBezTo>
                    <a:cubicBezTo>
                      <a:pt x="72" y="142"/>
                      <a:pt x="72" y="142"/>
                      <a:pt x="72" y="142"/>
                    </a:cubicBezTo>
                    <a:cubicBezTo>
                      <a:pt x="72" y="141"/>
                      <a:pt x="72" y="141"/>
                      <a:pt x="72" y="141"/>
                    </a:cubicBezTo>
                    <a:cubicBezTo>
                      <a:pt x="72" y="142"/>
                      <a:pt x="72" y="142"/>
                      <a:pt x="72" y="142"/>
                    </a:cubicBezTo>
                    <a:cubicBezTo>
                      <a:pt x="72" y="141"/>
                      <a:pt x="72" y="141"/>
                      <a:pt x="72" y="141"/>
                    </a:cubicBezTo>
                    <a:cubicBezTo>
                      <a:pt x="73" y="141"/>
                      <a:pt x="74" y="141"/>
                      <a:pt x="74" y="142"/>
                    </a:cubicBezTo>
                    <a:cubicBezTo>
                      <a:pt x="74" y="142"/>
                      <a:pt x="74" y="142"/>
                      <a:pt x="74" y="142"/>
                    </a:cubicBezTo>
                    <a:cubicBezTo>
                      <a:pt x="74" y="142"/>
                      <a:pt x="74" y="142"/>
                      <a:pt x="74" y="142"/>
                    </a:cubicBezTo>
                    <a:cubicBezTo>
                      <a:pt x="74" y="141"/>
                      <a:pt x="74" y="141"/>
                      <a:pt x="74" y="142"/>
                    </a:cubicBezTo>
                    <a:cubicBezTo>
                      <a:pt x="75" y="141"/>
                      <a:pt x="75" y="142"/>
                      <a:pt x="76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8" y="142"/>
                      <a:pt x="77" y="141"/>
                    </a:cubicBezTo>
                    <a:cubicBezTo>
                      <a:pt x="78" y="140"/>
                      <a:pt x="78" y="142"/>
                      <a:pt x="78" y="141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8" y="141"/>
                      <a:pt x="79" y="139"/>
                      <a:pt x="79" y="140"/>
                    </a:cubicBezTo>
                    <a:cubicBezTo>
                      <a:pt x="79" y="140"/>
                      <a:pt x="79" y="140"/>
                      <a:pt x="79" y="140"/>
                    </a:cubicBezTo>
                    <a:cubicBezTo>
                      <a:pt x="79" y="140"/>
                      <a:pt x="79" y="140"/>
                      <a:pt x="79" y="140"/>
                    </a:cubicBezTo>
                    <a:cubicBezTo>
                      <a:pt x="79" y="140"/>
                      <a:pt x="79" y="140"/>
                      <a:pt x="79" y="140"/>
                    </a:cubicBezTo>
                    <a:cubicBezTo>
                      <a:pt x="80" y="140"/>
                      <a:pt x="80" y="141"/>
                      <a:pt x="80" y="141"/>
                    </a:cubicBezTo>
                    <a:cubicBezTo>
                      <a:pt x="80" y="140"/>
                      <a:pt x="81" y="140"/>
                      <a:pt x="82" y="141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3" y="142"/>
                      <a:pt x="83" y="139"/>
                      <a:pt x="83" y="139"/>
                    </a:cubicBezTo>
                    <a:cubicBezTo>
                      <a:pt x="83" y="139"/>
                      <a:pt x="83" y="139"/>
                      <a:pt x="83" y="139"/>
                    </a:cubicBezTo>
                    <a:cubicBezTo>
                      <a:pt x="83" y="139"/>
                      <a:pt x="83" y="140"/>
                      <a:pt x="83" y="140"/>
                    </a:cubicBezTo>
                    <a:cubicBezTo>
                      <a:pt x="83" y="140"/>
                      <a:pt x="84" y="140"/>
                      <a:pt x="84" y="140"/>
                    </a:cubicBezTo>
                    <a:cubicBezTo>
                      <a:pt x="84" y="140"/>
                      <a:pt x="85" y="140"/>
                      <a:pt x="84" y="139"/>
                    </a:cubicBezTo>
                    <a:cubicBezTo>
                      <a:pt x="84" y="139"/>
                      <a:pt x="84" y="140"/>
                      <a:pt x="84" y="139"/>
                    </a:cubicBezTo>
                    <a:cubicBezTo>
                      <a:pt x="84" y="139"/>
                      <a:pt x="85" y="139"/>
                      <a:pt x="84" y="138"/>
                    </a:cubicBezTo>
                    <a:cubicBezTo>
                      <a:pt x="85" y="138"/>
                      <a:pt x="84" y="137"/>
                      <a:pt x="84" y="137"/>
                    </a:cubicBezTo>
                    <a:cubicBezTo>
                      <a:pt x="84" y="136"/>
                      <a:pt x="85" y="137"/>
                      <a:pt x="85" y="136"/>
                    </a:cubicBezTo>
                    <a:cubicBezTo>
                      <a:pt x="85" y="135"/>
                      <a:pt x="84" y="133"/>
                      <a:pt x="84" y="133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83" y="134"/>
                      <a:pt x="84" y="130"/>
                      <a:pt x="83" y="131"/>
                    </a:cubicBezTo>
                    <a:cubicBezTo>
                      <a:pt x="83" y="129"/>
                      <a:pt x="81" y="132"/>
                      <a:pt x="82" y="129"/>
                    </a:cubicBezTo>
                    <a:cubicBezTo>
                      <a:pt x="82" y="131"/>
                      <a:pt x="83" y="130"/>
                      <a:pt x="83" y="129"/>
                    </a:cubicBezTo>
                    <a:cubicBezTo>
                      <a:pt x="84" y="130"/>
                      <a:pt x="84" y="128"/>
                      <a:pt x="83" y="128"/>
                    </a:cubicBezTo>
                    <a:cubicBezTo>
                      <a:pt x="83" y="128"/>
                      <a:pt x="82" y="127"/>
                      <a:pt x="83" y="127"/>
                    </a:cubicBezTo>
                    <a:cubicBezTo>
                      <a:pt x="83" y="128"/>
                      <a:pt x="84" y="127"/>
                      <a:pt x="84" y="127"/>
                    </a:cubicBezTo>
                    <a:cubicBezTo>
                      <a:pt x="85" y="127"/>
                      <a:pt x="85" y="127"/>
                      <a:pt x="84" y="126"/>
                    </a:cubicBezTo>
                    <a:cubicBezTo>
                      <a:pt x="84" y="123"/>
                      <a:pt x="86" y="125"/>
                      <a:pt x="85" y="125"/>
                    </a:cubicBezTo>
                    <a:cubicBezTo>
                      <a:pt x="87" y="126"/>
                      <a:pt x="87" y="122"/>
                      <a:pt x="87" y="124"/>
                    </a:cubicBezTo>
                    <a:cubicBezTo>
                      <a:pt x="89" y="127"/>
                      <a:pt x="87" y="124"/>
                      <a:pt x="89" y="124"/>
                    </a:cubicBezTo>
                    <a:cubicBezTo>
                      <a:pt x="89" y="124"/>
                      <a:pt x="89" y="125"/>
                      <a:pt x="90" y="124"/>
                    </a:cubicBezTo>
                    <a:cubicBezTo>
                      <a:pt x="91" y="124"/>
                      <a:pt x="91" y="124"/>
                      <a:pt x="91" y="124"/>
                    </a:cubicBezTo>
                    <a:cubicBezTo>
                      <a:pt x="91" y="124"/>
                      <a:pt x="91" y="124"/>
                      <a:pt x="91" y="124"/>
                    </a:cubicBezTo>
                    <a:cubicBezTo>
                      <a:pt x="90" y="124"/>
                      <a:pt x="92" y="127"/>
                      <a:pt x="92" y="127"/>
                    </a:cubicBezTo>
                    <a:cubicBezTo>
                      <a:pt x="91" y="126"/>
                      <a:pt x="90" y="125"/>
                      <a:pt x="92" y="127"/>
                    </a:cubicBezTo>
                    <a:cubicBezTo>
                      <a:pt x="92" y="127"/>
                      <a:pt x="93" y="128"/>
                      <a:pt x="93" y="127"/>
                    </a:cubicBezTo>
                    <a:cubicBezTo>
                      <a:pt x="94" y="128"/>
                      <a:pt x="96" y="127"/>
                      <a:pt x="95" y="127"/>
                    </a:cubicBezTo>
                    <a:cubicBezTo>
                      <a:pt x="96" y="126"/>
                      <a:pt x="97" y="126"/>
                      <a:pt x="97" y="127"/>
                    </a:cubicBezTo>
                    <a:cubicBezTo>
                      <a:pt x="97" y="126"/>
                      <a:pt x="98" y="126"/>
                      <a:pt x="98" y="126"/>
                    </a:cubicBezTo>
                    <a:cubicBezTo>
                      <a:pt x="97" y="123"/>
                      <a:pt x="98" y="126"/>
                      <a:pt x="99" y="125"/>
                    </a:cubicBezTo>
                    <a:cubicBezTo>
                      <a:pt x="99" y="125"/>
                      <a:pt x="100" y="125"/>
                      <a:pt x="100" y="124"/>
                    </a:cubicBezTo>
                    <a:cubicBezTo>
                      <a:pt x="101" y="124"/>
                      <a:pt x="100" y="122"/>
                      <a:pt x="101" y="123"/>
                    </a:cubicBezTo>
                    <a:cubicBezTo>
                      <a:pt x="101" y="121"/>
                      <a:pt x="101" y="122"/>
                      <a:pt x="103" y="123"/>
                    </a:cubicBezTo>
                    <a:cubicBezTo>
                      <a:pt x="104" y="123"/>
                      <a:pt x="104" y="120"/>
                      <a:pt x="105" y="122"/>
                    </a:cubicBezTo>
                    <a:cubicBezTo>
                      <a:pt x="107" y="120"/>
                      <a:pt x="105" y="119"/>
                      <a:pt x="107" y="120"/>
                    </a:cubicBezTo>
                    <a:cubicBezTo>
                      <a:pt x="106" y="120"/>
                      <a:pt x="106" y="119"/>
                      <a:pt x="106" y="118"/>
                    </a:cubicBezTo>
                    <a:cubicBezTo>
                      <a:pt x="107" y="117"/>
                      <a:pt x="106" y="116"/>
                      <a:pt x="105" y="117"/>
                    </a:cubicBezTo>
                    <a:cubicBezTo>
                      <a:pt x="104" y="117"/>
                      <a:pt x="105" y="115"/>
                      <a:pt x="104" y="116"/>
                    </a:cubicBezTo>
                    <a:cubicBezTo>
                      <a:pt x="105" y="114"/>
                      <a:pt x="103" y="114"/>
                      <a:pt x="103" y="115"/>
                    </a:cubicBezTo>
                    <a:cubicBezTo>
                      <a:pt x="103" y="115"/>
                      <a:pt x="103" y="114"/>
                      <a:pt x="102" y="113"/>
                    </a:cubicBezTo>
                    <a:cubicBezTo>
                      <a:pt x="103" y="112"/>
                      <a:pt x="103" y="111"/>
                      <a:pt x="103" y="111"/>
                    </a:cubicBezTo>
                    <a:cubicBezTo>
                      <a:pt x="104" y="111"/>
                      <a:pt x="105" y="110"/>
                      <a:pt x="105" y="111"/>
                    </a:cubicBezTo>
                    <a:cubicBezTo>
                      <a:pt x="105" y="111"/>
                      <a:pt x="105" y="111"/>
                      <a:pt x="106" y="111"/>
                    </a:cubicBezTo>
                    <a:cubicBezTo>
                      <a:pt x="107" y="112"/>
                      <a:pt x="107" y="112"/>
                      <a:pt x="108" y="111"/>
                    </a:cubicBezTo>
                    <a:cubicBezTo>
                      <a:pt x="107" y="111"/>
                      <a:pt x="108" y="108"/>
                      <a:pt x="108" y="108"/>
                    </a:cubicBezTo>
                    <a:cubicBezTo>
                      <a:pt x="106" y="107"/>
                      <a:pt x="106" y="106"/>
                      <a:pt x="106" y="106"/>
                    </a:cubicBezTo>
                    <a:cubicBezTo>
                      <a:pt x="106" y="106"/>
                      <a:pt x="105" y="104"/>
                      <a:pt x="107" y="105"/>
                    </a:cubicBezTo>
                    <a:cubicBezTo>
                      <a:pt x="106" y="104"/>
                      <a:pt x="106" y="104"/>
                      <a:pt x="106" y="103"/>
                    </a:cubicBezTo>
                    <a:cubicBezTo>
                      <a:pt x="105" y="101"/>
                      <a:pt x="105" y="101"/>
                      <a:pt x="105" y="101"/>
                    </a:cubicBezTo>
                    <a:cubicBezTo>
                      <a:pt x="103" y="101"/>
                      <a:pt x="103" y="101"/>
                      <a:pt x="103" y="100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2" y="101"/>
                      <a:pt x="102" y="102"/>
                      <a:pt x="102" y="102"/>
                    </a:cubicBezTo>
                    <a:cubicBezTo>
                      <a:pt x="102" y="102"/>
                      <a:pt x="102" y="102"/>
                      <a:pt x="102" y="102"/>
                    </a:cubicBezTo>
                    <a:cubicBezTo>
                      <a:pt x="102" y="102"/>
                      <a:pt x="102" y="103"/>
                      <a:pt x="101" y="102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1" y="102"/>
                      <a:pt x="101" y="101"/>
                      <a:pt x="101" y="101"/>
                    </a:cubicBezTo>
                    <a:cubicBezTo>
                      <a:pt x="101" y="101"/>
                      <a:pt x="101" y="101"/>
                      <a:pt x="101" y="100"/>
                    </a:cubicBezTo>
                    <a:cubicBezTo>
                      <a:pt x="101" y="100"/>
                      <a:pt x="101" y="99"/>
                      <a:pt x="100" y="98"/>
                    </a:cubicBezTo>
                    <a:cubicBezTo>
                      <a:pt x="100" y="96"/>
                      <a:pt x="101" y="97"/>
                      <a:pt x="101" y="96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100" y="95"/>
                      <a:pt x="100" y="94"/>
                      <a:pt x="100" y="95"/>
                    </a:cubicBezTo>
                    <a:cubicBezTo>
                      <a:pt x="101" y="95"/>
                      <a:pt x="101" y="95"/>
                      <a:pt x="101" y="96"/>
                    </a:cubicBezTo>
                    <a:cubicBezTo>
                      <a:pt x="101" y="96"/>
                      <a:pt x="103" y="96"/>
                      <a:pt x="103" y="96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96"/>
                      <a:pt x="104" y="95"/>
                      <a:pt x="104" y="94"/>
                    </a:cubicBezTo>
                    <a:cubicBezTo>
                      <a:pt x="104" y="94"/>
                      <a:pt x="104" y="94"/>
                      <a:pt x="104" y="93"/>
                    </a:cubicBezTo>
                    <a:cubicBezTo>
                      <a:pt x="104" y="91"/>
                      <a:pt x="104" y="91"/>
                      <a:pt x="104" y="90"/>
                    </a:cubicBezTo>
                    <a:cubicBezTo>
                      <a:pt x="104" y="90"/>
                      <a:pt x="104" y="90"/>
                      <a:pt x="104" y="91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5" y="92"/>
                      <a:pt x="105" y="91"/>
                      <a:pt x="105" y="90"/>
                    </a:cubicBezTo>
                    <a:cubicBezTo>
                      <a:pt x="105" y="91"/>
                      <a:pt x="105" y="90"/>
                      <a:pt x="105" y="90"/>
                    </a:cubicBezTo>
                    <a:cubicBezTo>
                      <a:pt x="105" y="89"/>
                      <a:pt x="105" y="88"/>
                      <a:pt x="105" y="88"/>
                    </a:cubicBezTo>
                    <a:cubicBezTo>
                      <a:pt x="104" y="88"/>
                      <a:pt x="104" y="87"/>
                      <a:pt x="105" y="86"/>
                    </a:cubicBezTo>
                    <a:cubicBezTo>
                      <a:pt x="105" y="85"/>
                      <a:pt x="105" y="85"/>
                      <a:pt x="105" y="86"/>
                    </a:cubicBezTo>
                    <a:cubicBezTo>
                      <a:pt x="104" y="85"/>
                      <a:pt x="105" y="85"/>
                      <a:pt x="104" y="85"/>
                    </a:cubicBezTo>
                    <a:cubicBezTo>
                      <a:pt x="104" y="84"/>
                      <a:pt x="104" y="84"/>
                      <a:pt x="104" y="83"/>
                    </a:cubicBezTo>
                    <a:cubicBezTo>
                      <a:pt x="104" y="83"/>
                      <a:pt x="104" y="82"/>
                      <a:pt x="104" y="82"/>
                    </a:cubicBezTo>
                    <a:cubicBezTo>
                      <a:pt x="104" y="82"/>
                      <a:pt x="104" y="81"/>
                      <a:pt x="104" y="81"/>
                    </a:cubicBezTo>
                    <a:cubicBezTo>
                      <a:pt x="105" y="80"/>
                      <a:pt x="105" y="79"/>
                      <a:pt x="105" y="80"/>
                    </a:cubicBezTo>
                    <a:cubicBezTo>
                      <a:pt x="106" y="79"/>
                      <a:pt x="105" y="79"/>
                      <a:pt x="105" y="79"/>
                    </a:cubicBezTo>
                    <a:cubicBezTo>
                      <a:pt x="105" y="79"/>
                      <a:pt x="104" y="78"/>
                      <a:pt x="105" y="78"/>
                    </a:cubicBezTo>
                    <a:cubicBezTo>
                      <a:pt x="104" y="77"/>
                      <a:pt x="104" y="78"/>
                      <a:pt x="104" y="77"/>
                    </a:cubicBezTo>
                    <a:cubicBezTo>
                      <a:pt x="103" y="77"/>
                      <a:pt x="103" y="77"/>
                      <a:pt x="104" y="77"/>
                    </a:cubicBezTo>
                    <a:cubicBezTo>
                      <a:pt x="104" y="77"/>
                      <a:pt x="104" y="77"/>
                      <a:pt x="104" y="76"/>
                    </a:cubicBezTo>
                    <a:cubicBezTo>
                      <a:pt x="104" y="76"/>
                      <a:pt x="104" y="75"/>
                      <a:pt x="104" y="74"/>
                    </a:cubicBezTo>
                    <a:cubicBezTo>
                      <a:pt x="104" y="75"/>
                      <a:pt x="104" y="76"/>
                      <a:pt x="104" y="75"/>
                    </a:cubicBezTo>
                    <a:cubicBezTo>
                      <a:pt x="104" y="75"/>
                      <a:pt x="103" y="74"/>
                      <a:pt x="103" y="74"/>
                    </a:cubicBezTo>
                    <a:cubicBezTo>
                      <a:pt x="102" y="74"/>
                      <a:pt x="102" y="74"/>
                      <a:pt x="102" y="73"/>
                    </a:cubicBezTo>
                    <a:cubicBezTo>
                      <a:pt x="102" y="72"/>
                      <a:pt x="101" y="71"/>
                      <a:pt x="102" y="72"/>
                    </a:cubicBezTo>
                    <a:cubicBezTo>
                      <a:pt x="102" y="71"/>
                      <a:pt x="102" y="72"/>
                      <a:pt x="101" y="72"/>
                    </a:cubicBezTo>
                    <a:cubicBezTo>
                      <a:pt x="101" y="72"/>
                      <a:pt x="101" y="73"/>
                      <a:pt x="101" y="73"/>
                    </a:cubicBezTo>
                    <a:cubicBezTo>
                      <a:pt x="101" y="74"/>
                      <a:pt x="101" y="75"/>
                      <a:pt x="101" y="74"/>
                    </a:cubicBezTo>
                    <a:cubicBezTo>
                      <a:pt x="101" y="75"/>
                      <a:pt x="101" y="74"/>
                      <a:pt x="101" y="73"/>
                    </a:cubicBezTo>
                    <a:cubicBezTo>
                      <a:pt x="101" y="73"/>
                      <a:pt x="100" y="73"/>
                      <a:pt x="101" y="72"/>
                    </a:cubicBezTo>
                    <a:cubicBezTo>
                      <a:pt x="101" y="72"/>
                      <a:pt x="101" y="73"/>
                      <a:pt x="100" y="73"/>
                    </a:cubicBezTo>
                    <a:cubicBezTo>
                      <a:pt x="100" y="73"/>
                      <a:pt x="100" y="72"/>
                      <a:pt x="99" y="72"/>
                    </a:cubicBezTo>
                    <a:cubicBezTo>
                      <a:pt x="99" y="71"/>
                      <a:pt x="99" y="72"/>
                      <a:pt x="98" y="71"/>
                    </a:cubicBezTo>
                    <a:cubicBezTo>
                      <a:pt x="98" y="71"/>
                      <a:pt x="97" y="71"/>
                      <a:pt x="98" y="72"/>
                    </a:cubicBezTo>
                    <a:cubicBezTo>
                      <a:pt x="97" y="72"/>
                      <a:pt x="97" y="73"/>
                      <a:pt x="97" y="73"/>
                    </a:cubicBezTo>
                    <a:cubicBezTo>
                      <a:pt x="97" y="72"/>
                      <a:pt x="97" y="73"/>
                      <a:pt x="97" y="73"/>
                    </a:cubicBezTo>
                    <a:cubicBezTo>
                      <a:pt x="97" y="74"/>
                      <a:pt x="96" y="74"/>
                      <a:pt x="96" y="74"/>
                    </a:cubicBezTo>
                    <a:cubicBezTo>
                      <a:pt x="96" y="73"/>
                      <a:pt x="96" y="73"/>
                      <a:pt x="96" y="72"/>
                    </a:cubicBezTo>
                    <a:cubicBezTo>
                      <a:pt x="95" y="72"/>
                      <a:pt x="95" y="72"/>
                      <a:pt x="95" y="72"/>
                    </a:cubicBezTo>
                    <a:cubicBezTo>
                      <a:pt x="95" y="72"/>
                      <a:pt x="95" y="72"/>
                      <a:pt x="95" y="74"/>
                    </a:cubicBezTo>
                    <a:cubicBezTo>
                      <a:pt x="95" y="74"/>
                      <a:pt x="96" y="75"/>
                      <a:pt x="95" y="75"/>
                    </a:cubicBezTo>
                    <a:cubicBezTo>
                      <a:pt x="95" y="75"/>
                      <a:pt x="95" y="76"/>
                      <a:pt x="95" y="74"/>
                    </a:cubicBezTo>
                    <a:cubicBezTo>
                      <a:pt x="94" y="74"/>
                      <a:pt x="94" y="75"/>
                      <a:pt x="93" y="75"/>
                    </a:cubicBezTo>
                    <a:cubicBezTo>
                      <a:pt x="94" y="75"/>
                      <a:pt x="93" y="76"/>
                      <a:pt x="93" y="76"/>
                    </a:cubicBezTo>
                    <a:cubicBezTo>
                      <a:pt x="93" y="77"/>
                      <a:pt x="93" y="77"/>
                      <a:pt x="93" y="76"/>
                    </a:cubicBezTo>
                    <a:cubicBezTo>
                      <a:pt x="93" y="77"/>
                      <a:pt x="92" y="75"/>
                      <a:pt x="93" y="77"/>
                    </a:cubicBezTo>
                    <a:cubicBezTo>
                      <a:pt x="93" y="77"/>
                      <a:pt x="92" y="77"/>
                      <a:pt x="93" y="77"/>
                    </a:cubicBezTo>
                    <a:cubicBezTo>
                      <a:pt x="93" y="77"/>
                      <a:pt x="93" y="78"/>
                      <a:pt x="93" y="77"/>
                    </a:cubicBezTo>
                    <a:cubicBezTo>
                      <a:pt x="93" y="76"/>
                      <a:pt x="93" y="79"/>
                      <a:pt x="93" y="78"/>
                    </a:cubicBezTo>
                    <a:cubicBezTo>
                      <a:pt x="94" y="79"/>
                      <a:pt x="93" y="78"/>
                      <a:pt x="93" y="78"/>
                    </a:cubicBezTo>
                    <a:cubicBezTo>
                      <a:pt x="93" y="79"/>
                      <a:pt x="94" y="78"/>
                      <a:pt x="93" y="78"/>
                    </a:cubicBezTo>
                    <a:cubicBezTo>
                      <a:pt x="94" y="78"/>
                      <a:pt x="92" y="78"/>
                      <a:pt x="93" y="78"/>
                    </a:cubicBezTo>
                    <a:cubicBezTo>
                      <a:pt x="93" y="77"/>
                      <a:pt x="93" y="77"/>
                      <a:pt x="93" y="78"/>
                    </a:cubicBezTo>
                    <a:cubicBezTo>
                      <a:pt x="93" y="78"/>
                      <a:pt x="93" y="77"/>
                      <a:pt x="93" y="78"/>
                    </a:cubicBezTo>
                    <a:cubicBezTo>
                      <a:pt x="93" y="78"/>
                      <a:pt x="93" y="78"/>
                      <a:pt x="93" y="80"/>
                    </a:cubicBezTo>
                    <a:cubicBezTo>
                      <a:pt x="93" y="79"/>
                      <a:pt x="94" y="79"/>
                      <a:pt x="94" y="79"/>
                    </a:cubicBezTo>
                    <a:cubicBezTo>
                      <a:pt x="93" y="81"/>
                      <a:pt x="93" y="82"/>
                      <a:pt x="93" y="81"/>
                    </a:cubicBezTo>
                    <a:cubicBezTo>
                      <a:pt x="93" y="81"/>
                      <a:pt x="93" y="80"/>
                      <a:pt x="93" y="80"/>
                    </a:cubicBezTo>
                    <a:cubicBezTo>
                      <a:pt x="93" y="80"/>
                      <a:pt x="93" y="81"/>
                      <a:pt x="93" y="81"/>
                    </a:cubicBezTo>
                    <a:cubicBezTo>
                      <a:pt x="93" y="81"/>
                      <a:pt x="93" y="81"/>
                      <a:pt x="93" y="82"/>
                    </a:cubicBezTo>
                    <a:cubicBezTo>
                      <a:pt x="93" y="83"/>
                      <a:pt x="93" y="84"/>
                      <a:pt x="93" y="84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5" y="83"/>
                      <a:pt x="94" y="82"/>
                      <a:pt x="94" y="83"/>
                    </a:cubicBezTo>
                    <a:cubicBezTo>
                      <a:pt x="94" y="81"/>
                      <a:pt x="94" y="84"/>
                      <a:pt x="94" y="84"/>
                    </a:cubicBezTo>
                    <a:cubicBezTo>
                      <a:pt x="94" y="84"/>
                      <a:pt x="94" y="83"/>
                      <a:pt x="94" y="85"/>
                    </a:cubicBezTo>
                    <a:cubicBezTo>
                      <a:pt x="94" y="85"/>
                      <a:pt x="95" y="85"/>
                      <a:pt x="95" y="85"/>
                    </a:cubicBezTo>
                    <a:cubicBezTo>
                      <a:pt x="94" y="86"/>
                      <a:pt x="95" y="86"/>
                      <a:pt x="94" y="86"/>
                    </a:cubicBezTo>
                    <a:cubicBezTo>
                      <a:pt x="94" y="84"/>
                      <a:pt x="94" y="86"/>
                      <a:pt x="94" y="87"/>
                    </a:cubicBezTo>
                    <a:cubicBezTo>
                      <a:pt x="94" y="88"/>
                      <a:pt x="93" y="87"/>
                      <a:pt x="93" y="87"/>
                    </a:cubicBezTo>
                    <a:cubicBezTo>
                      <a:pt x="92" y="87"/>
                      <a:pt x="94" y="89"/>
                      <a:pt x="93" y="88"/>
                    </a:cubicBezTo>
                    <a:cubicBezTo>
                      <a:pt x="93" y="87"/>
                      <a:pt x="92" y="88"/>
                      <a:pt x="93" y="88"/>
                    </a:cubicBezTo>
                    <a:cubicBezTo>
                      <a:pt x="93" y="89"/>
                      <a:pt x="94" y="91"/>
                      <a:pt x="93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5" y="90"/>
                      <a:pt x="95" y="91"/>
                      <a:pt x="94" y="91"/>
                    </a:cubicBezTo>
                    <a:cubicBezTo>
                      <a:pt x="94" y="91"/>
                      <a:pt x="94" y="92"/>
                      <a:pt x="93" y="91"/>
                    </a:cubicBezTo>
                    <a:cubicBezTo>
                      <a:pt x="92" y="92"/>
                      <a:pt x="92" y="92"/>
                      <a:pt x="93" y="91"/>
                    </a:cubicBezTo>
                    <a:cubicBezTo>
                      <a:pt x="94" y="91"/>
                      <a:pt x="94" y="91"/>
                      <a:pt x="93" y="92"/>
                    </a:cubicBezTo>
                    <a:cubicBezTo>
                      <a:pt x="94" y="92"/>
                      <a:pt x="93" y="92"/>
                      <a:pt x="93" y="92"/>
                    </a:cubicBezTo>
                    <a:cubicBezTo>
                      <a:pt x="93" y="93"/>
                      <a:pt x="93" y="92"/>
                      <a:pt x="94" y="93"/>
                    </a:cubicBezTo>
                    <a:cubicBezTo>
                      <a:pt x="94" y="93"/>
                      <a:pt x="93" y="93"/>
                      <a:pt x="93" y="93"/>
                    </a:cubicBezTo>
                    <a:cubicBezTo>
                      <a:pt x="93" y="92"/>
                      <a:pt x="92" y="92"/>
                      <a:pt x="92" y="92"/>
                    </a:cubicBezTo>
                    <a:cubicBezTo>
                      <a:pt x="92" y="91"/>
                      <a:pt x="92" y="91"/>
                      <a:pt x="92" y="92"/>
                    </a:cubicBezTo>
                    <a:cubicBezTo>
                      <a:pt x="91" y="93"/>
                      <a:pt x="92" y="93"/>
                      <a:pt x="92" y="93"/>
                    </a:cubicBezTo>
                    <a:cubicBezTo>
                      <a:pt x="92" y="93"/>
                      <a:pt x="93" y="91"/>
                      <a:pt x="92" y="92"/>
                    </a:cubicBezTo>
                    <a:cubicBezTo>
                      <a:pt x="91" y="94"/>
                      <a:pt x="91" y="94"/>
                      <a:pt x="92" y="94"/>
                    </a:cubicBezTo>
                    <a:cubicBezTo>
                      <a:pt x="92" y="94"/>
                      <a:pt x="91" y="93"/>
                      <a:pt x="92" y="92"/>
                    </a:cubicBezTo>
                    <a:cubicBezTo>
                      <a:pt x="91" y="93"/>
                      <a:pt x="90" y="91"/>
                      <a:pt x="91" y="92"/>
                    </a:cubicBezTo>
                    <a:cubicBezTo>
                      <a:pt x="90" y="92"/>
                      <a:pt x="90" y="92"/>
                      <a:pt x="90" y="92"/>
                    </a:cubicBezTo>
                    <a:cubicBezTo>
                      <a:pt x="90" y="92"/>
                      <a:pt x="90" y="94"/>
                      <a:pt x="91" y="93"/>
                    </a:cubicBezTo>
                    <a:cubicBezTo>
                      <a:pt x="91" y="92"/>
                      <a:pt x="91" y="94"/>
                      <a:pt x="90" y="95"/>
                    </a:cubicBezTo>
                    <a:cubicBezTo>
                      <a:pt x="91" y="96"/>
                      <a:pt x="89" y="96"/>
                      <a:pt x="90" y="96"/>
                    </a:cubicBezTo>
                    <a:cubicBezTo>
                      <a:pt x="89" y="95"/>
                      <a:pt x="89" y="96"/>
                      <a:pt x="89" y="96"/>
                    </a:cubicBezTo>
                    <a:cubicBezTo>
                      <a:pt x="89" y="96"/>
                      <a:pt x="88" y="97"/>
                      <a:pt x="89" y="98"/>
                    </a:cubicBezTo>
                    <a:cubicBezTo>
                      <a:pt x="89" y="98"/>
                      <a:pt x="89" y="99"/>
                      <a:pt x="89" y="98"/>
                    </a:cubicBezTo>
                    <a:cubicBezTo>
                      <a:pt x="88" y="98"/>
                      <a:pt x="89" y="98"/>
                      <a:pt x="88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7" y="99"/>
                      <a:pt x="88" y="101"/>
                      <a:pt x="87" y="99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6" y="100"/>
                      <a:pt x="86" y="99"/>
                      <a:pt x="86" y="99"/>
                    </a:cubicBezTo>
                    <a:cubicBezTo>
                      <a:pt x="85" y="99"/>
                      <a:pt x="85" y="99"/>
                      <a:pt x="85" y="100"/>
                    </a:cubicBezTo>
                    <a:cubicBezTo>
                      <a:pt x="84" y="101"/>
                      <a:pt x="84" y="100"/>
                      <a:pt x="85" y="100"/>
                    </a:cubicBezTo>
                    <a:cubicBezTo>
                      <a:pt x="85" y="100"/>
                      <a:pt x="85" y="99"/>
                      <a:pt x="84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4" y="100"/>
                      <a:pt x="83" y="101"/>
                    </a:cubicBezTo>
                    <a:cubicBezTo>
                      <a:pt x="82" y="100"/>
                      <a:pt x="82" y="101"/>
                      <a:pt x="82" y="101"/>
                    </a:cubicBezTo>
                    <a:cubicBezTo>
                      <a:pt x="82" y="101"/>
                      <a:pt x="82" y="102"/>
                      <a:pt x="82" y="101"/>
                    </a:cubicBezTo>
                    <a:cubicBezTo>
                      <a:pt x="81" y="102"/>
                      <a:pt x="82" y="101"/>
                      <a:pt x="81" y="101"/>
                    </a:cubicBezTo>
                    <a:cubicBezTo>
                      <a:pt x="81" y="100"/>
                      <a:pt x="80" y="101"/>
                      <a:pt x="80" y="101"/>
                    </a:cubicBezTo>
                    <a:cubicBezTo>
                      <a:pt x="80" y="100"/>
                      <a:pt x="80" y="100"/>
                      <a:pt x="80" y="101"/>
                    </a:cubicBezTo>
                    <a:cubicBezTo>
                      <a:pt x="80" y="101"/>
                      <a:pt x="79" y="101"/>
                      <a:pt x="79" y="101"/>
                    </a:cubicBezTo>
                    <a:cubicBezTo>
                      <a:pt x="78" y="102"/>
                      <a:pt x="79" y="101"/>
                      <a:pt x="79" y="101"/>
                    </a:cubicBezTo>
                    <a:cubicBezTo>
                      <a:pt x="78" y="100"/>
                      <a:pt x="78" y="102"/>
                      <a:pt x="78" y="102"/>
                    </a:cubicBezTo>
                    <a:cubicBezTo>
                      <a:pt x="76" y="100"/>
                      <a:pt x="78" y="101"/>
                      <a:pt x="77" y="101"/>
                    </a:cubicBezTo>
                    <a:cubicBezTo>
                      <a:pt x="77" y="102"/>
                      <a:pt x="78" y="103"/>
                      <a:pt x="76" y="102"/>
                    </a:cubicBezTo>
                    <a:cubicBezTo>
                      <a:pt x="76" y="104"/>
                      <a:pt x="76" y="102"/>
                      <a:pt x="76" y="102"/>
                    </a:cubicBezTo>
                    <a:cubicBezTo>
                      <a:pt x="76" y="102"/>
                      <a:pt x="75" y="104"/>
                      <a:pt x="75" y="103"/>
                    </a:cubicBezTo>
                    <a:cubicBezTo>
                      <a:pt x="75" y="103"/>
                      <a:pt x="75" y="102"/>
                      <a:pt x="75" y="102"/>
                    </a:cubicBezTo>
                    <a:cubicBezTo>
                      <a:pt x="75" y="103"/>
                      <a:pt x="75" y="102"/>
                      <a:pt x="74" y="103"/>
                    </a:cubicBezTo>
                    <a:cubicBezTo>
                      <a:pt x="74" y="103"/>
                      <a:pt x="75" y="101"/>
                      <a:pt x="73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05"/>
                      <a:pt x="72" y="102"/>
                      <a:pt x="72" y="104"/>
                    </a:cubicBezTo>
                    <a:cubicBezTo>
                      <a:pt x="72" y="105"/>
                      <a:pt x="72" y="104"/>
                      <a:pt x="72" y="104"/>
                    </a:cubicBezTo>
                    <a:cubicBezTo>
                      <a:pt x="72" y="103"/>
                      <a:pt x="71" y="104"/>
                      <a:pt x="71" y="104"/>
                    </a:cubicBezTo>
                    <a:cubicBezTo>
                      <a:pt x="71" y="103"/>
                      <a:pt x="70" y="103"/>
                      <a:pt x="70" y="103"/>
                    </a:cubicBezTo>
                    <a:cubicBezTo>
                      <a:pt x="71" y="103"/>
                      <a:pt x="71" y="103"/>
                      <a:pt x="70" y="104"/>
                    </a:cubicBezTo>
                    <a:cubicBezTo>
                      <a:pt x="70" y="104"/>
                      <a:pt x="70" y="105"/>
                      <a:pt x="70" y="104"/>
                    </a:cubicBezTo>
                    <a:cubicBezTo>
                      <a:pt x="69" y="102"/>
                      <a:pt x="69" y="103"/>
                      <a:pt x="70" y="103"/>
                    </a:cubicBezTo>
                    <a:cubicBezTo>
                      <a:pt x="70" y="103"/>
                      <a:pt x="70" y="105"/>
                      <a:pt x="69" y="104"/>
                    </a:cubicBezTo>
                    <a:cubicBezTo>
                      <a:pt x="69" y="106"/>
                      <a:pt x="69" y="105"/>
                      <a:pt x="68" y="105"/>
                    </a:cubicBezTo>
                    <a:cubicBezTo>
                      <a:pt x="68" y="104"/>
                      <a:pt x="67" y="104"/>
                      <a:pt x="68" y="104"/>
                    </a:cubicBezTo>
                    <a:cubicBezTo>
                      <a:pt x="68" y="105"/>
                      <a:pt x="68" y="105"/>
                      <a:pt x="68" y="104"/>
                    </a:cubicBezTo>
                    <a:cubicBezTo>
                      <a:pt x="67" y="104"/>
                      <a:pt x="67" y="103"/>
                      <a:pt x="67" y="103"/>
                    </a:cubicBezTo>
                    <a:cubicBezTo>
                      <a:pt x="66" y="103"/>
                      <a:pt x="66" y="102"/>
                      <a:pt x="66" y="104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6" y="104"/>
                      <a:pt x="66" y="103"/>
                      <a:pt x="66" y="103"/>
                    </a:cubicBezTo>
                    <a:cubicBezTo>
                      <a:pt x="66" y="102"/>
                      <a:pt x="66" y="102"/>
                      <a:pt x="65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3" y="100"/>
                      <a:pt x="63" y="100"/>
                      <a:pt x="64" y="101"/>
                    </a:cubicBezTo>
                    <a:cubicBezTo>
                      <a:pt x="64" y="99"/>
                      <a:pt x="63" y="101"/>
                      <a:pt x="63" y="99"/>
                    </a:cubicBezTo>
                    <a:cubicBezTo>
                      <a:pt x="63" y="97"/>
                      <a:pt x="63" y="100"/>
                      <a:pt x="63" y="97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3" y="94"/>
                      <a:pt x="63" y="94"/>
                    </a:cubicBezTo>
                    <a:cubicBezTo>
                      <a:pt x="63" y="94"/>
                      <a:pt x="63" y="94"/>
                      <a:pt x="63" y="93"/>
                    </a:cubicBezTo>
                    <a:cubicBezTo>
                      <a:pt x="64" y="92"/>
                      <a:pt x="64" y="93"/>
                      <a:pt x="64" y="91"/>
                    </a:cubicBezTo>
                    <a:cubicBezTo>
                      <a:pt x="64" y="91"/>
                      <a:pt x="64" y="91"/>
                      <a:pt x="64" y="90"/>
                    </a:cubicBezTo>
                    <a:cubicBezTo>
                      <a:pt x="65" y="91"/>
                      <a:pt x="65" y="91"/>
                      <a:pt x="65" y="90"/>
                    </a:cubicBezTo>
                    <a:cubicBezTo>
                      <a:pt x="64" y="90"/>
                      <a:pt x="66" y="90"/>
                      <a:pt x="65" y="89"/>
                    </a:cubicBezTo>
                    <a:cubicBezTo>
                      <a:pt x="66" y="89"/>
                      <a:pt x="66" y="88"/>
                      <a:pt x="66" y="88"/>
                    </a:cubicBezTo>
                    <a:cubicBezTo>
                      <a:pt x="66" y="87"/>
                      <a:pt x="66" y="87"/>
                      <a:pt x="66" y="88"/>
                    </a:cubicBezTo>
                    <a:cubicBezTo>
                      <a:pt x="66" y="88"/>
                      <a:pt x="66" y="87"/>
                      <a:pt x="66" y="88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88"/>
                      <a:pt x="68" y="88"/>
                      <a:pt x="68" y="86"/>
                    </a:cubicBezTo>
                    <a:cubicBezTo>
                      <a:pt x="68" y="86"/>
                      <a:pt x="69" y="86"/>
                      <a:pt x="68" y="86"/>
                    </a:cubicBezTo>
                    <a:cubicBezTo>
                      <a:pt x="68" y="88"/>
                      <a:pt x="69" y="85"/>
                      <a:pt x="69" y="87"/>
                    </a:cubicBezTo>
                    <a:cubicBezTo>
                      <a:pt x="68" y="88"/>
                      <a:pt x="68" y="86"/>
                      <a:pt x="69" y="86"/>
                    </a:cubicBezTo>
                    <a:cubicBezTo>
                      <a:pt x="69" y="84"/>
                      <a:pt x="69" y="86"/>
                      <a:pt x="70" y="85"/>
                    </a:cubicBezTo>
                    <a:cubicBezTo>
                      <a:pt x="70" y="84"/>
                      <a:pt x="72" y="86"/>
                      <a:pt x="71" y="85"/>
                    </a:cubicBezTo>
                    <a:cubicBezTo>
                      <a:pt x="71" y="87"/>
                      <a:pt x="73" y="86"/>
                      <a:pt x="72" y="85"/>
                    </a:cubicBezTo>
                    <a:cubicBezTo>
                      <a:pt x="71" y="85"/>
                      <a:pt x="71" y="86"/>
                      <a:pt x="72" y="86"/>
                    </a:cubicBezTo>
                    <a:cubicBezTo>
                      <a:pt x="73" y="85"/>
                      <a:pt x="73" y="85"/>
                      <a:pt x="73" y="85"/>
                    </a:cubicBezTo>
                    <a:cubicBezTo>
                      <a:pt x="74" y="83"/>
                      <a:pt x="72" y="84"/>
                      <a:pt x="74" y="84"/>
                    </a:cubicBezTo>
                    <a:cubicBezTo>
                      <a:pt x="75" y="86"/>
                      <a:pt x="73" y="83"/>
                      <a:pt x="75" y="84"/>
                    </a:cubicBezTo>
                    <a:cubicBezTo>
                      <a:pt x="76" y="86"/>
                      <a:pt x="76" y="82"/>
                      <a:pt x="76" y="83"/>
                    </a:cubicBezTo>
                    <a:cubicBezTo>
                      <a:pt x="75" y="83"/>
                      <a:pt x="76" y="83"/>
                      <a:pt x="76" y="82"/>
                    </a:cubicBezTo>
                    <a:cubicBezTo>
                      <a:pt x="77" y="83"/>
                      <a:pt x="77" y="82"/>
                      <a:pt x="77" y="83"/>
                    </a:cubicBezTo>
                    <a:cubicBezTo>
                      <a:pt x="78" y="81"/>
                      <a:pt x="77" y="83"/>
                      <a:pt x="78" y="82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2"/>
                      <a:pt x="80" y="81"/>
                      <a:pt x="79" y="81"/>
                    </a:cubicBezTo>
                    <a:cubicBezTo>
                      <a:pt x="80" y="81"/>
                      <a:pt x="80" y="81"/>
                      <a:pt x="80" y="80"/>
                    </a:cubicBezTo>
                    <a:cubicBezTo>
                      <a:pt x="79" y="81"/>
                      <a:pt x="81" y="81"/>
                      <a:pt x="80" y="80"/>
                    </a:cubicBezTo>
                    <a:cubicBezTo>
                      <a:pt x="81" y="81"/>
                      <a:pt x="80" y="78"/>
                      <a:pt x="81" y="78"/>
                    </a:cubicBezTo>
                    <a:cubicBezTo>
                      <a:pt x="81" y="79"/>
                      <a:pt x="81" y="78"/>
                      <a:pt x="81" y="78"/>
                    </a:cubicBezTo>
                    <a:cubicBezTo>
                      <a:pt x="81" y="77"/>
                      <a:pt x="80" y="77"/>
                      <a:pt x="81" y="76"/>
                    </a:cubicBezTo>
                    <a:cubicBezTo>
                      <a:pt x="81" y="75"/>
                      <a:pt x="81" y="75"/>
                      <a:pt x="81" y="74"/>
                    </a:cubicBezTo>
                    <a:cubicBezTo>
                      <a:pt x="81" y="74"/>
                      <a:pt x="80" y="74"/>
                      <a:pt x="80" y="73"/>
                    </a:cubicBezTo>
                    <a:cubicBezTo>
                      <a:pt x="81" y="72"/>
                      <a:pt x="80" y="73"/>
                      <a:pt x="80" y="72"/>
                    </a:cubicBezTo>
                    <a:cubicBezTo>
                      <a:pt x="79" y="70"/>
                      <a:pt x="80" y="72"/>
                      <a:pt x="79" y="72"/>
                    </a:cubicBezTo>
                    <a:cubicBezTo>
                      <a:pt x="78" y="72"/>
                      <a:pt x="77" y="71"/>
                      <a:pt x="78" y="73"/>
                    </a:cubicBezTo>
                    <a:cubicBezTo>
                      <a:pt x="77" y="73"/>
                      <a:pt x="78" y="73"/>
                      <a:pt x="77" y="73"/>
                    </a:cubicBezTo>
                    <a:cubicBezTo>
                      <a:pt x="77" y="73"/>
                      <a:pt x="76" y="73"/>
                      <a:pt x="75" y="74"/>
                    </a:cubicBezTo>
                    <a:cubicBezTo>
                      <a:pt x="74" y="73"/>
                      <a:pt x="75" y="74"/>
                      <a:pt x="75" y="74"/>
                    </a:cubicBezTo>
                    <a:cubicBezTo>
                      <a:pt x="75" y="74"/>
                      <a:pt x="74" y="74"/>
                      <a:pt x="74" y="74"/>
                    </a:cubicBezTo>
                    <a:cubicBezTo>
                      <a:pt x="74" y="74"/>
                      <a:pt x="74" y="75"/>
                      <a:pt x="73" y="74"/>
                    </a:cubicBezTo>
                    <a:cubicBezTo>
                      <a:pt x="73" y="75"/>
                      <a:pt x="73" y="76"/>
                      <a:pt x="73" y="74"/>
                    </a:cubicBezTo>
                    <a:cubicBezTo>
                      <a:pt x="73" y="76"/>
                      <a:pt x="72" y="76"/>
                      <a:pt x="72" y="75"/>
                    </a:cubicBezTo>
                    <a:cubicBezTo>
                      <a:pt x="73" y="76"/>
                      <a:pt x="72" y="73"/>
                      <a:pt x="71" y="74"/>
                    </a:cubicBezTo>
                    <a:cubicBezTo>
                      <a:pt x="70" y="75"/>
                      <a:pt x="72" y="74"/>
                      <a:pt x="70" y="75"/>
                    </a:cubicBezTo>
                    <a:cubicBezTo>
                      <a:pt x="70" y="75"/>
                      <a:pt x="69" y="75"/>
                      <a:pt x="70" y="74"/>
                    </a:cubicBezTo>
                    <a:cubicBezTo>
                      <a:pt x="69" y="73"/>
                      <a:pt x="69" y="75"/>
                      <a:pt x="69" y="74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8" y="75"/>
                      <a:pt x="68" y="74"/>
                    </a:cubicBezTo>
                    <a:cubicBezTo>
                      <a:pt x="68" y="71"/>
                      <a:pt x="66" y="73"/>
                      <a:pt x="67" y="73"/>
                    </a:cubicBezTo>
                    <a:cubicBezTo>
                      <a:pt x="67" y="73"/>
                      <a:pt x="67" y="73"/>
                      <a:pt x="67" y="72"/>
                    </a:cubicBezTo>
                    <a:cubicBezTo>
                      <a:pt x="66" y="72"/>
                      <a:pt x="67" y="73"/>
                      <a:pt x="66" y="71"/>
                    </a:cubicBezTo>
                    <a:cubicBezTo>
                      <a:pt x="66" y="74"/>
                      <a:pt x="66" y="71"/>
                      <a:pt x="66" y="7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70"/>
                      <a:pt x="65" y="68"/>
                      <a:pt x="65" y="69"/>
                    </a:cubicBezTo>
                    <a:cubicBezTo>
                      <a:pt x="65" y="69"/>
                      <a:pt x="65" y="66"/>
                      <a:pt x="65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5" y="66"/>
                      <a:pt x="65" y="65"/>
                      <a:pt x="65" y="65"/>
                    </a:cubicBezTo>
                    <a:cubicBezTo>
                      <a:pt x="66" y="65"/>
                      <a:pt x="66" y="64"/>
                      <a:pt x="66" y="64"/>
                    </a:cubicBezTo>
                    <a:cubicBezTo>
                      <a:pt x="65" y="62"/>
                      <a:pt x="65" y="63"/>
                      <a:pt x="65" y="64"/>
                    </a:cubicBezTo>
                    <a:cubicBezTo>
                      <a:pt x="65" y="65"/>
                      <a:pt x="65" y="64"/>
                      <a:pt x="65" y="63"/>
                    </a:cubicBezTo>
                    <a:cubicBezTo>
                      <a:pt x="65" y="62"/>
                      <a:pt x="65" y="63"/>
                      <a:pt x="66" y="63"/>
                    </a:cubicBezTo>
                    <a:cubicBezTo>
                      <a:pt x="66" y="63"/>
                      <a:pt x="67" y="61"/>
                      <a:pt x="66" y="62"/>
                    </a:cubicBezTo>
                    <a:cubicBezTo>
                      <a:pt x="66" y="62"/>
                      <a:pt x="66" y="62"/>
                      <a:pt x="67" y="61"/>
                    </a:cubicBezTo>
                    <a:cubicBezTo>
                      <a:pt x="67" y="61"/>
                      <a:pt x="66" y="61"/>
                      <a:pt x="67" y="60"/>
                    </a:cubicBezTo>
                    <a:cubicBezTo>
                      <a:pt x="67" y="60"/>
                      <a:pt x="68" y="59"/>
                      <a:pt x="68" y="59"/>
                    </a:cubicBezTo>
                    <a:cubicBezTo>
                      <a:pt x="68" y="58"/>
                      <a:pt x="69" y="59"/>
                      <a:pt x="69" y="58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69" y="58"/>
                      <a:pt x="71" y="57"/>
                      <a:pt x="71" y="57"/>
                    </a:cubicBezTo>
                    <a:cubicBezTo>
                      <a:pt x="71" y="56"/>
                      <a:pt x="71" y="58"/>
                      <a:pt x="71" y="57"/>
                    </a:cubicBezTo>
                    <a:cubicBezTo>
                      <a:pt x="73" y="57"/>
                      <a:pt x="72" y="57"/>
                      <a:pt x="72" y="58"/>
                    </a:cubicBezTo>
                    <a:cubicBezTo>
                      <a:pt x="72" y="58"/>
                      <a:pt x="72" y="56"/>
                      <a:pt x="72" y="57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3" y="56"/>
                      <a:pt x="73" y="56"/>
                      <a:pt x="74" y="56"/>
                    </a:cubicBezTo>
                    <a:cubicBezTo>
                      <a:pt x="73" y="56"/>
                      <a:pt x="74" y="58"/>
                      <a:pt x="74" y="56"/>
                    </a:cubicBezTo>
                    <a:cubicBezTo>
                      <a:pt x="75" y="55"/>
                      <a:pt x="76" y="56"/>
                      <a:pt x="75" y="55"/>
                    </a:cubicBezTo>
                    <a:cubicBezTo>
                      <a:pt x="76" y="54"/>
                      <a:pt x="76" y="54"/>
                      <a:pt x="76" y="55"/>
                    </a:cubicBezTo>
                    <a:cubicBezTo>
                      <a:pt x="77" y="54"/>
                      <a:pt x="77" y="55"/>
                      <a:pt x="77" y="55"/>
                    </a:cubicBezTo>
                    <a:cubicBezTo>
                      <a:pt x="77" y="54"/>
                      <a:pt x="77" y="53"/>
                      <a:pt x="78" y="54"/>
                    </a:cubicBezTo>
                    <a:cubicBezTo>
                      <a:pt x="78" y="54"/>
                      <a:pt x="78" y="54"/>
                      <a:pt x="78" y="53"/>
                    </a:cubicBezTo>
                    <a:cubicBezTo>
                      <a:pt x="78" y="54"/>
                      <a:pt x="78" y="53"/>
                      <a:pt x="79" y="53"/>
                    </a:cubicBezTo>
                    <a:cubicBezTo>
                      <a:pt x="79" y="53"/>
                      <a:pt x="80" y="53"/>
                      <a:pt x="80" y="52"/>
                    </a:cubicBezTo>
                    <a:cubicBezTo>
                      <a:pt x="80" y="52"/>
                      <a:pt x="80" y="50"/>
                      <a:pt x="80" y="50"/>
                    </a:cubicBezTo>
                    <a:cubicBezTo>
                      <a:pt x="81" y="50"/>
                      <a:pt x="80" y="50"/>
                      <a:pt x="81" y="49"/>
                    </a:cubicBezTo>
                    <a:cubicBezTo>
                      <a:pt x="81" y="49"/>
                      <a:pt x="81" y="48"/>
                      <a:pt x="81" y="48"/>
                    </a:cubicBezTo>
                    <a:cubicBezTo>
                      <a:pt x="81" y="48"/>
                      <a:pt x="81" y="47"/>
                      <a:pt x="81" y="47"/>
                    </a:cubicBezTo>
                    <a:cubicBezTo>
                      <a:pt x="81" y="46"/>
                      <a:pt x="81" y="46"/>
                      <a:pt x="81" y="45"/>
                    </a:cubicBezTo>
                    <a:cubicBezTo>
                      <a:pt x="80" y="45"/>
                      <a:pt x="80" y="44"/>
                      <a:pt x="81" y="44"/>
                    </a:cubicBezTo>
                    <a:cubicBezTo>
                      <a:pt x="80" y="43"/>
                      <a:pt x="81" y="42"/>
                      <a:pt x="81" y="43"/>
                    </a:cubicBezTo>
                    <a:cubicBezTo>
                      <a:pt x="81" y="42"/>
                      <a:pt x="80" y="41"/>
                      <a:pt x="80" y="41"/>
                    </a:cubicBezTo>
                    <a:cubicBezTo>
                      <a:pt x="80" y="40"/>
                      <a:pt x="81" y="39"/>
                      <a:pt x="80" y="39"/>
                    </a:cubicBezTo>
                    <a:cubicBezTo>
                      <a:pt x="81" y="38"/>
                      <a:pt x="81" y="38"/>
                      <a:pt x="81" y="37"/>
                    </a:cubicBezTo>
                    <a:cubicBezTo>
                      <a:pt x="81" y="36"/>
                      <a:pt x="80" y="36"/>
                      <a:pt x="80" y="35"/>
                    </a:cubicBezTo>
                    <a:cubicBezTo>
                      <a:pt x="80" y="34"/>
                      <a:pt x="80" y="33"/>
                      <a:pt x="80" y="33"/>
                    </a:cubicBezTo>
                    <a:cubicBezTo>
                      <a:pt x="80" y="33"/>
                      <a:pt x="81" y="32"/>
                      <a:pt x="81" y="31"/>
                    </a:cubicBezTo>
                    <a:cubicBezTo>
                      <a:pt x="81" y="30"/>
                      <a:pt x="81" y="30"/>
                      <a:pt x="82" y="30"/>
                    </a:cubicBezTo>
                    <a:cubicBezTo>
                      <a:pt x="81" y="28"/>
                      <a:pt x="81" y="28"/>
                      <a:pt x="81" y="29"/>
                    </a:cubicBezTo>
                    <a:cubicBezTo>
                      <a:pt x="80" y="28"/>
                      <a:pt x="81" y="28"/>
                      <a:pt x="81" y="28"/>
                    </a:cubicBezTo>
                    <a:cubicBezTo>
                      <a:pt x="81" y="28"/>
                      <a:pt x="81" y="27"/>
                      <a:pt x="81" y="27"/>
                    </a:cubicBezTo>
                    <a:cubicBezTo>
                      <a:pt x="81" y="27"/>
                      <a:pt x="80" y="28"/>
                      <a:pt x="80" y="27"/>
                    </a:cubicBezTo>
                    <a:cubicBezTo>
                      <a:pt x="80" y="27"/>
                      <a:pt x="79" y="25"/>
                      <a:pt x="79" y="26"/>
                    </a:cubicBezTo>
                    <a:cubicBezTo>
                      <a:pt x="79" y="25"/>
                      <a:pt x="79" y="26"/>
                      <a:pt x="79" y="25"/>
                    </a:cubicBezTo>
                    <a:cubicBezTo>
                      <a:pt x="79" y="26"/>
                      <a:pt x="78" y="27"/>
                      <a:pt x="78" y="26"/>
                    </a:cubicBezTo>
                    <a:cubicBezTo>
                      <a:pt x="78" y="26"/>
                      <a:pt x="78" y="26"/>
                      <a:pt x="78" y="27"/>
                    </a:cubicBezTo>
                    <a:cubicBezTo>
                      <a:pt x="78" y="26"/>
                      <a:pt x="78" y="27"/>
                      <a:pt x="78" y="27"/>
                    </a:cubicBezTo>
                    <a:cubicBezTo>
                      <a:pt x="78" y="27"/>
                      <a:pt x="79" y="27"/>
                      <a:pt x="78" y="29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0"/>
                      <a:pt x="78" y="31"/>
                    </a:cubicBezTo>
                    <a:cubicBezTo>
                      <a:pt x="78" y="32"/>
                      <a:pt x="78" y="30"/>
                      <a:pt x="78" y="31"/>
                    </a:cubicBezTo>
                    <a:cubicBezTo>
                      <a:pt x="78" y="31"/>
                      <a:pt x="78" y="32"/>
                      <a:pt x="78" y="32"/>
                    </a:cubicBezTo>
                    <a:cubicBezTo>
                      <a:pt x="78" y="32"/>
                      <a:pt x="78" y="31"/>
                      <a:pt x="78" y="31"/>
                    </a:cubicBezTo>
                    <a:cubicBezTo>
                      <a:pt x="78" y="31"/>
                      <a:pt x="78" y="33"/>
                      <a:pt x="78" y="33"/>
                    </a:cubicBezTo>
                    <a:cubicBezTo>
                      <a:pt x="78" y="33"/>
                      <a:pt x="78" y="32"/>
                      <a:pt x="78" y="33"/>
                    </a:cubicBezTo>
                    <a:cubicBezTo>
                      <a:pt x="77" y="34"/>
                      <a:pt x="78" y="33"/>
                      <a:pt x="77" y="33"/>
                    </a:cubicBezTo>
                    <a:cubicBezTo>
                      <a:pt x="78" y="32"/>
                      <a:pt x="79" y="32"/>
                      <a:pt x="78" y="33"/>
                    </a:cubicBezTo>
                    <a:cubicBezTo>
                      <a:pt x="78" y="35"/>
                      <a:pt x="78" y="33"/>
                      <a:pt x="77" y="35"/>
                    </a:cubicBezTo>
                    <a:cubicBezTo>
                      <a:pt x="77" y="36"/>
                      <a:pt x="78" y="36"/>
                      <a:pt x="78" y="36"/>
                    </a:cubicBezTo>
                    <a:cubicBezTo>
                      <a:pt x="77" y="36"/>
                      <a:pt x="77" y="37"/>
                      <a:pt x="77" y="37"/>
                    </a:cubicBezTo>
                    <a:cubicBezTo>
                      <a:pt x="77" y="35"/>
                      <a:pt x="78" y="37"/>
                      <a:pt x="77" y="37"/>
                    </a:cubicBezTo>
                    <a:cubicBezTo>
                      <a:pt x="77" y="37"/>
                      <a:pt x="77" y="36"/>
                      <a:pt x="76" y="38"/>
                    </a:cubicBezTo>
                    <a:cubicBezTo>
                      <a:pt x="76" y="37"/>
                      <a:pt x="77" y="37"/>
                      <a:pt x="76" y="37"/>
                    </a:cubicBezTo>
                    <a:cubicBezTo>
                      <a:pt x="77" y="38"/>
                      <a:pt x="77" y="37"/>
                      <a:pt x="76" y="37"/>
                    </a:cubicBezTo>
                    <a:cubicBezTo>
                      <a:pt x="77" y="36"/>
                      <a:pt x="75" y="38"/>
                      <a:pt x="76" y="39"/>
                    </a:cubicBezTo>
                    <a:cubicBezTo>
                      <a:pt x="76" y="39"/>
                      <a:pt x="74" y="38"/>
                      <a:pt x="75" y="39"/>
                    </a:cubicBezTo>
                    <a:cubicBezTo>
                      <a:pt x="76" y="39"/>
                      <a:pt x="74" y="38"/>
                      <a:pt x="75" y="40"/>
                    </a:cubicBezTo>
                    <a:cubicBezTo>
                      <a:pt x="75" y="39"/>
                      <a:pt x="73" y="41"/>
                      <a:pt x="74" y="41"/>
                    </a:cubicBezTo>
                    <a:cubicBezTo>
                      <a:pt x="73" y="42"/>
                      <a:pt x="73" y="41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3" y="42"/>
                      <a:pt x="72" y="42"/>
                    </a:cubicBezTo>
                    <a:cubicBezTo>
                      <a:pt x="72" y="40"/>
                      <a:pt x="72" y="41"/>
                      <a:pt x="72" y="41"/>
                    </a:cubicBezTo>
                    <a:cubicBezTo>
                      <a:pt x="72" y="42"/>
                      <a:pt x="72" y="43"/>
                      <a:pt x="71" y="41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1"/>
                      <a:pt x="71" y="42"/>
                      <a:pt x="70" y="41"/>
                    </a:cubicBezTo>
                    <a:cubicBezTo>
                      <a:pt x="69" y="42"/>
                      <a:pt x="70" y="41"/>
                      <a:pt x="69" y="42"/>
                    </a:cubicBezTo>
                    <a:cubicBezTo>
                      <a:pt x="70" y="42"/>
                      <a:pt x="70" y="41"/>
                      <a:pt x="70" y="40"/>
                    </a:cubicBezTo>
                    <a:cubicBezTo>
                      <a:pt x="68" y="40"/>
                      <a:pt x="69" y="40"/>
                      <a:pt x="69" y="39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37"/>
                      <a:pt x="67" y="36"/>
                      <a:pt x="68" y="37"/>
                    </a:cubicBezTo>
                    <a:cubicBezTo>
                      <a:pt x="68" y="37"/>
                      <a:pt x="69" y="38"/>
                      <a:pt x="68" y="37"/>
                    </a:cubicBezTo>
                    <a:cubicBezTo>
                      <a:pt x="69" y="37"/>
                      <a:pt x="68" y="36"/>
                      <a:pt x="68" y="36"/>
                    </a:cubicBezTo>
                    <a:cubicBezTo>
                      <a:pt x="68" y="35"/>
                      <a:pt x="68" y="36"/>
                      <a:pt x="67" y="35"/>
                    </a:cubicBezTo>
                    <a:cubicBezTo>
                      <a:pt x="67" y="35"/>
                      <a:pt x="68" y="35"/>
                      <a:pt x="68" y="34"/>
                    </a:cubicBezTo>
                    <a:cubicBezTo>
                      <a:pt x="68" y="33"/>
                      <a:pt x="68" y="33"/>
                      <a:pt x="67" y="34"/>
                    </a:cubicBezTo>
                    <a:cubicBezTo>
                      <a:pt x="67" y="34"/>
                      <a:pt x="68" y="34"/>
                      <a:pt x="67" y="34"/>
                    </a:cubicBezTo>
                    <a:cubicBezTo>
                      <a:pt x="68" y="34"/>
                      <a:pt x="68" y="32"/>
                      <a:pt x="68" y="31"/>
                    </a:cubicBezTo>
                    <a:cubicBezTo>
                      <a:pt x="68" y="32"/>
                      <a:pt x="68" y="32"/>
                      <a:pt x="67" y="32"/>
                    </a:cubicBezTo>
                    <a:cubicBezTo>
                      <a:pt x="68" y="31"/>
                      <a:pt x="67" y="31"/>
                      <a:pt x="67" y="30"/>
                    </a:cubicBezTo>
                    <a:cubicBezTo>
                      <a:pt x="67" y="31"/>
                      <a:pt x="68" y="30"/>
                      <a:pt x="68" y="30"/>
                    </a:cubicBezTo>
                    <a:cubicBezTo>
                      <a:pt x="69" y="30"/>
                      <a:pt x="68" y="29"/>
                      <a:pt x="68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28"/>
                      <a:pt x="68" y="28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6"/>
                      <a:pt x="67" y="27"/>
                      <a:pt x="68" y="27"/>
                    </a:cubicBezTo>
                    <a:cubicBezTo>
                      <a:pt x="67" y="26"/>
                      <a:pt x="68" y="26"/>
                      <a:pt x="67" y="26"/>
                    </a:cubicBezTo>
                    <a:cubicBezTo>
                      <a:pt x="66" y="25"/>
                      <a:pt x="66" y="27"/>
                      <a:pt x="67" y="25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4"/>
                      <a:pt x="68" y="24"/>
                      <a:pt x="67" y="24"/>
                    </a:cubicBezTo>
                    <a:cubicBezTo>
                      <a:pt x="66" y="22"/>
                      <a:pt x="66" y="22"/>
                      <a:pt x="67" y="22"/>
                    </a:cubicBezTo>
                    <a:cubicBezTo>
                      <a:pt x="66" y="22"/>
                      <a:pt x="65" y="21"/>
                      <a:pt x="66" y="22"/>
                    </a:cubicBezTo>
                    <a:cubicBezTo>
                      <a:pt x="66" y="21"/>
                      <a:pt x="67" y="20"/>
                      <a:pt x="67" y="21"/>
                    </a:cubicBezTo>
                    <a:cubicBezTo>
                      <a:pt x="66" y="20"/>
                      <a:pt x="66" y="21"/>
                      <a:pt x="66" y="21"/>
                    </a:cubicBezTo>
                    <a:cubicBezTo>
                      <a:pt x="67" y="20"/>
                      <a:pt x="66" y="19"/>
                      <a:pt x="67" y="19"/>
                    </a:cubicBezTo>
                    <a:cubicBezTo>
                      <a:pt x="67" y="19"/>
                      <a:pt x="67" y="19"/>
                      <a:pt x="67" y="18"/>
                    </a:cubicBezTo>
                    <a:cubicBezTo>
                      <a:pt x="66" y="17"/>
                      <a:pt x="66" y="18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6"/>
                      <a:pt x="68" y="17"/>
                      <a:pt x="67" y="17"/>
                    </a:cubicBezTo>
                    <a:cubicBezTo>
                      <a:pt x="67" y="18"/>
                      <a:pt x="68" y="17"/>
                      <a:pt x="68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8" y="14"/>
                      <a:pt x="67" y="14"/>
                      <a:pt x="68" y="13"/>
                    </a:cubicBezTo>
                    <a:cubicBezTo>
                      <a:pt x="68" y="13"/>
                      <a:pt x="68" y="13"/>
                      <a:pt x="68" y="12"/>
                    </a:cubicBezTo>
                    <a:cubicBezTo>
                      <a:pt x="69" y="12"/>
                      <a:pt x="69" y="12"/>
                      <a:pt x="69" y="11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8" y="9"/>
                      <a:pt x="68" y="7"/>
                      <a:pt x="68" y="7"/>
                    </a:cubicBezTo>
                    <a:cubicBezTo>
                      <a:pt x="67" y="7"/>
                      <a:pt x="67" y="7"/>
                      <a:pt x="68" y="6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7" y="6"/>
                      <a:pt x="67" y="4"/>
                      <a:pt x="67" y="4"/>
                    </a:cubicBezTo>
                    <a:cubicBezTo>
                      <a:pt x="67" y="3"/>
                      <a:pt x="66" y="3"/>
                      <a:pt x="66" y="3"/>
                    </a:cubicBezTo>
                    <a:cubicBezTo>
                      <a:pt x="67" y="2"/>
                      <a:pt x="65" y="3"/>
                      <a:pt x="66" y="2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4" y="0"/>
                      <a:pt x="64" y="0"/>
                    </a:cubicBezTo>
                    <a:cubicBezTo>
                      <a:pt x="64" y="0"/>
                      <a:pt x="63" y="1"/>
                      <a:pt x="64" y="1"/>
                    </a:cubicBezTo>
                    <a:cubicBezTo>
                      <a:pt x="63" y="2"/>
                      <a:pt x="64" y="1"/>
                      <a:pt x="63" y="2"/>
                    </a:cubicBezTo>
                    <a:cubicBezTo>
                      <a:pt x="63" y="1"/>
                      <a:pt x="62" y="2"/>
                      <a:pt x="62" y="3"/>
                    </a:cubicBezTo>
                    <a:cubicBezTo>
                      <a:pt x="63" y="4"/>
                      <a:pt x="62" y="2"/>
                      <a:pt x="63" y="4"/>
                    </a:cubicBezTo>
                    <a:cubicBezTo>
                      <a:pt x="62" y="4"/>
                      <a:pt x="62" y="7"/>
                      <a:pt x="63" y="6"/>
                    </a:cubicBezTo>
                    <a:cubicBezTo>
                      <a:pt x="63" y="7"/>
                      <a:pt x="63" y="7"/>
                      <a:pt x="62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6"/>
                      <a:pt x="63" y="7"/>
                      <a:pt x="63" y="8"/>
                    </a:cubicBezTo>
                    <a:cubicBezTo>
                      <a:pt x="64" y="9"/>
                      <a:pt x="63" y="7"/>
                      <a:pt x="64" y="8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4" y="10"/>
                      <a:pt x="63" y="12"/>
                      <a:pt x="63" y="11"/>
                    </a:cubicBezTo>
                    <a:cubicBezTo>
                      <a:pt x="63" y="12"/>
                      <a:pt x="64" y="12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13"/>
                      <a:pt x="63" y="13"/>
                      <a:pt x="63" y="14"/>
                    </a:cubicBezTo>
                    <a:cubicBezTo>
                      <a:pt x="63" y="14"/>
                      <a:pt x="63" y="15"/>
                      <a:pt x="64" y="15"/>
                    </a:cubicBezTo>
                    <a:cubicBezTo>
                      <a:pt x="64" y="15"/>
                      <a:pt x="64" y="15"/>
                      <a:pt x="63" y="14"/>
                    </a:cubicBezTo>
                    <a:cubicBezTo>
                      <a:pt x="63" y="12"/>
                      <a:pt x="62" y="14"/>
                      <a:pt x="63" y="15"/>
                    </a:cubicBezTo>
                    <a:cubicBezTo>
                      <a:pt x="63" y="15"/>
                      <a:pt x="63" y="14"/>
                      <a:pt x="63" y="16"/>
                    </a:cubicBezTo>
                    <a:cubicBezTo>
                      <a:pt x="63" y="17"/>
                      <a:pt x="63" y="19"/>
                      <a:pt x="63" y="17"/>
                    </a:cubicBezTo>
                    <a:cubicBezTo>
                      <a:pt x="63" y="19"/>
                      <a:pt x="63" y="19"/>
                      <a:pt x="63" y="20"/>
                    </a:cubicBezTo>
                    <a:cubicBezTo>
                      <a:pt x="63" y="20"/>
                      <a:pt x="64" y="21"/>
                      <a:pt x="64" y="20"/>
                    </a:cubicBezTo>
                    <a:cubicBezTo>
                      <a:pt x="63" y="19"/>
                      <a:pt x="63" y="18"/>
                      <a:pt x="63" y="19"/>
                    </a:cubicBezTo>
                    <a:cubicBezTo>
                      <a:pt x="62" y="18"/>
                      <a:pt x="64" y="21"/>
                      <a:pt x="63" y="20"/>
                    </a:cubicBezTo>
                    <a:cubicBezTo>
                      <a:pt x="63" y="21"/>
                      <a:pt x="63" y="21"/>
                      <a:pt x="63" y="22"/>
                    </a:cubicBezTo>
                    <a:cubicBezTo>
                      <a:pt x="64" y="22"/>
                      <a:pt x="62" y="20"/>
                      <a:pt x="63" y="22"/>
                    </a:cubicBezTo>
                    <a:cubicBezTo>
                      <a:pt x="62" y="24"/>
                      <a:pt x="63" y="23"/>
                      <a:pt x="62" y="23"/>
                    </a:cubicBezTo>
                    <a:cubicBezTo>
                      <a:pt x="63" y="23"/>
                      <a:pt x="62" y="24"/>
                      <a:pt x="62" y="24"/>
                    </a:cubicBezTo>
                    <a:cubicBezTo>
                      <a:pt x="62" y="24"/>
                      <a:pt x="61" y="25"/>
                      <a:pt x="61" y="24"/>
                    </a:cubicBezTo>
                    <a:cubicBezTo>
                      <a:pt x="61" y="24"/>
                      <a:pt x="61" y="24"/>
                      <a:pt x="60" y="24"/>
                    </a:cubicBezTo>
                    <a:cubicBezTo>
                      <a:pt x="60" y="23"/>
                      <a:pt x="59" y="26"/>
                      <a:pt x="60" y="25"/>
                    </a:cubicBezTo>
                    <a:cubicBezTo>
                      <a:pt x="60" y="26"/>
                      <a:pt x="59" y="27"/>
                      <a:pt x="60" y="26"/>
                    </a:cubicBezTo>
                    <a:cubicBezTo>
                      <a:pt x="59" y="27"/>
                      <a:pt x="60" y="25"/>
                      <a:pt x="60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8" y="26"/>
                      <a:pt x="59" y="26"/>
                      <a:pt x="58" y="26"/>
                    </a:cubicBezTo>
                    <a:cubicBezTo>
                      <a:pt x="58" y="27"/>
                      <a:pt x="58" y="26"/>
                      <a:pt x="58" y="25"/>
                    </a:cubicBezTo>
                    <a:cubicBezTo>
                      <a:pt x="58" y="24"/>
                      <a:pt x="58" y="24"/>
                      <a:pt x="59" y="24"/>
                    </a:cubicBezTo>
                    <a:cubicBezTo>
                      <a:pt x="59" y="21"/>
                      <a:pt x="59" y="24"/>
                      <a:pt x="59" y="23"/>
                    </a:cubicBezTo>
                    <a:cubicBezTo>
                      <a:pt x="58" y="23"/>
                      <a:pt x="59" y="24"/>
                      <a:pt x="58" y="23"/>
                    </a:cubicBezTo>
                    <a:cubicBezTo>
                      <a:pt x="57" y="22"/>
                      <a:pt x="58" y="22"/>
                      <a:pt x="58" y="22"/>
                    </a:cubicBezTo>
                    <a:cubicBezTo>
                      <a:pt x="58" y="21"/>
                      <a:pt x="58" y="20"/>
                      <a:pt x="58" y="21"/>
                    </a:cubicBezTo>
                    <a:cubicBezTo>
                      <a:pt x="57" y="20"/>
                      <a:pt x="57" y="22"/>
                      <a:pt x="58" y="21"/>
                    </a:cubicBezTo>
                    <a:cubicBezTo>
                      <a:pt x="58" y="21"/>
                      <a:pt x="58" y="21"/>
                      <a:pt x="57" y="22"/>
                    </a:cubicBezTo>
                    <a:cubicBezTo>
                      <a:pt x="56" y="22"/>
                      <a:pt x="56" y="22"/>
                      <a:pt x="57" y="22"/>
                    </a:cubicBezTo>
                    <a:cubicBezTo>
                      <a:pt x="57" y="22"/>
                      <a:pt x="56" y="22"/>
                      <a:pt x="56" y="22"/>
                    </a:cubicBezTo>
                    <a:cubicBezTo>
                      <a:pt x="56" y="22"/>
                      <a:pt x="56" y="22"/>
                      <a:pt x="56" y="23"/>
                    </a:cubicBezTo>
                    <a:cubicBezTo>
                      <a:pt x="56" y="24"/>
                      <a:pt x="56" y="25"/>
                      <a:pt x="56" y="25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7"/>
                      <a:pt x="57" y="27"/>
                      <a:pt x="56" y="27"/>
                    </a:cubicBezTo>
                    <a:cubicBezTo>
                      <a:pt x="56" y="28"/>
                      <a:pt x="56" y="29"/>
                      <a:pt x="57" y="28"/>
                    </a:cubicBezTo>
                    <a:cubicBezTo>
                      <a:pt x="56" y="28"/>
                      <a:pt x="57" y="29"/>
                      <a:pt x="57" y="29"/>
                    </a:cubicBezTo>
                    <a:cubicBezTo>
                      <a:pt x="56" y="28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7" y="31"/>
                    </a:cubicBezTo>
                    <a:cubicBezTo>
                      <a:pt x="57" y="32"/>
                      <a:pt x="58" y="31"/>
                      <a:pt x="58" y="32"/>
                    </a:cubicBezTo>
                    <a:cubicBezTo>
                      <a:pt x="58" y="33"/>
                      <a:pt x="57" y="32"/>
                      <a:pt x="58" y="32"/>
                    </a:cubicBezTo>
                    <a:cubicBezTo>
                      <a:pt x="58" y="32"/>
                      <a:pt x="58" y="35"/>
                      <a:pt x="58" y="34"/>
                    </a:cubicBezTo>
                    <a:cubicBezTo>
                      <a:pt x="58" y="35"/>
                      <a:pt x="58" y="37"/>
                      <a:pt x="58" y="34"/>
                    </a:cubicBezTo>
                    <a:cubicBezTo>
                      <a:pt x="57" y="36"/>
                      <a:pt x="57" y="36"/>
                      <a:pt x="56" y="36"/>
                    </a:cubicBezTo>
                    <a:cubicBezTo>
                      <a:pt x="56" y="37"/>
                      <a:pt x="57" y="35"/>
                      <a:pt x="58" y="35"/>
                    </a:cubicBezTo>
                    <a:cubicBezTo>
                      <a:pt x="58" y="36"/>
                      <a:pt x="59" y="38"/>
                      <a:pt x="58" y="37"/>
                    </a:cubicBezTo>
                    <a:cubicBezTo>
                      <a:pt x="59" y="38"/>
                      <a:pt x="59" y="38"/>
                      <a:pt x="59" y="39"/>
                    </a:cubicBezTo>
                    <a:cubicBezTo>
                      <a:pt x="59" y="39"/>
                      <a:pt x="58" y="38"/>
                      <a:pt x="58" y="39"/>
                    </a:cubicBezTo>
                    <a:cubicBezTo>
                      <a:pt x="58" y="40"/>
                      <a:pt x="59" y="40"/>
                      <a:pt x="59" y="40"/>
                    </a:cubicBezTo>
                    <a:cubicBezTo>
                      <a:pt x="59" y="41"/>
                      <a:pt x="59" y="43"/>
                      <a:pt x="59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59" y="44"/>
                      <a:pt x="58" y="45"/>
                    </a:cubicBezTo>
                    <a:cubicBezTo>
                      <a:pt x="58" y="45"/>
                      <a:pt x="59" y="46"/>
                      <a:pt x="59" y="47"/>
                    </a:cubicBezTo>
                    <a:cubicBezTo>
                      <a:pt x="58" y="46"/>
                      <a:pt x="58" y="48"/>
                      <a:pt x="58" y="49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7" y="50"/>
                      <a:pt x="57" y="50"/>
                      <a:pt x="57" y="51"/>
                    </a:cubicBezTo>
                    <a:cubicBezTo>
                      <a:pt x="57" y="51"/>
                      <a:pt x="56" y="52"/>
                      <a:pt x="56" y="5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5" y="52"/>
                      <a:pt x="55" y="52"/>
                      <a:pt x="55" y="53"/>
                    </a:cubicBezTo>
                    <a:cubicBezTo>
                      <a:pt x="55" y="54"/>
                      <a:pt x="54" y="54"/>
                      <a:pt x="54" y="53"/>
                    </a:cubicBezTo>
                    <a:cubicBezTo>
                      <a:pt x="54" y="52"/>
                      <a:pt x="54" y="51"/>
                      <a:pt x="53" y="52"/>
                    </a:cubicBezTo>
                    <a:cubicBezTo>
                      <a:pt x="52" y="52"/>
                      <a:pt x="53" y="51"/>
                      <a:pt x="52" y="51"/>
                    </a:cubicBezTo>
                    <a:cubicBezTo>
                      <a:pt x="52" y="53"/>
                      <a:pt x="52" y="52"/>
                      <a:pt x="52" y="51"/>
                    </a:cubicBezTo>
                    <a:cubicBezTo>
                      <a:pt x="51" y="49"/>
                      <a:pt x="51" y="51"/>
                      <a:pt x="51" y="49"/>
                    </a:cubicBezTo>
                    <a:cubicBezTo>
                      <a:pt x="51" y="49"/>
                      <a:pt x="51" y="49"/>
                      <a:pt x="51" y="48"/>
                    </a:cubicBezTo>
                    <a:cubicBezTo>
                      <a:pt x="51" y="48"/>
                      <a:pt x="51" y="46"/>
                      <a:pt x="50" y="46"/>
                    </a:cubicBezTo>
                    <a:cubicBezTo>
                      <a:pt x="51" y="45"/>
                      <a:pt x="50" y="45"/>
                      <a:pt x="50" y="45"/>
                    </a:cubicBezTo>
                    <a:cubicBezTo>
                      <a:pt x="50" y="44"/>
                      <a:pt x="49" y="44"/>
                      <a:pt x="49" y="43"/>
                    </a:cubicBezTo>
                    <a:cubicBezTo>
                      <a:pt x="48" y="43"/>
                      <a:pt x="49" y="44"/>
                      <a:pt x="48" y="43"/>
                    </a:cubicBezTo>
                    <a:cubicBezTo>
                      <a:pt x="49" y="43"/>
                      <a:pt x="49" y="42"/>
                      <a:pt x="48" y="41"/>
                    </a:cubicBezTo>
                    <a:cubicBezTo>
                      <a:pt x="48" y="39"/>
                      <a:pt x="48" y="40"/>
                      <a:pt x="49" y="40"/>
                    </a:cubicBezTo>
                    <a:cubicBezTo>
                      <a:pt x="50" y="39"/>
                      <a:pt x="50" y="39"/>
                      <a:pt x="50" y="38"/>
                    </a:cubicBezTo>
                    <a:cubicBezTo>
                      <a:pt x="51" y="38"/>
                      <a:pt x="51" y="37"/>
                      <a:pt x="51" y="38"/>
                    </a:cubicBezTo>
                    <a:cubicBezTo>
                      <a:pt x="51" y="37"/>
                      <a:pt x="50" y="36"/>
                      <a:pt x="50" y="36"/>
                    </a:cubicBezTo>
                    <a:cubicBezTo>
                      <a:pt x="49" y="35"/>
                      <a:pt x="49" y="36"/>
                      <a:pt x="50" y="36"/>
                    </a:cubicBezTo>
                    <a:cubicBezTo>
                      <a:pt x="49" y="38"/>
                      <a:pt x="49" y="37"/>
                      <a:pt x="49" y="36"/>
                    </a:cubicBezTo>
                    <a:cubicBezTo>
                      <a:pt x="48" y="37"/>
                      <a:pt x="48" y="36"/>
                      <a:pt x="48" y="36"/>
                    </a:cubicBezTo>
                    <a:cubicBezTo>
                      <a:pt x="47" y="36"/>
                      <a:pt x="48" y="36"/>
                      <a:pt x="48" y="35"/>
                    </a:cubicBezTo>
                    <a:cubicBezTo>
                      <a:pt x="48" y="34"/>
                      <a:pt x="49" y="35"/>
                      <a:pt x="49" y="34"/>
                    </a:cubicBezTo>
                    <a:cubicBezTo>
                      <a:pt x="49" y="34"/>
                      <a:pt x="49" y="33"/>
                      <a:pt x="49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2"/>
                      <a:pt x="50" y="31"/>
                      <a:pt x="50" y="30"/>
                    </a:cubicBezTo>
                    <a:cubicBezTo>
                      <a:pt x="50" y="29"/>
                      <a:pt x="51" y="29"/>
                      <a:pt x="51" y="30"/>
                    </a:cubicBezTo>
                    <a:cubicBezTo>
                      <a:pt x="51" y="31"/>
                      <a:pt x="52" y="30"/>
                      <a:pt x="52" y="30"/>
                    </a:cubicBezTo>
                    <a:cubicBezTo>
                      <a:pt x="53" y="31"/>
                      <a:pt x="52" y="29"/>
                      <a:pt x="51" y="29"/>
                    </a:cubicBezTo>
                    <a:cubicBezTo>
                      <a:pt x="51" y="28"/>
                      <a:pt x="50" y="28"/>
                      <a:pt x="50" y="27"/>
                    </a:cubicBezTo>
                    <a:cubicBezTo>
                      <a:pt x="50" y="27"/>
                      <a:pt x="50" y="25"/>
                      <a:pt x="51" y="26"/>
                    </a:cubicBezTo>
                    <a:cubicBezTo>
                      <a:pt x="50" y="28"/>
                      <a:pt x="51" y="27"/>
                      <a:pt x="51" y="26"/>
                    </a:cubicBezTo>
                    <a:cubicBezTo>
                      <a:pt x="52" y="26"/>
                      <a:pt x="51" y="25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1" y="21"/>
                      <a:pt x="50" y="22"/>
                      <a:pt x="49" y="21"/>
                    </a:cubicBezTo>
                    <a:cubicBezTo>
                      <a:pt x="50" y="22"/>
                      <a:pt x="49" y="21"/>
                      <a:pt x="50" y="20"/>
                    </a:cubicBezTo>
                    <a:cubicBezTo>
                      <a:pt x="50" y="20"/>
                      <a:pt x="50" y="20"/>
                      <a:pt x="49" y="19"/>
                    </a:cubicBezTo>
                    <a:cubicBezTo>
                      <a:pt x="50" y="20"/>
                      <a:pt x="50" y="19"/>
                      <a:pt x="49" y="19"/>
                    </a:cubicBezTo>
                    <a:cubicBezTo>
                      <a:pt x="49" y="19"/>
                      <a:pt x="49" y="19"/>
                      <a:pt x="49" y="18"/>
                    </a:cubicBezTo>
                    <a:cubicBezTo>
                      <a:pt x="48" y="17"/>
                      <a:pt x="48" y="18"/>
                      <a:pt x="48" y="19"/>
                    </a:cubicBezTo>
                    <a:cubicBezTo>
                      <a:pt x="48" y="20"/>
                      <a:pt x="48" y="19"/>
                      <a:pt x="48" y="20"/>
                    </a:cubicBezTo>
                    <a:cubicBezTo>
                      <a:pt x="48" y="20"/>
                      <a:pt x="47" y="19"/>
                      <a:pt x="47" y="19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7" y="18"/>
                      <a:pt x="47" y="17"/>
                      <a:pt x="47" y="17"/>
                    </a:cubicBezTo>
                    <a:cubicBezTo>
                      <a:pt x="47" y="16"/>
                      <a:pt x="47" y="16"/>
                      <a:pt x="47" y="15"/>
                    </a:cubicBezTo>
                    <a:cubicBezTo>
                      <a:pt x="47" y="15"/>
                      <a:pt x="47" y="14"/>
                      <a:pt x="47" y="14"/>
                    </a:cubicBezTo>
                    <a:cubicBezTo>
                      <a:pt x="47" y="14"/>
                      <a:pt x="46" y="14"/>
                      <a:pt x="46" y="15"/>
                    </a:cubicBezTo>
                    <a:cubicBezTo>
                      <a:pt x="46" y="16"/>
                      <a:pt x="44" y="16"/>
                      <a:pt x="45" y="16"/>
                    </a:cubicBezTo>
                    <a:cubicBezTo>
                      <a:pt x="45" y="16"/>
                      <a:pt x="45" y="15"/>
                      <a:pt x="46" y="15"/>
                    </a:cubicBezTo>
                    <a:cubicBezTo>
                      <a:pt x="47" y="16"/>
                      <a:pt x="46" y="15"/>
                      <a:pt x="46" y="15"/>
                    </a:cubicBezTo>
                    <a:cubicBezTo>
                      <a:pt x="46" y="14"/>
                      <a:pt x="46" y="15"/>
                      <a:pt x="45" y="14"/>
                    </a:cubicBezTo>
                    <a:cubicBezTo>
                      <a:pt x="44" y="14"/>
                      <a:pt x="44" y="15"/>
                      <a:pt x="44" y="14"/>
                    </a:cubicBezTo>
                    <a:cubicBezTo>
                      <a:pt x="44" y="14"/>
                      <a:pt x="44" y="12"/>
                      <a:pt x="44" y="14"/>
                    </a:cubicBezTo>
                    <a:cubicBezTo>
                      <a:pt x="43" y="14"/>
                      <a:pt x="43" y="13"/>
                      <a:pt x="42" y="13"/>
                    </a:cubicBezTo>
                    <a:cubicBezTo>
                      <a:pt x="42" y="12"/>
                      <a:pt x="41" y="12"/>
                      <a:pt x="42" y="13"/>
                    </a:cubicBezTo>
                    <a:cubicBezTo>
                      <a:pt x="42" y="13"/>
                      <a:pt x="42" y="12"/>
                      <a:pt x="43" y="12"/>
                    </a:cubicBezTo>
                    <a:cubicBezTo>
                      <a:pt x="42" y="12"/>
                      <a:pt x="43" y="12"/>
                      <a:pt x="43" y="10"/>
                    </a:cubicBezTo>
                    <a:cubicBezTo>
                      <a:pt x="42" y="9"/>
                      <a:pt x="42" y="9"/>
                      <a:pt x="42" y="10"/>
                    </a:cubicBezTo>
                    <a:cubicBezTo>
                      <a:pt x="42" y="8"/>
                      <a:pt x="42" y="8"/>
                      <a:pt x="42" y="9"/>
                    </a:cubicBezTo>
                    <a:cubicBezTo>
                      <a:pt x="42" y="8"/>
                      <a:pt x="43" y="8"/>
                      <a:pt x="42" y="6"/>
                    </a:cubicBezTo>
                    <a:cubicBezTo>
                      <a:pt x="42" y="7"/>
                      <a:pt x="42" y="8"/>
                      <a:pt x="42" y="6"/>
                    </a:cubicBezTo>
                    <a:cubicBezTo>
                      <a:pt x="41" y="6"/>
                      <a:pt x="42" y="5"/>
                      <a:pt x="41" y="4"/>
                    </a:cubicBezTo>
                    <a:cubicBezTo>
                      <a:pt x="40" y="3"/>
                      <a:pt x="40" y="1"/>
                      <a:pt x="41" y="2"/>
                    </a:cubicBezTo>
                    <a:cubicBezTo>
                      <a:pt x="41" y="2"/>
                      <a:pt x="40" y="2"/>
                      <a:pt x="40" y="2"/>
                    </a:cubicBezTo>
                    <a:cubicBezTo>
                      <a:pt x="40" y="1"/>
                      <a:pt x="39" y="2"/>
                      <a:pt x="39" y="2"/>
                    </a:cubicBezTo>
                    <a:cubicBezTo>
                      <a:pt x="38" y="1"/>
                      <a:pt x="39" y="4"/>
                      <a:pt x="38" y="2"/>
                    </a:cubicBezTo>
                    <a:cubicBezTo>
                      <a:pt x="38" y="2"/>
                      <a:pt x="38" y="3"/>
                      <a:pt x="37" y="2"/>
                    </a:cubicBezTo>
                    <a:cubicBezTo>
                      <a:pt x="38" y="2"/>
                      <a:pt x="36" y="2"/>
                      <a:pt x="37" y="3"/>
                    </a:cubicBezTo>
                    <a:cubicBezTo>
                      <a:pt x="37" y="3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3"/>
                      <a:pt x="36" y="2"/>
                      <a:pt x="37" y="2"/>
                    </a:cubicBezTo>
                    <a:cubicBezTo>
                      <a:pt x="36" y="2"/>
                      <a:pt x="36" y="2"/>
                      <a:pt x="36" y="4"/>
                    </a:cubicBezTo>
                    <a:cubicBezTo>
                      <a:pt x="35" y="5"/>
                      <a:pt x="35" y="3"/>
                      <a:pt x="35" y="3"/>
                    </a:cubicBezTo>
                    <a:cubicBezTo>
                      <a:pt x="36" y="4"/>
                      <a:pt x="35" y="2"/>
                      <a:pt x="35" y="4"/>
                    </a:cubicBezTo>
                    <a:cubicBezTo>
                      <a:pt x="35" y="5"/>
                      <a:pt x="36" y="3"/>
                      <a:pt x="35" y="5"/>
                    </a:cubicBezTo>
                    <a:cubicBezTo>
                      <a:pt x="35" y="5"/>
                      <a:pt x="35" y="5"/>
                      <a:pt x="35" y="6"/>
                    </a:cubicBezTo>
                    <a:cubicBezTo>
                      <a:pt x="35" y="6"/>
                      <a:pt x="35" y="6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7"/>
                      <a:pt x="34" y="8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1"/>
                      <a:pt x="34" y="12"/>
                    </a:cubicBezTo>
                    <a:cubicBezTo>
                      <a:pt x="34" y="11"/>
                      <a:pt x="35" y="11"/>
                      <a:pt x="34" y="12"/>
                    </a:cubicBezTo>
                    <a:cubicBezTo>
                      <a:pt x="34" y="13"/>
                      <a:pt x="33" y="12"/>
                      <a:pt x="34" y="12"/>
                    </a:cubicBezTo>
                    <a:cubicBezTo>
                      <a:pt x="34" y="10"/>
                      <a:pt x="33" y="12"/>
                      <a:pt x="33" y="12"/>
                    </a:cubicBezTo>
                    <a:cubicBezTo>
                      <a:pt x="34" y="15"/>
                      <a:pt x="34" y="13"/>
                      <a:pt x="34" y="15"/>
                    </a:cubicBezTo>
                    <a:cubicBezTo>
                      <a:pt x="35" y="14"/>
                      <a:pt x="35" y="14"/>
                      <a:pt x="35" y="15"/>
                    </a:cubicBezTo>
                    <a:cubicBezTo>
                      <a:pt x="35" y="15"/>
                      <a:pt x="35" y="16"/>
                      <a:pt x="34" y="15"/>
                    </a:cubicBezTo>
                    <a:cubicBezTo>
                      <a:pt x="34" y="15"/>
                      <a:pt x="34" y="15"/>
                      <a:pt x="34" y="16"/>
                    </a:cubicBezTo>
                    <a:cubicBezTo>
                      <a:pt x="34" y="15"/>
                      <a:pt x="34" y="16"/>
                      <a:pt x="34" y="17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5" y="18"/>
                      <a:pt x="36" y="19"/>
                      <a:pt x="35" y="20"/>
                    </a:cubicBezTo>
                    <a:cubicBezTo>
                      <a:pt x="34" y="21"/>
                      <a:pt x="35" y="22"/>
                      <a:pt x="35" y="21"/>
                    </a:cubicBezTo>
                    <a:cubicBezTo>
                      <a:pt x="34" y="21"/>
                      <a:pt x="36" y="21"/>
                      <a:pt x="35" y="22"/>
                    </a:cubicBezTo>
                    <a:cubicBezTo>
                      <a:pt x="37" y="23"/>
                      <a:pt x="35" y="22"/>
                      <a:pt x="35" y="23"/>
                    </a:cubicBezTo>
                    <a:cubicBezTo>
                      <a:pt x="35" y="23"/>
                      <a:pt x="35" y="22"/>
                      <a:pt x="36" y="24"/>
                    </a:cubicBezTo>
                    <a:cubicBezTo>
                      <a:pt x="35" y="23"/>
                      <a:pt x="35" y="25"/>
                      <a:pt x="36" y="25"/>
                    </a:cubicBezTo>
                    <a:cubicBezTo>
                      <a:pt x="36" y="25"/>
                      <a:pt x="35" y="24"/>
                      <a:pt x="36" y="25"/>
                    </a:cubicBezTo>
                    <a:cubicBezTo>
                      <a:pt x="36" y="26"/>
                      <a:pt x="37" y="27"/>
                      <a:pt x="37" y="26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6" y="26"/>
                      <a:pt x="37" y="27"/>
                    </a:cubicBezTo>
                    <a:cubicBezTo>
                      <a:pt x="36" y="28"/>
                      <a:pt x="37" y="29"/>
                      <a:pt x="36" y="28"/>
                    </a:cubicBezTo>
                    <a:cubicBezTo>
                      <a:pt x="36" y="28"/>
                      <a:pt x="37" y="30"/>
                      <a:pt x="36" y="30"/>
                    </a:cubicBezTo>
                    <a:cubicBezTo>
                      <a:pt x="37" y="31"/>
                      <a:pt x="37" y="31"/>
                      <a:pt x="36" y="31"/>
                    </a:cubicBezTo>
                    <a:cubicBezTo>
                      <a:pt x="36" y="29"/>
                      <a:pt x="37" y="32"/>
                      <a:pt x="36" y="30"/>
                    </a:cubicBezTo>
                    <a:cubicBezTo>
                      <a:pt x="37" y="30"/>
                      <a:pt x="36" y="29"/>
                      <a:pt x="36" y="30"/>
                    </a:cubicBezTo>
                    <a:cubicBezTo>
                      <a:pt x="36" y="29"/>
                      <a:pt x="37" y="31"/>
                      <a:pt x="37" y="32"/>
                    </a:cubicBezTo>
                    <a:cubicBezTo>
                      <a:pt x="37" y="33"/>
                      <a:pt x="37" y="32"/>
                      <a:pt x="37" y="34"/>
                    </a:cubicBezTo>
                    <a:cubicBezTo>
                      <a:pt x="37" y="32"/>
                      <a:pt x="37" y="35"/>
                      <a:pt x="38" y="35"/>
                    </a:cubicBezTo>
                    <a:cubicBezTo>
                      <a:pt x="38" y="36"/>
                      <a:pt x="40" y="39"/>
                      <a:pt x="39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40" y="37"/>
                      <a:pt x="39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40" y="40"/>
                      <a:pt x="37" y="39"/>
                      <a:pt x="38" y="39"/>
                    </a:cubicBezTo>
                    <a:cubicBezTo>
                      <a:pt x="39" y="42"/>
                      <a:pt x="38" y="38"/>
                      <a:pt x="38" y="40"/>
                    </a:cubicBezTo>
                    <a:cubicBezTo>
                      <a:pt x="38" y="40"/>
                      <a:pt x="38" y="39"/>
                      <a:pt x="38" y="41"/>
                    </a:cubicBezTo>
                    <a:cubicBezTo>
                      <a:pt x="38" y="43"/>
                      <a:pt x="38" y="41"/>
                      <a:pt x="39" y="41"/>
                    </a:cubicBezTo>
                    <a:cubicBezTo>
                      <a:pt x="38" y="41"/>
                      <a:pt x="39" y="41"/>
                      <a:pt x="39" y="42"/>
                    </a:cubicBezTo>
                    <a:cubicBezTo>
                      <a:pt x="39" y="42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5"/>
                      <a:pt x="39" y="44"/>
                      <a:pt x="39" y="44"/>
                    </a:cubicBezTo>
                    <a:cubicBezTo>
                      <a:pt x="39" y="45"/>
                      <a:pt x="40" y="44"/>
                      <a:pt x="40" y="43"/>
                    </a:cubicBezTo>
                    <a:cubicBezTo>
                      <a:pt x="41" y="45"/>
                      <a:pt x="41" y="45"/>
                      <a:pt x="41" y="44"/>
                    </a:cubicBezTo>
                    <a:cubicBezTo>
                      <a:pt x="41" y="44"/>
                      <a:pt x="41" y="45"/>
                      <a:pt x="41" y="44"/>
                    </a:cubicBezTo>
                    <a:cubicBezTo>
                      <a:pt x="41" y="45"/>
                      <a:pt x="40" y="44"/>
                      <a:pt x="42" y="44"/>
                    </a:cubicBezTo>
                    <a:cubicBezTo>
                      <a:pt x="41" y="44"/>
                      <a:pt x="43" y="43"/>
                      <a:pt x="42" y="44"/>
                    </a:cubicBezTo>
                    <a:cubicBezTo>
                      <a:pt x="42" y="44"/>
                      <a:pt x="41" y="44"/>
                      <a:pt x="42" y="46"/>
                    </a:cubicBezTo>
                    <a:cubicBezTo>
                      <a:pt x="42" y="46"/>
                      <a:pt x="42" y="47"/>
                      <a:pt x="42" y="47"/>
                    </a:cubicBezTo>
                    <a:cubicBezTo>
                      <a:pt x="42" y="47"/>
                      <a:pt x="42" y="47"/>
                      <a:pt x="42" y="46"/>
                    </a:cubicBezTo>
                    <a:cubicBezTo>
                      <a:pt x="43" y="47"/>
                      <a:pt x="42" y="47"/>
                      <a:pt x="43" y="47"/>
                    </a:cubicBezTo>
                    <a:cubicBezTo>
                      <a:pt x="44" y="47"/>
                      <a:pt x="42" y="48"/>
                      <a:pt x="43" y="48"/>
                    </a:cubicBezTo>
                    <a:cubicBezTo>
                      <a:pt x="44" y="47"/>
                      <a:pt x="43" y="50"/>
                      <a:pt x="43" y="50"/>
                    </a:cubicBezTo>
                    <a:cubicBezTo>
                      <a:pt x="45" y="50"/>
                      <a:pt x="44" y="50"/>
                      <a:pt x="44" y="51"/>
                    </a:cubicBezTo>
                    <a:cubicBezTo>
                      <a:pt x="43" y="50"/>
                      <a:pt x="43" y="51"/>
                      <a:pt x="43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3"/>
                      <a:pt x="44" y="54"/>
                      <a:pt x="43" y="53"/>
                    </a:cubicBezTo>
                    <a:cubicBezTo>
                      <a:pt x="44" y="53"/>
                      <a:pt x="43" y="52"/>
                      <a:pt x="43" y="54"/>
                    </a:cubicBezTo>
                    <a:cubicBezTo>
                      <a:pt x="43" y="55"/>
                      <a:pt x="43" y="56"/>
                      <a:pt x="43" y="56"/>
                    </a:cubicBezTo>
                    <a:cubicBezTo>
                      <a:pt x="43" y="56"/>
                      <a:pt x="44" y="57"/>
                      <a:pt x="43" y="57"/>
                    </a:cubicBezTo>
                    <a:cubicBezTo>
                      <a:pt x="43" y="57"/>
                      <a:pt x="43" y="56"/>
                      <a:pt x="43" y="57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2" y="58"/>
                      <a:pt x="43" y="59"/>
                      <a:pt x="42" y="59"/>
                    </a:cubicBezTo>
                    <a:cubicBezTo>
                      <a:pt x="42" y="60"/>
                      <a:pt x="42" y="60"/>
                      <a:pt x="41" y="60"/>
                    </a:cubicBezTo>
                    <a:cubicBezTo>
                      <a:pt x="41" y="60"/>
                      <a:pt x="41" y="60"/>
                      <a:pt x="40" y="60"/>
                    </a:cubicBezTo>
                    <a:cubicBezTo>
                      <a:pt x="40" y="60"/>
                      <a:pt x="39" y="59"/>
                      <a:pt x="39" y="59"/>
                    </a:cubicBezTo>
                    <a:cubicBezTo>
                      <a:pt x="40" y="58"/>
                      <a:pt x="39" y="58"/>
                      <a:pt x="39" y="59"/>
                    </a:cubicBezTo>
                    <a:cubicBezTo>
                      <a:pt x="39" y="58"/>
                      <a:pt x="38" y="57"/>
                      <a:pt x="38" y="58"/>
                    </a:cubicBezTo>
                    <a:cubicBezTo>
                      <a:pt x="38" y="57"/>
                      <a:pt x="38" y="58"/>
                      <a:pt x="38" y="57"/>
                    </a:cubicBezTo>
                    <a:cubicBezTo>
                      <a:pt x="37" y="57"/>
                      <a:pt x="38" y="57"/>
                      <a:pt x="37" y="57"/>
                    </a:cubicBezTo>
                    <a:cubicBezTo>
                      <a:pt x="37" y="57"/>
                      <a:pt x="37" y="56"/>
                      <a:pt x="37" y="57"/>
                    </a:cubicBezTo>
                    <a:cubicBezTo>
                      <a:pt x="36" y="58"/>
                      <a:pt x="36" y="55"/>
                      <a:pt x="36" y="55"/>
                    </a:cubicBezTo>
                    <a:cubicBezTo>
                      <a:pt x="36" y="54"/>
                      <a:pt x="35" y="54"/>
                      <a:pt x="35" y="54"/>
                    </a:cubicBezTo>
                    <a:cubicBezTo>
                      <a:pt x="35" y="52"/>
                      <a:pt x="35" y="52"/>
                      <a:pt x="35" y="53"/>
                    </a:cubicBezTo>
                    <a:cubicBezTo>
                      <a:pt x="36" y="53"/>
                      <a:pt x="35" y="56"/>
                      <a:pt x="35" y="53"/>
                    </a:cubicBezTo>
                    <a:cubicBezTo>
                      <a:pt x="35" y="52"/>
                      <a:pt x="35" y="53"/>
                      <a:pt x="35" y="52"/>
                    </a:cubicBezTo>
                    <a:cubicBezTo>
                      <a:pt x="35" y="52"/>
                      <a:pt x="35" y="50"/>
                      <a:pt x="34" y="50"/>
                    </a:cubicBezTo>
                    <a:cubicBezTo>
                      <a:pt x="34" y="51"/>
                      <a:pt x="34" y="49"/>
                      <a:pt x="33" y="49"/>
                    </a:cubicBezTo>
                    <a:cubicBezTo>
                      <a:pt x="33" y="48"/>
                      <a:pt x="33" y="49"/>
                      <a:pt x="33" y="49"/>
                    </a:cubicBezTo>
                    <a:cubicBezTo>
                      <a:pt x="32" y="49"/>
                      <a:pt x="34" y="48"/>
                      <a:pt x="33" y="47"/>
                    </a:cubicBezTo>
                    <a:cubicBezTo>
                      <a:pt x="33" y="48"/>
                      <a:pt x="33" y="48"/>
                      <a:pt x="32" y="47"/>
                    </a:cubicBezTo>
                    <a:cubicBezTo>
                      <a:pt x="31" y="47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30" y="46"/>
                    </a:cubicBezTo>
                    <a:cubicBezTo>
                      <a:pt x="30" y="44"/>
                      <a:pt x="30" y="45"/>
                      <a:pt x="30" y="47"/>
                    </a:cubicBezTo>
                    <a:cubicBezTo>
                      <a:pt x="29" y="46"/>
                      <a:pt x="29" y="47"/>
                      <a:pt x="30" y="47"/>
                    </a:cubicBezTo>
                    <a:cubicBezTo>
                      <a:pt x="29" y="47"/>
                      <a:pt x="29" y="47"/>
                      <a:pt x="28" y="46"/>
                    </a:cubicBezTo>
                    <a:cubicBezTo>
                      <a:pt x="29" y="47"/>
                      <a:pt x="29" y="46"/>
                      <a:pt x="28" y="46"/>
                    </a:cubicBezTo>
                    <a:cubicBezTo>
                      <a:pt x="28" y="47"/>
                      <a:pt x="28" y="46"/>
                      <a:pt x="28" y="46"/>
                    </a:cubicBezTo>
                    <a:cubicBezTo>
                      <a:pt x="28" y="47"/>
                      <a:pt x="28" y="46"/>
                      <a:pt x="28" y="46"/>
                    </a:cubicBezTo>
                    <a:cubicBezTo>
                      <a:pt x="28" y="47"/>
                      <a:pt x="28" y="46"/>
                      <a:pt x="28" y="46"/>
                    </a:cubicBezTo>
                    <a:cubicBezTo>
                      <a:pt x="28" y="47"/>
                      <a:pt x="28" y="47"/>
                      <a:pt x="27" y="46"/>
                    </a:cubicBezTo>
                    <a:cubicBezTo>
                      <a:pt x="27" y="46"/>
                      <a:pt x="26" y="47"/>
                      <a:pt x="26" y="46"/>
                    </a:cubicBezTo>
                    <a:cubicBezTo>
                      <a:pt x="27" y="45"/>
                      <a:pt x="26" y="46"/>
                      <a:pt x="25" y="46"/>
                    </a:cubicBezTo>
                    <a:cubicBezTo>
                      <a:pt x="25" y="45"/>
                      <a:pt x="25" y="46"/>
                      <a:pt x="25" y="46"/>
                    </a:cubicBezTo>
                    <a:cubicBezTo>
                      <a:pt x="25" y="45"/>
                      <a:pt x="24" y="46"/>
                      <a:pt x="24" y="44"/>
                    </a:cubicBezTo>
                    <a:cubicBezTo>
                      <a:pt x="24" y="44"/>
                      <a:pt x="24" y="43"/>
                      <a:pt x="24" y="43"/>
                    </a:cubicBezTo>
                    <a:cubicBezTo>
                      <a:pt x="24" y="43"/>
                      <a:pt x="24" y="42"/>
                      <a:pt x="24" y="42"/>
                    </a:cubicBezTo>
                    <a:cubicBezTo>
                      <a:pt x="23" y="42"/>
                      <a:pt x="24" y="42"/>
                      <a:pt x="23" y="42"/>
                    </a:cubicBezTo>
                    <a:cubicBezTo>
                      <a:pt x="23" y="40"/>
                      <a:pt x="23" y="41"/>
                      <a:pt x="22" y="41"/>
                    </a:cubicBezTo>
                    <a:cubicBezTo>
                      <a:pt x="22" y="41"/>
                      <a:pt x="21" y="41"/>
                      <a:pt x="22" y="40"/>
                    </a:cubicBezTo>
                    <a:cubicBezTo>
                      <a:pt x="22" y="39"/>
                      <a:pt x="21" y="39"/>
                      <a:pt x="21" y="39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9"/>
                      <a:pt x="21" y="38"/>
                      <a:pt x="21" y="38"/>
                    </a:cubicBezTo>
                    <a:cubicBezTo>
                      <a:pt x="21" y="38"/>
                      <a:pt x="21" y="37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1" y="36"/>
                      <a:pt x="21" y="36"/>
                      <a:pt x="21" y="35"/>
                    </a:cubicBezTo>
                    <a:cubicBezTo>
                      <a:pt x="21" y="33"/>
                      <a:pt x="21" y="34"/>
                      <a:pt x="21" y="35"/>
                    </a:cubicBezTo>
                    <a:cubicBezTo>
                      <a:pt x="21" y="35"/>
                      <a:pt x="21" y="34"/>
                      <a:pt x="21" y="35"/>
                    </a:cubicBezTo>
                    <a:cubicBezTo>
                      <a:pt x="21" y="34"/>
                      <a:pt x="22" y="34"/>
                      <a:pt x="21" y="33"/>
                    </a:cubicBezTo>
                    <a:cubicBezTo>
                      <a:pt x="21" y="33"/>
                      <a:pt x="21" y="33"/>
                      <a:pt x="20" y="32"/>
                    </a:cubicBezTo>
                    <a:cubicBezTo>
                      <a:pt x="22" y="31"/>
                      <a:pt x="22" y="31"/>
                      <a:pt x="21" y="31"/>
                    </a:cubicBezTo>
                    <a:cubicBezTo>
                      <a:pt x="22" y="30"/>
                      <a:pt x="21" y="31"/>
                      <a:pt x="21" y="30"/>
                    </a:cubicBezTo>
                    <a:cubicBezTo>
                      <a:pt x="20" y="29"/>
                      <a:pt x="21" y="30"/>
                      <a:pt x="21" y="29"/>
                    </a:cubicBezTo>
                    <a:cubicBezTo>
                      <a:pt x="20" y="28"/>
                      <a:pt x="21" y="29"/>
                      <a:pt x="20" y="28"/>
                    </a:cubicBezTo>
                    <a:cubicBezTo>
                      <a:pt x="20" y="27"/>
                      <a:pt x="20" y="25"/>
                      <a:pt x="20" y="26"/>
                    </a:cubicBezTo>
                    <a:cubicBezTo>
                      <a:pt x="20" y="26"/>
                      <a:pt x="20" y="25"/>
                      <a:pt x="19" y="25"/>
                    </a:cubicBezTo>
                    <a:cubicBezTo>
                      <a:pt x="19" y="24"/>
                      <a:pt x="18" y="24"/>
                      <a:pt x="19" y="23"/>
                    </a:cubicBezTo>
                    <a:cubicBezTo>
                      <a:pt x="19" y="23"/>
                      <a:pt x="19" y="22"/>
                      <a:pt x="17" y="23"/>
                    </a:cubicBezTo>
                    <a:cubicBezTo>
                      <a:pt x="16" y="24"/>
                      <a:pt x="17" y="22"/>
                      <a:pt x="17" y="22"/>
                    </a:cubicBezTo>
                    <a:cubicBezTo>
                      <a:pt x="16" y="22"/>
                      <a:pt x="16" y="23"/>
                      <a:pt x="15" y="24"/>
                    </a:cubicBezTo>
                    <a:cubicBezTo>
                      <a:pt x="14" y="23"/>
                      <a:pt x="14" y="24"/>
                      <a:pt x="14" y="25"/>
                    </a:cubicBezTo>
                    <a:cubicBezTo>
                      <a:pt x="15" y="25"/>
                      <a:pt x="15" y="26"/>
                      <a:pt x="14" y="26"/>
                    </a:cubicBezTo>
                    <a:cubicBezTo>
                      <a:pt x="14" y="27"/>
                      <a:pt x="14" y="28"/>
                      <a:pt x="14" y="27"/>
                    </a:cubicBezTo>
                    <a:cubicBezTo>
                      <a:pt x="14" y="28"/>
                      <a:pt x="13" y="27"/>
                      <a:pt x="13" y="28"/>
                    </a:cubicBezTo>
                    <a:cubicBezTo>
                      <a:pt x="14" y="29"/>
                      <a:pt x="12" y="29"/>
                      <a:pt x="12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5"/>
                      <a:pt x="14" y="35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9"/>
                      <a:pt x="14" y="38"/>
                    </a:cubicBezTo>
                    <a:cubicBezTo>
                      <a:pt x="14" y="40"/>
                      <a:pt x="14" y="39"/>
                      <a:pt x="14" y="40"/>
                    </a:cubicBezTo>
                    <a:cubicBezTo>
                      <a:pt x="14" y="41"/>
                      <a:pt x="15" y="42"/>
                      <a:pt x="14" y="42"/>
                    </a:cubicBezTo>
                    <a:cubicBezTo>
                      <a:pt x="15" y="42"/>
                      <a:pt x="15" y="41"/>
                      <a:pt x="15" y="42"/>
                    </a:cubicBezTo>
                    <a:cubicBezTo>
                      <a:pt x="15" y="42"/>
                      <a:pt x="16" y="42"/>
                      <a:pt x="16" y="41"/>
                    </a:cubicBezTo>
                    <a:cubicBezTo>
                      <a:pt x="16" y="41"/>
                      <a:pt x="15" y="41"/>
                      <a:pt x="15" y="43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5" y="44"/>
                      <a:pt x="16" y="44"/>
                      <a:pt x="15" y="44"/>
                    </a:cubicBezTo>
                    <a:cubicBezTo>
                      <a:pt x="15" y="43"/>
                      <a:pt x="15" y="43"/>
                      <a:pt x="16" y="44"/>
                    </a:cubicBezTo>
                    <a:cubicBezTo>
                      <a:pt x="16" y="44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7" y="47"/>
                      <a:pt x="17" y="47"/>
                    </a:cubicBezTo>
                    <a:cubicBezTo>
                      <a:pt x="17" y="48"/>
                      <a:pt x="17" y="46"/>
                      <a:pt x="18" y="48"/>
                    </a:cubicBezTo>
                    <a:cubicBezTo>
                      <a:pt x="17" y="47"/>
                      <a:pt x="18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8" y="50"/>
                      <a:pt x="17" y="50"/>
                      <a:pt x="18" y="50"/>
                    </a:cubicBezTo>
                    <a:cubicBezTo>
                      <a:pt x="17" y="51"/>
                      <a:pt x="17" y="50"/>
                      <a:pt x="18" y="51"/>
                    </a:cubicBezTo>
                    <a:cubicBezTo>
                      <a:pt x="19" y="52"/>
                      <a:pt x="18" y="53"/>
                      <a:pt x="18" y="52"/>
                    </a:cubicBezTo>
                    <a:cubicBezTo>
                      <a:pt x="18" y="52"/>
                      <a:pt x="18" y="52"/>
                      <a:pt x="18" y="53"/>
                    </a:cubicBezTo>
                    <a:cubicBezTo>
                      <a:pt x="18" y="53"/>
                      <a:pt x="19" y="53"/>
                      <a:pt x="19" y="53"/>
                    </a:cubicBezTo>
                    <a:cubicBezTo>
                      <a:pt x="18" y="53"/>
                      <a:pt x="18" y="54"/>
                      <a:pt x="18" y="55"/>
                    </a:cubicBezTo>
                    <a:cubicBezTo>
                      <a:pt x="20" y="54"/>
                      <a:pt x="18" y="55"/>
                      <a:pt x="19" y="54"/>
                    </a:cubicBezTo>
                    <a:cubicBezTo>
                      <a:pt x="18" y="56"/>
                      <a:pt x="19" y="54"/>
                      <a:pt x="18" y="55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5"/>
                      <a:pt x="18" y="57"/>
                      <a:pt x="18" y="55"/>
                    </a:cubicBezTo>
                    <a:cubicBezTo>
                      <a:pt x="18" y="57"/>
                      <a:pt x="19" y="57"/>
                      <a:pt x="19" y="57"/>
                    </a:cubicBezTo>
                    <a:cubicBezTo>
                      <a:pt x="19" y="58"/>
                      <a:pt x="19" y="58"/>
                      <a:pt x="18" y="57"/>
                    </a:cubicBezTo>
                    <a:cubicBezTo>
                      <a:pt x="17" y="56"/>
                      <a:pt x="19" y="56"/>
                      <a:pt x="18" y="56"/>
                    </a:cubicBezTo>
                    <a:cubicBezTo>
                      <a:pt x="18" y="54"/>
                      <a:pt x="18" y="57"/>
                      <a:pt x="18" y="57"/>
                    </a:cubicBezTo>
                    <a:cubicBezTo>
                      <a:pt x="18" y="58"/>
                      <a:pt x="18" y="56"/>
                      <a:pt x="18" y="58"/>
                    </a:cubicBezTo>
                    <a:cubicBezTo>
                      <a:pt x="19" y="57"/>
                      <a:pt x="18" y="57"/>
                      <a:pt x="18" y="57"/>
                    </a:cubicBezTo>
                    <a:cubicBezTo>
                      <a:pt x="19" y="57"/>
                      <a:pt x="18" y="56"/>
                      <a:pt x="19" y="58"/>
                    </a:cubicBezTo>
                    <a:cubicBezTo>
                      <a:pt x="20" y="59"/>
                      <a:pt x="19" y="59"/>
                      <a:pt x="20" y="59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58"/>
                      <a:pt x="20" y="59"/>
                      <a:pt x="20" y="59"/>
                    </a:cubicBezTo>
                    <a:cubicBezTo>
                      <a:pt x="20" y="59"/>
                      <a:pt x="21" y="61"/>
                      <a:pt x="21" y="61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0" y="61"/>
                      <a:pt x="21" y="60"/>
                    </a:cubicBezTo>
                    <a:cubicBezTo>
                      <a:pt x="21" y="61"/>
                      <a:pt x="21" y="61"/>
                      <a:pt x="22" y="62"/>
                    </a:cubicBezTo>
                    <a:cubicBezTo>
                      <a:pt x="22" y="62"/>
                      <a:pt x="22" y="61"/>
                      <a:pt x="22" y="61"/>
                    </a:cubicBezTo>
                    <a:cubicBezTo>
                      <a:pt x="22" y="61"/>
                      <a:pt x="22" y="61"/>
                      <a:pt x="21" y="61"/>
                    </a:cubicBezTo>
                    <a:cubicBezTo>
                      <a:pt x="23" y="61"/>
                      <a:pt x="22" y="62"/>
                      <a:pt x="22" y="63"/>
                    </a:cubicBezTo>
                    <a:cubicBezTo>
                      <a:pt x="22" y="63"/>
                      <a:pt x="22" y="63"/>
                      <a:pt x="22" y="61"/>
                    </a:cubicBezTo>
                    <a:cubicBezTo>
                      <a:pt x="21" y="61"/>
                      <a:pt x="21" y="62"/>
                      <a:pt x="22" y="61"/>
                    </a:cubicBezTo>
                    <a:cubicBezTo>
                      <a:pt x="22" y="62"/>
                      <a:pt x="22" y="62"/>
                      <a:pt x="22" y="63"/>
                    </a:cubicBezTo>
                    <a:cubicBezTo>
                      <a:pt x="22" y="63"/>
                      <a:pt x="23" y="63"/>
                      <a:pt x="23" y="63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3" y="63"/>
                      <a:pt x="23" y="63"/>
                    </a:cubicBezTo>
                    <a:cubicBezTo>
                      <a:pt x="24" y="63"/>
                      <a:pt x="25" y="63"/>
                      <a:pt x="25" y="63"/>
                    </a:cubicBezTo>
                    <a:cubicBezTo>
                      <a:pt x="25" y="63"/>
                      <a:pt x="25" y="63"/>
                      <a:pt x="25" y="64"/>
                    </a:cubicBezTo>
                    <a:cubicBezTo>
                      <a:pt x="24" y="66"/>
                      <a:pt x="25" y="64"/>
                      <a:pt x="24" y="64"/>
                    </a:cubicBezTo>
                    <a:cubicBezTo>
                      <a:pt x="24" y="64"/>
                      <a:pt x="24" y="65"/>
                      <a:pt x="23" y="65"/>
                    </a:cubicBezTo>
                    <a:cubicBezTo>
                      <a:pt x="23" y="65"/>
                      <a:pt x="23" y="65"/>
                      <a:pt x="24" y="65"/>
                    </a:cubicBezTo>
                    <a:cubicBezTo>
                      <a:pt x="23" y="66"/>
                      <a:pt x="24" y="66"/>
                      <a:pt x="24" y="65"/>
                    </a:cubicBezTo>
                    <a:cubicBezTo>
                      <a:pt x="24" y="65"/>
                      <a:pt x="24" y="65"/>
                      <a:pt x="25" y="64"/>
                    </a:cubicBezTo>
                    <a:cubicBezTo>
                      <a:pt x="26" y="64"/>
                      <a:pt x="26" y="64"/>
                      <a:pt x="26" y="65"/>
                    </a:cubicBezTo>
                    <a:cubicBezTo>
                      <a:pt x="26" y="67"/>
                      <a:pt x="25" y="65"/>
                      <a:pt x="26" y="66"/>
                    </a:cubicBezTo>
                    <a:cubicBezTo>
                      <a:pt x="26" y="66"/>
                      <a:pt x="28" y="66"/>
                      <a:pt x="26" y="65"/>
                    </a:cubicBezTo>
                    <a:cubicBezTo>
                      <a:pt x="27" y="66"/>
                      <a:pt x="26" y="67"/>
                      <a:pt x="27" y="66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6" y="65"/>
                      <a:pt x="26" y="66"/>
                      <a:pt x="26" y="65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29" y="67"/>
                      <a:pt x="29" y="67"/>
                    </a:cubicBezTo>
                    <a:cubicBezTo>
                      <a:pt x="29" y="67"/>
                      <a:pt x="29" y="68"/>
                      <a:pt x="29" y="67"/>
                    </a:cubicBezTo>
                    <a:cubicBezTo>
                      <a:pt x="29" y="66"/>
                      <a:pt x="28" y="65"/>
                      <a:pt x="29" y="67"/>
                    </a:cubicBezTo>
                    <a:cubicBezTo>
                      <a:pt x="29" y="68"/>
                      <a:pt x="29" y="68"/>
                      <a:pt x="30" y="67"/>
                    </a:cubicBezTo>
                    <a:cubicBezTo>
                      <a:pt x="30" y="66"/>
                      <a:pt x="31" y="66"/>
                      <a:pt x="31" y="67"/>
                    </a:cubicBezTo>
                    <a:cubicBezTo>
                      <a:pt x="31" y="69"/>
                      <a:pt x="30" y="68"/>
                      <a:pt x="30" y="67"/>
                    </a:cubicBezTo>
                    <a:cubicBezTo>
                      <a:pt x="32" y="66"/>
                      <a:pt x="31" y="68"/>
                      <a:pt x="31" y="68"/>
                    </a:cubicBezTo>
                    <a:cubicBezTo>
                      <a:pt x="31" y="70"/>
                      <a:pt x="31" y="69"/>
                      <a:pt x="31" y="70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3" y="70"/>
                      <a:pt x="32" y="70"/>
                      <a:pt x="32" y="70"/>
                    </a:cubicBezTo>
                    <a:cubicBezTo>
                      <a:pt x="33" y="71"/>
                      <a:pt x="33" y="71"/>
                      <a:pt x="33" y="70"/>
                    </a:cubicBezTo>
                    <a:cubicBezTo>
                      <a:pt x="33" y="70"/>
                      <a:pt x="32" y="69"/>
                      <a:pt x="32" y="70"/>
                    </a:cubicBezTo>
                    <a:cubicBezTo>
                      <a:pt x="32" y="70"/>
                      <a:pt x="32" y="69"/>
                      <a:pt x="33" y="71"/>
                    </a:cubicBezTo>
                    <a:cubicBezTo>
                      <a:pt x="34" y="70"/>
                      <a:pt x="34" y="73"/>
                      <a:pt x="34" y="72"/>
                    </a:cubicBezTo>
                    <a:cubicBezTo>
                      <a:pt x="34" y="73"/>
                      <a:pt x="35" y="72"/>
                      <a:pt x="35" y="73"/>
                    </a:cubicBezTo>
                    <a:cubicBezTo>
                      <a:pt x="35" y="73"/>
                      <a:pt x="35" y="73"/>
                      <a:pt x="35" y="72"/>
                    </a:cubicBezTo>
                    <a:cubicBezTo>
                      <a:pt x="35" y="73"/>
                      <a:pt x="35" y="73"/>
                      <a:pt x="35" y="74"/>
                    </a:cubicBezTo>
                    <a:cubicBezTo>
                      <a:pt x="35" y="74"/>
                      <a:pt x="35" y="74"/>
                      <a:pt x="36" y="73"/>
                    </a:cubicBezTo>
                    <a:cubicBezTo>
                      <a:pt x="36" y="75"/>
                      <a:pt x="35" y="74"/>
                      <a:pt x="36" y="75"/>
                    </a:cubicBezTo>
                    <a:cubicBezTo>
                      <a:pt x="36" y="76"/>
                      <a:pt x="38" y="74"/>
                      <a:pt x="37" y="75"/>
                    </a:cubicBezTo>
                    <a:cubicBezTo>
                      <a:pt x="37" y="76"/>
                      <a:pt x="37" y="78"/>
                      <a:pt x="37" y="77"/>
                    </a:cubicBezTo>
                    <a:cubicBezTo>
                      <a:pt x="37" y="75"/>
                      <a:pt x="37" y="77"/>
                      <a:pt x="38" y="77"/>
                    </a:cubicBezTo>
                    <a:cubicBezTo>
                      <a:pt x="39" y="77"/>
                      <a:pt x="38" y="79"/>
                      <a:pt x="39" y="79"/>
                    </a:cubicBezTo>
                    <a:cubicBezTo>
                      <a:pt x="39" y="78"/>
                      <a:pt x="39" y="77"/>
                      <a:pt x="39" y="78"/>
                    </a:cubicBezTo>
                    <a:cubicBezTo>
                      <a:pt x="40" y="78"/>
                      <a:pt x="40" y="78"/>
                      <a:pt x="39" y="79"/>
                    </a:cubicBezTo>
                    <a:cubicBezTo>
                      <a:pt x="40" y="79"/>
                      <a:pt x="40" y="79"/>
                      <a:pt x="40" y="80"/>
                    </a:cubicBezTo>
                    <a:cubicBezTo>
                      <a:pt x="41" y="81"/>
                      <a:pt x="41" y="79"/>
                      <a:pt x="41" y="81"/>
                    </a:cubicBezTo>
                    <a:cubicBezTo>
                      <a:pt x="41" y="81"/>
                      <a:pt x="40" y="81"/>
                      <a:pt x="40" y="82"/>
                    </a:cubicBezTo>
                    <a:cubicBezTo>
                      <a:pt x="40" y="81"/>
                      <a:pt x="41" y="82"/>
                      <a:pt x="41" y="8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5"/>
                      <a:pt x="42" y="86"/>
                      <a:pt x="42" y="85"/>
                    </a:cubicBezTo>
                    <a:cubicBezTo>
                      <a:pt x="41" y="85"/>
                      <a:pt x="42" y="84"/>
                      <a:pt x="41" y="84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4"/>
                      <a:pt x="41" y="84"/>
                      <a:pt x="41" y="85"/>
                    </a:cubicBezTo>
                    <a:cubicBezTo>
                      <a:pt x="42" y="85"/>
                      <a:pt x="41" y="86"/>
                      <a:pt x="42" y="86"/>
                    </a:cubicBezTo>
                    <a:cubicBezTo>
                      <a:pt x="42" y="86"/>
                      <a:pt x="42" y="88"/>
                      <a:pt x="42" y="87"/>
                    </a:cubicBezTo>
                    <a:cubicBezTo>
                      <a:pt x="42" y="86"/>
                      <a:pt x="42" y="86"/>
                      <a:pt x="42" y="88"/>
                    </a:cubicBezTo>
                    <a:cubicBezTo>
                      <a:pt x="42" y="88"/>
                      <a:pt x="43" y="88"/>
                      <a:pt x="43" y="88"/>
                    </a:cubicBezTo>
                    <a:cubicBezTo>
                      <a:pt x="43" y="87"/>
                      <a:pt x="43" y="90"/>
                      <a:pt x="43" y="89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2" y="91"/>
                      <a:pt x="43" y="93"/>
                      <a:pt x="43" y="92"/>
                    </a:cubicBezTo>
                    <a:cubicBezTo>
                      <a:pt x="44" y="92"/>
                      <a:pt x="43" y="91"/>
                      <a:pt x="43" y="92"/>
                    </a:cubicBezTo>
                    <a:cubicBezTo>
                      <a:pt x="44" y="92"/>
                      <a:pt x="43" y="94"/>
                      <a:pt x="43" y="94"/>
                    </a:cubicBezTo>
                    <a:cubicBezTo>
                      <a:pt x="43" y="93"/>
                      <a:pt x="43" y="94"/>
                      <a:pt x="43" y="94"/>
                    </a:cubicBezTo>
                    <a:cubicBezTo>
                      <a:pt x="42" y="95"/>
                      <a:pt x="43" y="94"/>
                      <a:pt x="42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4"/>
                      <a:pt x="41" y="94"/>
                      <a:pt x="42" y="94"/>
                    </a:cubicBezTo>
                    <a:cubicBezTo>
                      <a:pt x="42" y="95"/>
                      <a:pt x="42" y="94"/>
                      <a:pt x="41" y="95"/>
                    </a:cubicBezTo>
                    <a:cubicBezTo>
                      <a:pt x="41" y="97"/>
                      <a:pt x="41" y="94"/>
                      <a:pt x="40" y="95"/>
                    </a:cubicBezTo>
                    <a:cubicBezTo>
                      <a:pt x="40" y="94"/>
                      <a:pt x="40" y="94"/>
                      <a:pt x="41" y="95"/>
                    </a:cubicBezTo>
                    <a:cubicBezTo>
                      <a:pt x="41" y="95"/>
                      <a:pt x="41" y="96"/>
                      <a:pt x="40" y="95"/>
                    </a:cubicBezTo>
                    <a:cubicBezTo>
                      <a:pt x="40" y="94"/>
                      <a:pt x="40" y="95"/>
                      <a:pt x="40" y="96"/>
                    </a:cubicBezTo>
                    <a:cubicBezTo>
                      <a:pt x="40" y="94"/>
                      <a:pt x="40" y="95"/>
                      <a:pt x="39" y="94"/>
                    </a:cubicBezTo>
                    <a:cubicBezTo>
                      <a:pt x="39" y="93"/>
                      <a:pt x="39" y="92"/>
                      <a:pt x="39" y="93"/>
                    </a:cubicBezTo>
                    <a:cubicBezTo>
                      <a:pt x="38" y="94"/>
                      <a:pt x="38" y="92"/>
                      <a:pt x="38" y="94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95"/>
                      <a:pt x="37" y="95"/>
                      <a:pt x="37" y="94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8" y="94"/>
                      <a:pt x="38" y="94"/>
                      <a:pt x="38" y="94"/>
                    </a:cubicBezTo>
                    <a:cubicBezTo>
                      <a:pt x="38" y="93"/>
                      <a:pt x="38" y="93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7" y="92"/>
                    </a:cubicBezTo>
                    <a:cubicBezTo>
                      <a:pt x="37" y="92"/>
                      <a:pt x="36" y="91"/>
                      <a:pt x="36" y="92"/>
                    </a:cubicBezTo>
                    <a:cubicBezTo>
                      <a:pt x="36" y="93"/>
                      <a:pt x="35" y="91"/>
                      <a:pt x="35" y="91"/>
                    </a:cubicBezTo>
                    <a:cubicBezTo>
                      <a:pt x="35" y="91"/>
                      <a:pt x="34" y="91"/>
                      <a:pt x="34" y="91"/>
                    </a:cubicBezTo>
                    <a:cubicBezTo>
                      <a:pt x="33" y="90"/>
                      <a:pt x="33" y="88"/>
                      <a:pt x="33" y="89"/>
                    </a:cubicBezTo>
                    <a:cubicBezTo>
                      <a:pt x="33" y="90"/>
                      <a:pt x="33" y="89"/>
                      <a:pt x="32" y="89"/>
                    </a:cubicBezTo>
                    <a:cubicBezTo>
                      <a:pt x="33" y="89"/>
                      <a:pt x="32" y="90"/>
                      <a:pt x="32" y="89"/>
                    </a:cubicBezTo>
                    <a:cubicBezTo>
                      <a:pt x="32" y="90"/>
                      <a:pt x="31" y="90"/>
                      <a:pt x="31" y="88"/>
                    </a:cubicBezTo>
                    <a:cubicBezTo>
                      <a:pt x="31" y="89"/>
                      <a:pt x="31" y="88"/>
                      <a:pt x="30" y="88"/>
                    </a:cubicBezTo>
                    <a:cubicBezTo>
                      <a:pt x="30" y="88"/>
                      <a:pt x="31" y="87"/>
                      <a:pt x="30" y="88"/>
                    </a:cubicBezTo>
                    <a:cubicBezTo>
                      <a:pt x="30" y="88"/>
                      <a:pt x="30" y="89"/>
                      <a:pt x="29" y="88"/>
                    </a:cubicBezTo>
                    <a:cubicBezTo>
                      <a:pt x="29" y="87"/>
                      <a:pt x="29" y="90"/>
                      <a:pt x="29" y="89"/>
                    </a:cubicBezTo>
                    <a:cubicBezTo>
                      <a:pt x="30" y="89"/>
                      <a:pt x="30" y="90"/>
                      <a:pt x="29" y="89"/>
                    </a:cubicBezTo>
                    <a:cubicBezTo>
                      <a:pt x="29" y="90"/>
                      <a:pt x="29" y="90"/>
                      <a:pt x="28" y="89"/>
                    </a:cubicBezTo>
                    <a:cubicBezTo>
                      <a:pt x="29" y="89"/>
                      <a:pt x="28" y="88"/>
                      <a:pt x="28" y="89"/>
                    </a:cubicBezTo>
                    <a:cubicBezTo>
                      <a:pt x="27" y="89"/>
                      <a:pt x="28" y="89"/>
                      <a:pt x="27" y="90"/>
                    </a:cubicBezTo>
                    <a:cubicBezTo>
                      <a:pt x="27" y="90"/>
                      <a:pt x="27" y="91"/>
                      <a:pt x="27" y="9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7" y="89"/>
                      <a:pt x="27" y="90"/>
                      <a:pt x="26" y="90"/>
                    </a:cubicBezTo>
                    <a:cubicBezTo>
                      <a:pt x="27" y="90"/>
                      <a:pt x="27" y="91"/>
                      <a:pt x="26" y="91"/>
                    </a:cubicBezTo>
                    <a:cubicBezTo>
                      <a:pt x="25" y="92"/>
                      <a:pt x="26" y="90"/>
                      <a:pt x="25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4" y="90"/>
                      <a:pt x="24" y="90"/>
                      <a:pt x="24" y="91"/>
                    </a:cubicBezTo>
                    <a:cubicBezTo>
                      <a:pt x="24" y="91"/>
                      <a:pt x="24" y="90"/>
                      <a:pt x="24" y="90"/>
                    </a:cubicBezTo>
                    <a:cubicBezTo>
                      <a:pt x="24" y="90"/>
                      <a:pt x="23" y="90"/>
                      <a:pt x="23" y="91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2" y="92"/>
                      <a:pt x="21" y="92"/>
                      <a:pt x="22" y="91"/>
                    </a:cubicBezTo>
                    <a:cubicBezTo>
                      <a:pt x="21" y="91"/>
                      <a:pt x="22" y="91"/>
                      <a:pt x="21" y="91"/>
                    </a:cubicBezTo>
                    <a:cubicBezTo>
                      <a:pt x="20" y="91"/>
                      <a:pt x="20" y="90"/>
                      <a:pt x="20" y="91"/>
                    </a:cubicBezTo>
                    <a:cubicBezTo>
                      <a:pt x="19" y="89"/>
                      <a:pt x="19" y="92"/>
                      <a:pt x="19" y="90"/>
                    </a:cubicBezTo>
                    <a:cubicBezTo>
                      <a:pt x="18" y="89"/>
                      <a:pt x="18" y="90"/>
                      <a:pt x="18" y="90"/>
                    </a:cubicBezTo>
                    <a:cubicBezTo>
                      <a:pt x="17" y="89"/>
                      <a:pt x="18" y="91"/>
                      <a:pt x="18" y="90"/>
                    </a:cubicBezTo>
                    <a:cubicBezTo>
                      <a:pt x="18" y="91"/>
                      <a:pt x="18" y="90"/>
                      <a:pt x="17" y="89"/>
                    </a:cubicBezTo>
                    <a:cubicBezTo>
                      <a:pt x="18" y="90"/>
                      <a:pt x="17" y="90"/>
                      <a:pt x="17" y="89"/>
                    </a:cubicBezTo>
                    <a:cubicBezTo>
                      <a:pt x="17" y="89"/>
                      <a:pt x="16" y="88"/>
                      <a:pt x="16" y="88"/>
                    </a:cubicBezTo>
                    <a:cubicBezTo>
                      <a:pt x="15" y="87"/>
                      <a:pt x="17" y="88"/>
                      <a:pt x="15" y="86"/>
                    </a:cubicBezTo>
                    <a:cubicBezTo>
                      <a:pt x="15" y="87"/>
                      <a:pt x="15" y="87"/>
                      <a:pt x="15" y="86"/>
                    </a:cubicBezTo>
                    <a:cubicBezTo>
                      <a:pt x="15" y="86"/>
                      <a:pt x="15" y="85"/>
                      <a:pt x="14" y="85"/>
                    </a:cubicBezTo>
                    <a:cubicBezTo>
                      <a:pt x="14" y="85"/>
                      <a:pt x="14" y="84"/>
                      <a:pt x="14" y="84"/>
                    </a:cubicBezTo>
                    <a:cubicBezTo>
                      <a:pt x="14" y="83"/>
                      <a:pt x="14" y="82"/>
                      <a:pt x="14" y="83"/>
                    </a:cubicBezTo>
                    <a:cubicBezTo>
                      <a:pt x="14" y="85"/>
                      <a:pt x="14" y="83"/>
                      <a:pt x="13" y="83"/>
                    </a:cubicBezTo>
                    <a:cubicBezTo>
                      <a:pt x="12" y="80"/>
                      <a:pt x="13" y="82"/>
                      <a:pt x="12" y="82"/>
                    </a:cubicBezTo>
                    <a:cubicBezTo>
                      <a:pt x="12" y="82"/>
                      <a:pt x="13" y="82"/>
                      <a:pt x="12" y="80"/>
                    </a:cubicBezTo>
                    <a:cubicBezTo>
                      <a:pt x="12" y="79"/>
                      <a:pt x="13" y="80"/>
                      <a:pt x="11" y="79"/>
                    </a:cubicBezTo>
                    <a:cubicBezTo>
                      <a:pt x="11" y="77"/>
                      <a:pt x="11" y="80"/>
                      <a:pt x="11" y="78"/>
                    </a:cubicBezTo>
                    <a:cubicBezTo>
                      <a:pt x="10" y="79"/>
                      <a:pt x="11" y="79"/>
                      <a:pt x="10" y="79"/>
                    </a:cubicBezTo>
                    <a:cubicBezTo>
                      <a:pt x="10" y="80"/>
                      <a:pt x="10" y="78"/>
                      <a:pt x="9" y="79"/>
                    </a:cubicBezTo>
                    <a:cubicBezTo>
                      <a:pt x="8" y="79"/>
                      <a:pt x="10" y="77"/>
                      <a:pt x="9" y="78"/>
                    </a:cubicBezTo>
                    <a:cubicBezTo>
                      <a:pt x="8" y="78"/>
                      <a:pt x="8" y="78"/>
                      <a:pt x="8" y="79"/>
                    </a:cubicBezTo>
                    <a:cubicBezTo>
                      <a:pt x="8" y="80"/>
                      <a:pt x="7" y="78"/>
                      <a:pt x="7" y="79"/>
                    </a:cubicBezTo>
                    <a:cubicBezTo>
                      <a:pt x="7" y="79"/>
                      <a:pt x="6" y="79"/>
                      <a:pt x="6" y="79"/>
                    </a:cubicBezTo>
                    <a:cubicBezTo>
                      <a:pt x="6" y="79"/>
                      <a:pt x="7" y="78"/>
                      <a:pt x="6" y="79"/>
                    </a:cubicBezTo>
                    <a:cubicBezTo>
                      <a:pt x="6" y="79"/>
                      <a:pt x="6" y="79"/>
                      <a:pt x="5" y="79"/>
                    </a:cubicBezTo>
                    <a:cubicBezTo>
                      <a:pt x="5" y="78"/>
                      <a:pt x="4" y="76"/>
                      <a:pt x="5" y="77"/>
                    </a:cubicBezTo>
                    <a:cubicBezTo>
                      <a:pt x="5" y="77"/>
                      <a:pt x="4" y="77"/>
                      <a:pt x="4" y="77"/>
                    </a:cubicBezTo>
                    <a:cubicBezTo>
                      <a:pt x="4" y="77"/>
                      <a:pt x="3" y="78"/>
                      <a:pt x="4" y="77"/>
                    </a:cubicBezTo>
                    <a:cubicBezTo>
                      <a:pt x="3" y="78"/>
                      <a:pt x="3" y="76"/>
                      <a:pt x="3" y="77"/>
                    </a:cubicBezTo>
                    <a:cubicBezTo>
                      <a:pt x="3" y="78"/>
                      <a:pt x="3" y="78"/>
                      <a:pt x="3" y="79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2" y="81"/>
                      <a:pt x="3" y="81"/>
                      <a:pt x="3" y="81"/>
                    </a:cubicBezTo>
                    <a:cubicBezTo>
                      <a:pt x="3" y="81"/>
                      <a:pt x="3" y="83"/>
                      <a:pt x="2" y="82"/>
                    </a:cubicBezTo>
                    <a:cubicBezTo>
                      <a:pt x="3" y="84"/>
                      <a:pt x="3" y="83"/>
                      <a:pt x="2" y="82"/>
                    </a:cubicBezTo>
                    <a:cubicBezTo>
                      <a:pt x="3" y="82"/>
                      <a:pt x="3" y="81"/>
                      <a:pt x="2" y="82"/>
                    </a:cubicBezTo>
                    <a:cubicBezTo>
                      <a:pt x="2" y="81"/>
                      <a:pt x="1" y="82"/>
                      <a:pt x="1" y="83"/>
                    </a:cubicBezTo>
                    <a:cubicBezTo>
                      <a:pt x="3" y="83"/>
                      <a:pt x="2" y="83"/>
                      <a:pt x="1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0" y="84"/>
                      <a:pt x="1" y="85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5"/>
                      <a:pt x="0" y="86"/>
                      <a:pt x="1" y="86"/>
                    </a:cubicBezTo>
                    <a:cubicBezTo>
                      <a:pt x="0" y="86"/>
                      <a:pt x="1" y="86"/>
                      <a:pt x="0" y="87"/>
                    </a:cubicBezTo>
                    <a:close/>
                    <a:moveTo>
                      <a:pt x="103" y="82"/>
                    </a:move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lose/>
                    <a:moveTo>
                      <a:pt x="103" y="93"/>
                    </a:move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3"/>
                      <a:pt x="103" y="92"/>
                      <a:pt x="103" y="93"/>
                    </a:cubicBezTo>
                    <a:close/>
                    <a:moveTo>
                      <a:pt x="99" y="101"/>
                    </a:move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99" y="101"/>
                      <a:pt x="98" y="101"/>
                      <a:pt x="99" y="101"/>
                    </a:cubicBezTo>
                    <a:close/>
                    <a:moveTo>
                      <a:pt x="83" y="136"/>
                    </a:moveTo>
                    <a:cubicBezTo>
                      <a:pt x="83" y="131"/>
                      <a:pt x="84" y="135"/>
                      <a:pt x="83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3" y="136"/>
                      <a:pt x="83" y="136"/>
                      <a:pt x="83" y="137"/>
                    </a:cubicBezTo>
                    <a:cubicBezTo>
                      <a:pt x="83" y="137"/>
                      <a:pt x="82" y="134"/>
                      <a:pt x="83" y="136"/>
                    </a:cubicBezTo>
                    <a:close/>
                    <a:moveTo>
                      <a:pt x="49" y="137"/>
                    </a:move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8"/>
                      <a:pt x="49" y="138"/>
                      <a:pt x="49" y="138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9" y="138"/>
                      <a:pt x="49" y="138"/>
                      <a:pt x="49" y="137"/>
                    </a:cubicBezTo>
                    <a:close/>
                    <a:moveTo>
                      <a:pt x="47" y="135"/>
                    </a:moveTo>
                    <a:cubicBezTo>
                      <a:pt x="47" y="135"/>
                      <a:pt x="47" y="135"/>
                      <a:pt x="47" y="135"/>
                    </a:cubicBezTo>
                    <a:cubicBezTo>
                      <a:pt x="47" y="136"/>
                      <a:pt x="47" y="136"/>
                      <a:pt x="47" y="136"/>
                    </a:cubicBezTo>
                    <a:cubicBezTo>
                      <a:pt x="47" y="136"/>
                      <a:pt x="47" y="136"/>
                      <a:pt x="47" y="136"/>
                    </a:cubicBezTo>
                    <a:cubicBezTo>
                      <a:pt x="47" y="136"/>
                      <a:pt x="47" y="136"/>
                      <a:pt x="47" y="136"/>
                    </a:cubicBezTo>
                    <a:lnTo>
                      <a:pt x="47" y="135"/>
                    </a:lnTo>
                    <a:close/>
                    <a:moveTo>
                      <a:pt x="47" y="139"/>
                    </a:moveTo>
                    <a:cubicBezTo>
                      <a:pt x="47" y="138"/>
                      <a:pt x="47" y="139"/>
                      <a:pt x="47" y="139"/>
                    </a:cubicBezTo>
                    <a:close/>
                    <a:moveTo>
                      <a:pt x="45" y="137"/>
                    </a:moveTo>
                    <a:cubicBezTo>
                      <a:pt x="46" y="137"/>
                      <a:pt x="45" y="136"/>
                      <a:pt x="45" y="137"/>
                    </a:cubicBezTo>
                    <a:cubicBezTo>
                      <a:pt x="45" y="137"/>
                      <a:pt x="45" y="136"/>
                      <a:pt x="45" y="137"/>
                    </a:cubicBezTo>
                    <a:close/>
                    <a:moveTo>
                      <a:pt x="44" y="137"/>
                    </a:moveTo>
                    <a:cubicBezTo>
                      <a:pt x="44" y="137"/>
                      <a:pt x="44" y="137"/>
                      <a:pt x="45" y="137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4" y="138"/>
                      <a:pt x="44" y="138"/>
                      <a:pt x="44" y="138"/>
                    </a:cubicBezTo>
                    <a:cubicBezTo>
                      <a:pt x="44" y="137"/>
                      <a:pt x="44" y="137"/>
                      <a:pt x="44" y="138"/>
                    </a:cubicBezTo>
                    <a:cubicBezTo>
                      <a:pt x="44" y="138"/>
                      <a:pt x="43" y="138"/>
                      <a:pt x="44" y="137"/>
                    </a:cubicBezTo>
                    <a:close/>
                    <a:moveTo>
                      <a:pt x="42" y="135"/>
                    </a:moveTo>
                    <a:cubicBezTo>
                      <a:pt x="42" y="135"/>
                      <a:pt x="42" y="135"/>
                      <a:pt x="42" y="135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2" y="136"/>
                      <a:pt x="42" y="135"/>
                      <a:pt x="42" y="135"/>
                    </a:cubicBezTo>
                    <a:close/>
                    <a:moveTo>
                      <a:pt x="38" y="136"/>
                    </a:moveTo>
                    <a:cubicBezTo>
                      <a:pt x="38" y="135"/>
                      <a:pt x="38" y="135"/>
                      <a:pt x="38" y="135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39" y="135"/>
                      <a:pt x="39" y="136"/>
                      <a:pt x="38" y="136"/>
                    </a:cubicBezTo>
                    <a:close/>
                    <a:moveTo>
                      <a:pt x="37" y="133"/>
                    </a:moveTo>
                    <a:cubicBezTo>
                      <a:pt x="37" y="134"/>
                      <a:pt x="37" y="134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37" y="133"/>
                      <a:pt x="37" y="133"/>
                      <a:pt x="37" y="133"/>
                    </a:cubicBezTo>
                    <a:close/>
                    <a:moveTo>
                      <a:pt x="36" y="131"/>
                    </a:moveTo>
                    <a:cubicBezTo>
                      <a:pt x="36" y="132"/>
                      <a:pt x="36" y="132"/>
                      <a:pt x="36" y="132"/>
                    </a:cubicBezTo>
                    <a:cubicBezTo>
                      <a:pt x="36" y="131"/>
                      <a:pt x="36" y="131"/>
                      <a:pt x="36" y="131"/>
                    </a:cubicBezTo>
                    <a:close/>
                    <a:moveTo>
                      <a:pt x="34" y="131"/>
                    </a:moveTo>
                    <a:cubicBezTo>
                      <a:pt x="34" y="131"/>
                      <a:pt x="34" y="131"/>
                      <a:pt x="34" y="131"/>
                    </a:cubicBezTo>
                    <a:cubicBezTo>
                      <a:pt x="34" y="132"/>
                      <a:pt x="34" y="132"/>
                      <a:pt x="34" y="132"/>
                    </a:cubicBezTo>
                    <a:lnTo>
                      <a:pt x="34" y="131"/>
                    </a:lnTo>
                    <a:close/>
                    <a:moveTo>
                      <a:pt x="31" y="133"/>
                    </a:moveTo>
                    <a:cubicBezTo>
                      <a:pt x="31" y="132"/>
                      <a:pt x="31" y="132"/>
                      <a:pt x="31" y="132"/>
                    </a:cubicBezTo>
                    <a:cubicBezTo>
                      <a:pt x="32" y="133"/>
                      <a:pt x="31" y="133"/>
                      <a:pt x="31" y="133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30" y="131"/>
                      <a:pt x="30" y="131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30" y="131"/>
                      <a:pt x="30" y="131"/>
                      <a:pt x="30" y="131"/>
                    </a:cubicBezTo>
                    <a:close/>
                    <a:moveTo>
                      <a:pt x="31" y="135"/>
                    </a:moveTo>
                    <a:cubicBezTo>
                      <a:pt x="30" y="135"/>
                      <a:pt x="30" y="135"/>
                      <a:pt x="30" y="135"/>
                    </a:cubicBezTo>
                    <a:cubicBezTo>
                      <a:pt x="30" y="135"/>
                      <a:pt x="31" y="135"/>
                      <a:pt x="31" y="135"/>
                    </a:cubicBezTo>
                    <a:close/>
                    <a:moveTo>
                      <a:pt x="29" y="134"/>
                    </a:moveTo>
                    <a:cubicBezTo>
                      <a:pt x="29" y="133"/>
                      <a:pt x="29" y="133"/>
                      <a:pt x="29" y="134"/>
                    </a:cubicBezTo>
                    <a:close/>
                    <a:moveTo>
                      <a:pt x="26" y="132"/>
                    </a:moveTo>
                    <a:cubicBezTo>
                      <a:pt x="26" y="132"/>
                      <a:pt x="26" y="132"/>
                      <a:pt x="26" y="132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27" y="132"/>
                      <a:pt x="27" y="133"/>
                      <a:pt x="26" y="132"/>
                    </a:cubicBezTo>
                    <a:close/>
                    <a:moveTo>
                      <a:pt x="24" y="132"/>
                    </a:moveTo>
                    <a:cubicBezTo>
                      <a:pt x="24" y="132"/>
                      <a:pt x="24" y="131"/>
                      <a:pt x="24" y="132"/>
                    </a:cubicBezTo>
                    <a:cubicBezTo>
                      <a:pt x="24" y="132"/>
                      <a:pt x="24" y="133"/>
                      <a:pt x="24" y="132"/>
                    </a:cubicBezTo>
                    <a:close/>
                    <a:moveTo>
                      <a:pt x="22" y="130"/>
                    </a:moveTo>
                    <a:cubicBezTo>
                      <a:pt x="22" y="130"/>
                      <a:pt x="21" y="129"/>
                      <a:pt x="21" y="130"/>
                    </a:cubicBezTo>
                    <a:cubicBezTo>
                      <a:pt x="21" y="130"/>
                      <a:pt x="22" y="129"/>
                      <a:pt x="22" y="129"/>
                    </a:cubicBezTo>
                    <a:cubicBezTo>
                      <a:pt x="22" y="129"/>
                      <a:pt x="22" y="130"/>
                      <a:pt x="22" y="130"/>
                    </a:cubicBezTo>
                    <a:close/>
                    <a:moveTo>
                      <a:pt x="22" y="131"/>
                    </a:moveTo>
                    <a:cubicBezTo>
                      <a:pt x="22" y="131"/>
                      <a:pt x="21" y="131"/>
                      <a:pt x="22" y="131"/>
                    </a:cubicBezTo>
                    <a:cubicBezTo>
                      <a:pt x="22" y="131"/>
                      <a:pt x="22" y="132"/>
                      <a:pt x="22" y="131"/>
                    </a:cubicBezTo>
                    <a:cubicBezTo>
                      <a:pt x="21" y="131"/>
                      <a:pt x="22" y="131"/>
                      <a:pt x="22" y="131"/>
                    </a:cubicBezTo>
                    <a:cubicBezTo>
                      <a:pt x="22" y="131"/>
                      <a:pt x="22" y="131"/>
                      <a:pt x="22" y="131"/>
                    </a:cubicBezTo>
                    <a:cubicBezTo>
                      <a:pt x="21" y="131"/>
                      <a:pt x="22" y="130"/>
                      <a:pt x="22" y="131"/>
                    </a:cubicBezTo>
                    <a:cubicBezTo>
                      <a:pt x="22" y="131"/>
                      <a:pt x="22" y="130"/>
                      <a:pt x="22" y="131"/>
                    </a:cubicBezTo>
                    <a:cubicBezTo>
                      <a:pt x="22" y="130"/>
                      <a:pt x="22" y="130"/>
                      <a:pt x="22" y="131"/>
                    </a:cubicBezTo>
                    <a:close/>
                    <a:moveTo>
                      <a:pt x="21" y="130"/>
                    </a:moveTo>
                    <a:cubicBezTo>
                      <a:pt x="21" y="130"/>
                      <a:pt x="21" y="131"/>
                      <a:pt x="21" y="130"/>
                    </a:cubicBezTo>
                    <a:cubicBezTo>
                      <a:pt x="22" y="130"/>
                      <a:pt x="21" y="132"/>
                      <a:pt x="21" y="131"/>
                    </a:cubicBezTo>
                    <a:cubicBezTo>
                      <a:pt x="22" y="131"/>
                      <a:pt x="22" y="131"/>
                      <a:pt x="21" y="131"/>
                    </a:cubicBezTo>
                    <a:cubicBezTo>
                      <a:pt x="21" y="130"/>
                      <a:pt x="21" y="130"/>
                      <a:pt x="21" y="130"/>
                    </a:cubicBezTo>
                    <a:close/>
                    <a:moveTo>
                      <a:pt x="19" y="131"/>
                    </a:moveTo>
                    <a:cubicBezTo>
                      <a:pt x="20" y="132"/>
                      <a:pt x="20" y="132"/>
                      <a:pt x="20" y="131"/>
                    </a:cubicBezTo>
                    <a:cubicBezTo>
                      <a:pt x="20" y="132"/>
                      <a:pt x="20" y="132"/>
                      <a:pt x="19" y="132"/>
                    </a:cubicBezTo>
                    <a:cubicBezTo>
                      <a:pt x="19" y="132"/>
                      <a:pt x="20" y="131"/>
                      <a:pt x="19" y="131"/>
                    </a:cubicBezTo>
                    <a:close/>
                    <a:moveTo>
                      <a:pt x="18" y="131"/>
                    </a:moveTo>
                    <a:cubicBezTo>
                      <a:pt x="18" y="130"/>
                      <a:pt x="18" y="132"/>
                      <a:pt x="18" y="131"/>
                    </a:cubicBezTo>
                    <a:cubicBezTo>
                      <a:pt x="18" y="131"/>
                      <a:pt x="19" y="130"/>
                      <a:pt x="18" y="132"/>
                    </a:cubicBezTo>
                    <a:cubicBezTo>
                      <a:pt x="18" y="132"/>
                      <a:pt x="17" y="131"/>
                      <a:pt x="18" y="131"/>
                    </a:cubicBez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îş1îḑè"/>
              <p:cNvSpPr/>
              <p:nvPr/>
            </p:nvSpPr>
            <p:spPr bwMode="auto">
              <a:xfrm>
                <a:off x="5347" y="28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í$ḷiḓè"/>
              <p:cNvSpPr/>
              <p:nvPr/>
            </p:nvSpPr>
            <p:spPr bwMode="auto">
              <a:xfrm>
                <a:off x="5089" y="2823"/>
                <a:ext cx="3" cy="6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îşḻîde"/>
              <p:cNvSpPr/>
              <p:nvPr/>
            </p:nvSpPr>
            <p:spPr bwMode="auto">
              <a:xfrm>
                <a:off x="5298" y="2939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ïṩľíḋè"/>
              <p:cNvSpPr/>
              <p:nvPr/>
            </p:nvSpPr>
            <p:spPr bwMode="auto">
              <a:xfrm>
                <a:off x="5298" y="2939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íSľiďè"/>
              <p:cNvSpPr/>
              <p:nvPr/>
            </p:nvSpPr>
            <p:spPr bwMode="auto">
              <a:xfrm>
                <a:off x="5177" y="2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$ľíḓè"/>
              <p:cNvSpPr/>
              <p:nvPr/>
            </p:nvSpPr>
            <p:spPr bwMode="auto">
              <a:xfrm>
                <a:off x="5205" y="2942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0 h 3"/>
                  <a:gd name="T4" fmla="*/ 3 h 3"/>
                  <a:gd name="T5" fmla="*/ 3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ïṩ1iḋê"/>
              <p:cNvSpPr/>
              <p:nvPr/>
            </p:nvSpPr>
            <p:spPr bwMode="auto">
              <a:xfrm>
                <a:off x="5208" y="29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şḻiḓê"/>
              <p:cNvSpPr/>
              <p:nvPr/>
            </p:nvSpPr>
            <p:spPr bwMode="auto">
              <a:xfrm>
                <a:off x="5208" y="2939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ïsļîḑè"/>
              <p:cNvSpPr/>
              <p:nvPr/>
            </p:nvSpPr>
            <p:spPr bwMode="auto">
              <a:xfrm>
                <a:off x="5208" y="2942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ṡḷîḍé"/>
              <p:cNvSpPr/>
              <p:nvPr/>
            </p:nvSpPr>
            <p:spPr bwMode="auto">
              <a:xfrm>
                <a:off x="5208" y="2939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$líḑé"/>
              <p:cNvSpPr/>
              <p:nvPr/>
            </p:nvSpPr>
            <p:spPr bwMode="auto">
              <a:xfrm>
                <a:off x="5208" y="2939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$lîďé"/>
              <p:cNvSpPr/>
              <p:nvPr/>
            </p:nvSpPr>
            <p:spPr bwMode="auto">
              <a:xfrm>
                <a:off x="5208" y="29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ïŝlîďe"/>
              <p:cNvSpPr/>
              <p:nvPr/>
            </p:nvSpPr>
            <p:spPr bwMode="auto">
              <a:xfrm>
                <a:off x="5208" y="2939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í$líḋê"/>
              <p:cNvSpPr/>
              <p:nvPr/>
            </p:nvSpPr>
            <p:spPr bwMode="auto">
              <a:xfrm>
                <a:off x="5208" y="2939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îşļïdè"/>
              <p:cNvSpPr/>
              <p:nvPr/>
            </p:nvSpPr>
            <p:spPr bwMode="auto">
              <a:xfrm>
                <a:off x="5208" y="2939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î$1îde"/>
              <p:cNvSpPr/>
              <p:nvPr/>
            </p:nvSpPr>
            <p:spPr bwMode="auto">
              <a:xfrm>
                <a:off x="5208" y="2942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îšľídè"/>
              <p:cNvSpPr/>
              <p:nvPr/>
            </p:nvSpPr>
            <p:spPr bwMode="auto">
              <a:xfrm>
                <a:off x="5208" y="2942"/>
                <a:ext cx="1" cy="1"/>
              </a:xfrm>
              <a:prstGeom prst="ellipse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îṡliḓê"/>
              <p:cNvSpPr/>
              <p:nvPr/>
            </p:nvSpPr>
            <p:spPr bwMode="auto">
              <a:xfrm>
                <a:off x="5283" y="2666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iṧľîḋe"/>
              <p:cNvSpPr/>
              <p:nvPr/>
            </p:nvSpPr>
            <p:spPr bwMode="auto">
              <a:xfrm>
                <a:off x="5208" y="2942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íṥ1íḓé"/>
              <p:cNvSpPr/>
              <p:nvPr/>
            </p:nvSpPr>
            <p:spPr bwMode="auto">
              <a:xfrm>
                <a:off x="5208" y="29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işlïďé"/>
              <p:cNvSpPr/>
              <p:nvPr/>
            </p:nvSpPr>
            <p:spPr bwMode="auto">
              <a:xfrm>
                <a:off x="5205" y="2942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íṡļide"/>
              <p:cNvSpPr/>
              <p:nvPr/>
            </p:nvSpPr>
            <p:spPr bwMode="auto">
              <a:xfrm>
                <a:off x="5110" y="2852"/>
                <a:ext cx="229" cy="100"/>
              </a:xfrm>
              <a:custGeom>
                <a:avLst/>
                <a:gdLst>
                  <a:gd name="T0" fmla="*/ 4 w 89"/>
                  <a:gd name="T1" fmla="*/ 31 h 39"/>
                  <a:gd name="T2" fmla="*/ 12 w 89"/>
                  <a:gd name="T3" fmla="*/ 29 h 39"/>
                  <a:gd name="T4" fmla="*/ 15 w 89"/>
                  <a:gd name="T5" fmla="*/ 33 h 39"/>
                  <a:gd name="T6" fmla="*/ 17 w 89"/>
                  <a:gd name="T7" fmla="*/ 29 h 39"/>
                  <a:gd name="T8" fmla="*/ 21 w 89"/>
                  <a:gd name="T9" fmla="*/ 30 h 39"/>
                  <a:gd name="T10" fmla="*/ 21 w 89"/>
                  <a:gd name="T11" fmla="*/ 29 h 39"/>
                  <a:gd name="T12" fmla="*/ 23 w 89"/>
                  <a:gd name="T13" fmla="*/ 31 h 39"/>
                  <a:gd name="T14" fmla="*/ 25 w 89"/>
                  <a:gd name="T15" fmla="*/ 31 h 39"/>
                  <a:gd name="T16" fmla="*/ 25 w 89"/>
                  <a:gd name="T17" fmla="*/ 33 h 39"/>
                  <a:gd name="T18" fmla="*/ 26 w 89"/>
                  <a:gd name="T19" fmla="*/ 33 h 39"/>
                  <a:gd name="T20" fmla="*/ 29 w 89"/>
                  <a:gd name="T21" fmla="*/ 33 h 39"/>
                  <a:gd name="T22" fmla="*/ 30 w 89"/>
                  <a:gd name="T23" fmla="*/ 33 h 39"/>
                  <a:gd name="T24" fmla="*/ 31 w 89"/>
                  <a:gd name="T25" fmla="*/ 35 h 39"/>
                  <a:gd name="T26" fmla="*/ 33 w 89"/>
                  <a:gd name="T27" fmla="*/ 36 h 39"/>
                  <a:gd name="T28" fmla="*/ 36 w 89"/>
                  <a:gd name="T29" fmla="*/ 36 h 39"/>
                  <a:gd name="T30" fmla="*/ 38 w 89"/>
                  <a:gd name="T31" fmla="*/ 35 h 39"/>
                  <a:gd name="T32" fmla="*/ 38 w 89"/>
                  <a:gd name="T33" fmla="*/ 34 h 39"/>
                  <a:gd name="T34" fmla="*/ 41 w 89"/>
                  <a:gd name="T35" fmla="*/ 35 h 39"/>
                  <a:gd name="T36" fmla="*/ 42 w 89"/>
                  <a:gd name="T37" fmla="*/ 35 h 39"/>
                  <a:gd name="T38" fmla="*/ 46 w 89"/>
                  <a:gd name="T39" fmla="*/ 37 h 39"/>
                  <a:gd name="T40" fmla="*/ 46 w 89"/>
                  <a:gd name="T41" fmla="*/ 33 h 39"/>
                  <a:gd name="T42" fmla="*/ 50 w 89"/>
                  <a:gd name="T43" fmla="*/ 35 h 39"/>
                  <a:gd name="T44" fmla="*/ 56 w 89"/>
                  <a:gd name="T45" fmla="*/ 31 h 39"/>
                  <a:gd name="T46" fmla="*/ 60 w 89"/>
                  <a:gd name="T47" fmla="*/ 37 h 39"/>
                  <a:gd name="T48" fmla="*/ 63 w 89"/>
                  <a:gd name="T49" fmla="*/ 39 h 39"/>
                  <a:gd name="T50" fmla="*/ 72 w 89"/>
                  <a:gd name="T51" fmla="*/ 36 h 39"/>
                  <a:gd name="T52" fmla="*/ 75 w 89"/>
                  <a:gd name="T53" fmla="*/ 31 h 39"/>
                  <a:gd name="T54" fmla="*/ 78 w 89"/>
                  <a:gd name="T55" fmla="*/ 30 h 39"/>
                  <a:gd name="T56" fmla="*/ 82 w 89"/>
                  <a:gd name="T57" fmla="*/ 29 h 39"/>
                  <a:gd name="T58" fmla="*/ 86 w 89"/>
                  <a:gd name="T59" fmla="*/ 28 h 39"/>
                  <a:gd name="T60" fmla="*/ 84 w 89"/>
                  <a:gd name="T61" fmla="*/ 22 h 39"/>
                  <a:gd name="T62" fmla="*/ 80 w 89"/>
                  <a:gd name="T63" fmla="*/ 14 h 39"/>
                  <a:gd name="T64" fmla="*/ 80 w 89"/>
                  <a:gd name="T65" fmla="*/ 11 h 39"/>
                  <a:gd name="T66" fmla="*/ 77 w 89"/>
                  <a:gd name="T67" fmla="*/ 9 h 39"/>
                  <a:gd name="T68" fmla="*/ 77 w 89"/>
                  <a:gd name="T69" fmla="*/ 5 h 39"/>
                  <a:gd name="T70" fmla="*/ 77 w 89"/>
                  <a:gd name="T71" fmla="*/ 2 h 39"/>
                  <a:gd name="T72" fmla="*/ 73 w 89"/>
                  <a:gd name="T73" fmla="*/ 8 h 39"/>
                  <a:gd name="T74" fmla="*/ 69 w 89"/>
                  <a:gd name="T75" fmla="*/ 11 h 39"/>
                  <a:gd name="T76" fmla="*/ 64 w 89"/>
                  <a:gd name="T77" fmla="*/ 14 h 39"/>
                  <a:gd name="T78" fmla="*/ 58 w 89"/>
                  <a:gd name="T79" fmla="*/ 11 h 39"/>
                  <a:gd name="T80" fmla="*/ 52 w 89"/>
                  <a:gd name="T81" fmla="*/ 15 h 39"/>
                  <a:gd name="T82" fmla="*/ 41 w 89"/>
                  <a:gd name="T83" fmla="*/ 17 h 39"/>
                  <a:gd name="T84" fmla="*/ 29 w 89"/>
                  <a:gd name="T85" fmla="*/ 9 h 39"/>
                  <a:gd name="T86" fmla="*/ 13 w 89"/>
                  <a:gd name="T87" fmla="*/ 6 h 39"/>
                  <a:gd name="T88" fmla="*/ 4 w 89"/>
                  <a:gd name="T89" fmla="*/ 9 h 39"/>
                  <a:gd name="T90" fmla="*/ 7 w 89"/>
                  <a:gd name="T91" fmla="*/ 23 h 39"/>
                  <a:gd name="T92" fmla="*/ 2 w 89"/>
                  <a:gd name="T93" fmla="*/ 23 h 39"/>
                  <a:gd name="T94" fmla="*/ 2 w 89"/>
                  <a:gd name="T95" fmla="*/ 23 h 39"/>
                  <a:gd name="T96" fmla="*/ 77 w 89"/>
                  <a:gd name="T97" fmla="*/ 5 h 39"/>
                  <a:gd name="T98" fmla="*/ 85 w 89"/>
                  <a:gd name="T99" fmla="*/ 26 h 39"/>
                  <a:gd name="T100" fmla="*/ 82 w 89"/>
                  <a:gd name="T101" fmla="*/ 29 h 39"/>
                  <a:gd name="T102" fmla="*/ 68 w 89"/>
                  <a:gd name="T103" fmla="*/ 30 h 39"/>
                  <a:gd name="T104" fmla="*/ 60 w 89"/>
                  <a:gd name="T105" fmla="*/ 34 h 39"/>
                  <a:gd name="T106" fmla="*/ 58 w 89"/>
                  <a:gd name="T107" fmla="*/ 30 h 39"/>
                  <a:gd name="T108" fmla="*/ 46 w 89"/>
                  <a:gd name="T109" fmla="*/ 32 h 39"/>
                  <a:gd name="T110" fmla="*/ 39 w 89"/>
                  <a:gd name="T111" fmla="*/ 32 h 39"/>
                  <a:gd name="T112" fmla="*/ 36 w 89"/>
                  <a:gd name="T113" fmla="*/ 36 h 39"/>
                  <a:gd name="T114" fmla="*/ 28 w 89"/>
                  <a:gd name="T115" fmla="*/ 32 h 39"/>
                  <a:gd name="T116" fmla="*/ 20 w 89"/>
                  <a:gd name="T117" fmla="*/ 30 h 39"/>
                  <a:gd name="T118" fmla="*/ 13 w 89"/>
                  <a:gd name="T119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9" h="39">
                    <a:moveTo>
                      <a:pt x="0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4"/>
                      <a:pt x="2" y="32"/>
                      <a:pt x="3" y="31"/>
                    </a:cubicBezTo>
                    <a:cubicBezTo>
                      <a:pt x="3" y="31"/>
                      <a:pt x="3" y="32"/>
                      <a:pt x="3" y="32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0"/>
                      <a:pt x="3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4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0"/>
                      <a:pt x="6" y="31"/>
                    </a:cubicBezTo>
                    <a:cubicBezTo>
                      <a:pt x="6" y="31"/>
                      <a:pt x="6" y="32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0"/>
                      <a:pt x="7" y="30"/>
                      <a:pt x="7" y="29"/>
                    </a:cubicBezTo>
                    <a:cubicBezTo>
                      <a:pt x="7" y="29"/>
                      <a:pt x="7" y="29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30"/>
                      <a:pt x="10" y="30"/>
                    </a:cubicBezTo>
                    <a:cubicBezTo>
                      <a:pt x="10" y="30"/>
                      <a:pt x="11" y="31"/>
                      <a:pt x="11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2" y="30"/>
                      <a:pt x="11" y="29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1"/>
                    </a:cubicBezTo>
                    <a:cubicBezTo>
                      <a:pt x="12" y="31"/>
                      <a:pt x="12" y="31"/>
                      <a:pt x="13" y="31"/>
                    </a:cubicBezTo>
                    <a:cubicBezTo>
                      <a:pt x="13" y="31"/>
                      <a:pt x="12" y="30"/>
                      <a:pt x="13" y="31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2"/>
                      <a:pt x="13" y="32"/>
                      <a:pt x="14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33"/>
                      <a:pt x="14" y="33"/>
                      <a:pt x="15" y="33"/>
                    </a:cubicBezTo>
                    <a:cubicBezTo>
                      <a:pt x="15" y="33"/>
                      <a:pt x="16" y="33"/>
                      <a:pt x="15" y="33"/>
                    </a:cubicBezTo>
                    <a:cubicBezTo>
                      <a:pt x="15" y="32"/>
                      <a:pt x="14" y="32"/>
                      <a:pt x="15" y="32"/>
                    </a:cubicBezTo>
                    <a:cubicBezTo>
                      <a:pt x="14" y="32"/>
                      <a:pt x="15" y="32"/>
                      <a:pt x="15" y="31"/>
                    </a:cubicBezTo>
                    <a:cubicBezTo>
                      <a:pt x="15" y="31"/>
                      <a:pt x="15" y="32"/>
                      <a:pt x="14" y="32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5" y="30"/>
                    </a:cubicBezTo>
                    <a:cubicBezTo>
                      <a:pt x="15" y="29"/>
                      <a:pt x="15" y="30"/>
                      <a:pt x="16" y="30"/>
                    </a:cubicBezTo>
                    <a:cubicBezTo>
                      <a:pt x="16" y="31"/>
                      <a:pt x="15" y="30"/>
                      <a:pt x="15" y="30"/>
                    </a:cubicBezTo>
                    <a:cubicBezTo>
                      <a:pt x="15" y="30"/>
                      <a:pt x="15" y="31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7" y="27"/>
                      <a:pt x="17" y="27"/>
                      <a:pt x="17" y="28"/>
                    </a:cubicBezTo>
                    <a:cubicBezTo>
                      <a:pt x="17" y="29"/>
                      <a:pt x="17" y="29"/>
                      <a:pt x="18" y="29"/>
                    </a:cubicBezTo>
                    <a:cubicBezTo>
                      <a:pt x="17" y="30"/>
                      <a:pt x="17" y="28"/>
                      <a:pt x="17" y="29"/>
                    </a:cubicBezTo>
                    <a:cubicBezTo>
                      <a:pt x="17" y="29"/>
                      <a:pt x="16" y="29"/>
                      <a:pt x="16" y="29"/>
                    </a:cubicBezTo>
                    <a:cubicBezTo>
                      <a:pt x="17" y="30"/>
                      <a:pt x="17" y="29"/>
                      <a:pt x="17" y="30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2"/>
                      <a:pt x="19" y="33"/>
                    </a:cubicBezTo>
                    <a:cubicBezTo>
                      <a:pt x="19" y="33"/>
                      <a:pt x="19" y="32"/>
                      <a:pt x="19" y="32"/>
                    </a:cubicBezTo>
                    <a:cubicBezTo>
                      <a:pt x="19" y="33"/>
                      <a:pt x="19" y="33"/>
                      <a:pt x="20" y="32"/>
                    </a:cubicBezTo>
                    <a:cubicBezTo>
                      <a:pt x="20" y="33"/>
                      <a:pt x="20" y="32"/>
                      <a:pt x="21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2" y="32"/>
                      <a:pt x="22" y="31"/>
                      <a:pt x="22" y="31"/>
                    </a:cubicBezTo>
                    <a:cubicBezTo>
                      <a:pt x="22" y="31"/>
                      <a:pt x="22" y="30"/>
                      <a:pt x="22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2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9"/>
                    </a:cubicBezTo>
                    <a:cubicBezTo>
                      <a:pt x="22" y="29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0"/>
                      <a:pt x="24" y="31"/>
                    </a:cubicBezTo>
                    <a:cubicBezTo>
                      <a:pt x="24" y="32"/>
                      <a:pt x="24" y="31"/>
                      <a:pt x="24" y="31"/>
                    </a:cubicBezTo>
                    <a:cubicBezTo>
                      <a:pt x="24" y="31"/>
                      <a:pt x="25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0"/>
                      <a:pt x="25" y="31"/>
                      <a:pt x="25" y="30"/>
                    </a:cubicBezTo>
                    <a:cubicBezTo>
                      <a:pt x="24" y="30"/>
                      <a:pt x="25" y="30"/>
                      <a:pt x="25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0"/>
                      <a:pt x="25" y="29"/>
                      <a:pt x="25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5" y="30"/>
                      <a:pt x="26" y="30"/>
                      <a:pt x="26" y="30"/>
                    </a:cubicBezTo>
                    <a:cubicBezTo>
                      <a:pt x="26" y="30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3"/>
                      <a:pt x="25" y="33"/>
                    </a:cubicBezTo>
                    <a:cubicBezTo>
                      <a:pt x="25" y="33"/>
                      <a:pt x="24" y="33"/>
                      <a:pt x="24" y="33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4" y="31"/>
                      <a:pt x="24" y="32"/>
                    </a:cubicBezTo>
                    <a:cubicBezTo>
                      <a:pt x="24" y="32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4"/>
                      <a:pt x="24" y="33"/>
                    </a:cubicBezTo>
                    <a:cubicBezTo>
                      <a:pt x="24" y="33"/>
                      <a:pt x="24" y="33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4" y="34"/>
                      <a:pt x="25" y="34"/>
                    </a:cubicBezTo>
                    <a:cubicBezTo>
                      <a:pt x="25" y="34"/>
                      <a:pt x="25" y="36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6" y="33"/>
                      <a:pt x="26" y="34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4"/>
                      <a:pt x="26" y="35"/>
                      <a:pt x="26" y="34"/>
                    </a:cubicBezTo>
                    <a:cubicBezTo>
                      <a:pt x="26" y="34"/>
                      <a:pt x="26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4"/>
                      <a:pt x="28" y="34"/>
                      <a:pt x="28" y="33"/>
                    </a:cubicBezTo>
                    <a:cubicBezTo>
                      <a:pt x="28" y="33"/>
                      <a:pt x="28" y="31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9" y="33"/>
                      <a:pt x="29" y="33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3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3"/>
                      <a:pt x="29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2"/>
                      <a:pt x="30" y="33"/>
                      <a:pt x="30" y="33"/>
                    </a:cubicBezTo>
                    <a:cubicBezTo>
                      <a:pt x="30" y="33"/>
                      <a:pt x="30" y="34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1" y="33"/>
                      <a:pt x="30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2" y="34"/>
                      <a:pt x="31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7"/>
                      <a:pt x="32" y="37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32" y="36"/>
                      <a:pt x="32" y="36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6"/>
                      <a:pt x="31" y="37"/>
                      <a:pt x="31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6"/>
                      <a:pt x="32" y="37"/>
                      <a:pt x="32" y="37"/>
                    </a:cubicBezTo>
                    <a:cubicBezTo>
                      <a:pt x="33" y="36"/>
                      <a:pt x="33" y="37"/>
                      <a:pt x="33" y="37"/>
                    </a:cubicBezTo>
                    <a:cubicBezTo>
                      <a:pt x="33" y="36"/>
                      <a:pt x="32" y="36"/>
                      <a:pt x="33" y="36"/>
                    </a:cubicBezTo>
                    <a:cubicBezTo>
                      <a:pt x="33" y="37"/>
                      <a:pt x="33" y="37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4" y="35"/>
                    </a:cubicBezTo>
                    <a:cubicBezTo>
                      <a:pt x="34" y="35"/>
                      <a:pt x="34" y="36"/>
                      <a:pt x="35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4"/>
                      <a:pt x="37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4"/>
                      <a:pt x="38" y="35"/>
                      <a:pt x="38" y="34"/>
                    </a:cubicBezTo>
                    <a:cubicBezTo>
                      <a:pt x="37" y="33"/>
                      <a:pt x="38" y="35"/>
                      <a:pt x="38" y="35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9" y="34"/>
                      <a:pt x="39" y="35"/>
                      <a:pt x="39" y="3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4"/>
                      <a:pt x="40" y="33"/>
                      <a:pt x="40" y="33"/>
                    </a:cubicBezTo>
                    <a:cubicBezTo>
                      <a:pt x="40" y="34"/>
                      <a:pt x="39" y="33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1" y="34"/>
                    </a:cubicBezTo>
                    <a:cubicBezTo>
                      <a:pt x="41" y="34"/>
                      <a:pt x="41" y="34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6"/>
                      <a:pt x="42" y="36"/>
                      <a:pt x="4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6"/>
                      <a:pt x="43" y="35"/>
                      <a:pt x="42" y="35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5"/>
                      <a:pt x="43" y="37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5"/>
                      <a:pt x="45" y="36"/>
                      <a:pt x="45" y="36"/>
                    </a:cubicBezTo>
                    <a:cubicBezTo>
                      <a:pt x="45" y="36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7"/>
                      <a:pt x="46" y="37"/>
                    </a:cubicBezTo>
                    <a:cubicBezTo>
                      <a:pt x="46" y="36"/>
                      <a:pt x="46" y="37"/>
                      <a:pt x="46" y="37"/>
                    </a:cubicBezTo>
                    <a:cubicBezTo>
                      <a:pt x="46" y="37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7" y="36"/>
                      <a:pt x="47" y="36"/>
                      <a:pt x="46" y="35"/>
                    </a:cubicBezTo>
                    <a:cubicBezTo>
                      <a:pt x="45" y="36"/>
                      <a:pt x="46" y="35"/>
                      <a:pt x="46" y="35"/>
                    </a:cubicBezTo>
                    <a:cubicBezTo>
                      <a:pt x="46" y="35"/>
                      <a:pt x="46" y="35"/>
                      <a:pt x="47" y="3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7" y="34"/>
                      <a:pt x="46" y="34"/>
                      <a:pt x="46" y="34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7" y="34"/>
                      <a:pt x="46" y="33"/>
                      <a:pt x="46" y="32"/>
                    </a:cubicBezTo>
                    <a:cubicBezTo>
                      <a:pt x="47" y="34"/>
                      <a:pt x="46" y="32"/>
                      <a:pt x="47" y="33"/>
                    </a:cubicBezTo>
                    <a:cubicBezTo>
                      <a:pt x="48" y="34"/>
                      <a:pt x="48" y="32"/>
                      <a:pt x="48" y="33"/>
                    </a:cubicBezTo>
                    <a:cubicBezTo>
                      <a:pt x="48" y="34"/>
                      <a:pt x="49" y="34"/>
                      <a:pt x="49" y="34"/>
                    </a:cubicBezTo>
                    <a:cubicBezTo>
                      <a:pt x="49" y="33"/>
                      <a:pt x="49" y="33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0" y="37"/>
                      <a:pt x="51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4"/>
                    </a:cubicBezTo>
                    <a:cubicBezTo>
                      <a:pt x="52" y="35"/>
                      <a:pt x="51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2" y="36"/>
                      <a:pt x="53" y="36"/>
                    </a:cubicBezTo>
                    <a:cubicBezTo>
                      <a:pt x="53" y="36"/>
                      <a:pt x="53" y="34"/>
                      <a:pt x="53" y="34"/>
                    </a:cubicBezTo>
                    <a:cubicBezTo>
                      <a:pt x="54" y="33"/>
                      <a:pt x="54" y="35"/>
                      <a:pt x="54" y="35"/>
                    </a:cubicBezTo>
                    <a:cubicBezTo>
                      <a:pt x="55" y="34"/>
                      <a:pt x="54" y="34"/>
                      <a:pt x="53" y="33"/>
                    </a:cubicBezTo>
                    <a:cubicBezTo>
                      <a:pt x="53" y="33"/>
                      <a:pt x="53" y="33"/>
                      <a:pt x="54" y="33"/>
                    </a:cubicBezTo>
                    <a:cubicBezTo>
                      <a:pt x="54" y="33"/>
                      <a:pt x="53" y="32"/>
                      <a:pt x="52" y="32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2"/>
                    </a:cubicBezTo>
                    <a:cubicBezTo>
                      <a:pt x="55" y="31"/>
                      <a:pt x="55" y="31"/>
                      <a:pt x="56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0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2"/>
                      <a:pt x="56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6" y="33"/>
                      <a:pt x="56" y="34"/>
                      <a:pt x="56" y="34"/>
                    </a:cubicBezTo>
                    <a:cubicBezTo>
                      <a:pt x="55" y="34"/>
                      <a:pt x="56" y="35"/>
                      <a:pt x="57" y="35"/>
                    </a:cubicBezTo>
                    <a:cubicBezTo>
                      <a:pt x="57" y="35"/>
                      <a:pt x="58" y="35"/>
                      <a:pt x="57" y="34"/>
                    </a:cubicBezTo>
                    <a:cubicBezTo>
                      <a:pt x="57" y="35"/>
                      <a:pt x="56" y="35"/>
                      <a:pt x="57" y="34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58" y="36"/>
                      <a:pt x="58" y="36"/>
                      <a:pt x="58" y="37"/>
                    </a:cubicBezTo>
                    <a:cubicBezTo>
                      <a:pt x="58" y="37"/>
                      <a:pt x="59" y="37"/>
                      <a:pt x="59" y="37"/>
                    </a:cubicBezTo>
                    <a:cubicBezTo>
                      <a:pt x="59" y="38"/>
                      <a:pt x="59" y="37"/>
                      <a:pt x="60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38"/>
                      <a:pt x="60" y="38"/>
                      <a:pt x="60" y="37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8"/>
                      <a:pt x="60" y="39"/>
                      <a:pt x="60" y="38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1" y="37"/>
                      <a:pt x="62" y="39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2" y="38"/>
                      <a:pt x="63" y="38"/>
                      <a:pt x="63" y="39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3" y="38"/>
                      <a:pt x="63" y="38"/>
                      <a:pt x="63" y="39"/>
                    </a:cubicBezTo>
                    <a:cubicBezTo>
                      <a:pt x="64" y="38"/>
                      <a:pt x="64" y="39"/>
                      <a:pt x="65" y="39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7" y="39"/>
                      <a:pt x="66" y="38"/>
                    </a:cubicBezTo>
                    <a:cubicBezTo>
                      <a:pt x="67" y="37"/>
                      <a:pt x="67" y="39"/>
                      <a:pt x="67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7" y="38"/>
                      <a:pt x="68" y="36"/>
                      <a:pt x="68" y="37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9" y="37"/>
                      <a:pt x="69" y="38"/>
                      <a:pt x="69" y="38"/>
                    </a:cubicBezTo>
                    <a:cubicBezTo>
                      <a:pt x="69" y="37"/>
                      <a:pt x="70" y="37"/>
                      <a:pt x="71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6"/>
                      <a:pt x="72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36"/>
                      <a:pt x="72" y="37"/>
                      <a:pt x="72" y="37"/>
                    </a:cubicBezTo>
                    <a:cubicBezTo>
                      <a:pt x="72" y="37"/>
                      <a:pt x="73" y="37"/>
                      <a:pt x="73" y="37"/>
                    </a:cubicBezTo>
                    <a:cubicBezTo>
                      <a:pt x="73" y="37"/>
                      <a:pt x="74" y="37"/>
                      <a:pt x="73" y="36"/>
                    </a:cubicBezTo>
                    <a:cubicBezTo>
                      <a:pt x="73" y="36"/>
                      <a:pt x="73" y="37"/>
                      <a:pt x="73" y="36"/>
                    </a:cubicBezTo>
                    <a:cubicBezTo>
                      <a:pt x="73" y="35"/>
                      <a:pt x="74" y="36"/>
                      <a:pt x="73" y="35"/>
                    </a:cubicBezTo>
                    <a:cubicBezTo>
                      <a:pt x="73" y="35"/>
                      <a:pt x="72" y="34"/>
                      <a:pt x="72" y="34"/>
                    </a:cubicBezTo>
                    <a:cubicBezTo>
                      <a:pt x="72" y="34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3"/>
                      <a:pt x="74" y="33"/>
                      <a:pt x="74" y="33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4" y="33"/>
                      <a:pt x="74" y="33"/>
                      <a:pt x="74" y="32"/>
                    </a:cubicBezTo>
                    <a:cubicBezTo>
                      <a:pt x="75" y="32"/>
                      <a:pt x="74" y="31"/>
                      <a:pt x="75" y="31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5" y="31"/>
                      <a:pt x="75" y="31"/>
                      <a:pt x="76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7" y="32"/>
                      <a:pt x="76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7" y="31"/>
                      <a:pt x="77" y="30"/>
                      <a:pt x="77" y="30"/>
                    </a:cubicBezTo>
                    <a:cubicBezTo>
                      <a:pt x="77" y="30"/>
                      <a:pt x="77" y="29"/>
                      <a:pt x="77" y="30"/>
                    </a:cubicBezTo>
                    <a:cubicBezTo>
                      <a:pt x="77" y="30"/>
                      <a:pt x="77" y="31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30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80" y="29"/>
                      <a:pt x="79" y="29"/>
                    </a:cubicBezTo>
                    <a:cubicBezTo>
                      <a:pt x="80" y="30"/>
                      <a:pt x="81" y="29"/>
                      <a:pt x="81" y="29"/>
                    </a:cubicBezTo>
                    <a:cubicBezTo>
                      <a:pt x="81" y="29"/>
                      <a:pt x="81" y="28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8"/>
                      <a:pt x="83" y="28"/>
                      <a:pt x="83" y="29"/>
                    </a:cubicBezTo>
                    <a:cubicBezTo>
                      <a:pt x="84" y="28"/>
                      <a:pt x="84" y="29"/>
                      <a:pt x="84" y="28"/>
                    </a:cubicBezTo>
                    <a:cubicBezTo>
                      <a:pt x="83" y="27"/>
                      <a:pt x="84" y="27"/>
                      <a:pt x="84" y="28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84" y="28"/>
                      <a:pt x="83" y="29"/>
                      <a:pt x="84" y="28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7"/>
                      <a:pt x="85" y="28"/>
                      <a:pt x="85" y="28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7" y="28"/>
                      <a:pt x="87" y="28"/>
                      <a:pt x="88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26"/>
                      <a:pt x="88" y="25"/>
                      <a:pt x="89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3"/>
                      <a:pt x="87" y="23"/>
                    </a:cubicBezTo>
                    <a:cubicBezTo>
                      <a:pt x="87" y="22"/>
                      <a:pt x="86" y="22"/>
                      <a:pt x="87" y="21"/>
                    </a:cubicBezTo>
                    <a:cubicBezTo>
                      <a:pt x="86" y="21"/>
                      <a:pt x="86" y="21"/>
                      <a:pt x="85" y="22"/>
                    </a:cubicBezTo>
                    <a:cubicBezTo>
                      <a:pt x="86" y="23"/>
                      <a:pt x="85" y="22"/>
                      <a:pt x="85" y="22"/>
                    </a:cubicBezTo>
                    <a:cubicBezTo>
                      <a:pt x="84" y="21"/>
                      <a:pt x="84" y="22"/>
                      <a:pt x="84" y="22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2"/>
                      <a:pt x="83" y="22"/>
                      <a:pt x="82" y="23"/>
                    </a:cubicBezTo>
                    <a:cubicBezTo>
                      <a:pt x="82" y="23"/>
                      <a:pt x="82" y="22"/>
                      <a:pt x="81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1" y="22"/>
                      <a:pt x="81" y="21"/>
                      <a:pt x="80" y="22"/>
                    </a:cubicBezTo>
                    <a:cubicBezTo>
                      <a:pt x="80" y="22"/>
                      <a:pt x="79" y="23"/>
                      <a:pt x="79" y="21"/>
                    </a:cubicBezTo>
                    <a:cubicBezTo>
                      <a:pt x="79" y="21"/>
                      <a:pt x="80" y="21"/>
                      <a:pt x="80" y="20"/>
                    </a:cubicBezTo>
                    <a:cubicBezTo>
                      <a:pt x="80" y="20"/>
                      <a:pt x="80" y="20"/>
                      <a:pt x="80" y="19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1" y="19"/>
                      <a:pt x="80" y="18"/>
                      <a:pt x="80" y="18"/>
                    </a:cubicBezTo>
                    <a:cubicBezTo>
                      <a:pt x="79" y="19"/>
                      <a:pt x="79" y="18"/>
                      <a:pt x="79" y="17"/>
                    </a:cubicBezTo>
                    <a:cubicBezTo>
                      <a:pt x="79" y="16"/>
                      <a:pt x="80" y="16"/>
                      <a:pt x="80" y="17"/>
                    </a:cubicBezTo>
                    <a:cubicBezTo>
                      <a:pt x="80" y="17"/>
                      <a:pt x="81" y="16"/>
                      <a:pt x="80" y="16"/>
                    </a:cubicBezTo>
                    <a:cubicBezTo>
                      <a:pt x="80" y="16"/>
                      <a:pt x="80" y="16"/>
                      <a:pt x="80" y="15"/>
                    </a:cubicBezTo>
                    <a:cubicBezTo>
                      <a:pt x="80" y="16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1" y="15"/>
                      <a:pt x="80" y="14"/>
                      <a:pt x="80" y="14"/>
                    </a:cubicBezTo>
                    <a:cubicBezTo>
                      <a:pt x="81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3"/>
                      <a:pt x="81" y="13"/>
                      <a:pt x="81" y="13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3"/>
                      <a:pt x="81" y="13"/>
                    </a:cubicBezTo>
                    <a:cubicBezTo>
                      <a:pt x="80" y="13"/>
                      <a:pt x="80" y="11"/>
                      <a:pt x="80" y="12"/>
                    </a:cubicBezTo>
                    <a:cubicBezTo>
                      <a:pt x="80" y="11"/>
                      <a:pt x="80" y="12"/>
                      <a:pt x="80" y="12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9" y="12"/>
                      <a:pt x="80" y="10"/>
                      <a:pt x="80" y="11"/>
                    </a:cubicBezTo>
                    <a:cubicBezTo>
                      <a:pt x="81" y="10"/>
                      <a:pt x="81" y="11"/>
                      <a:pt x="80" y="11"/>
                    </a:cubicBezTo>
                    <a:cubicBezTo>
                      <a:pt x="80" y="11"/>
                      <a:pt x="80" y="12"/>
                      <a:pt x="79" y="11"/>
                    </a:cubicBezTo>
                    <a:cubicBezTo>
                      <a:pt x="80" y="11"/>
                      <a:pt x="79" y="10"/>
                      <a:pt x="79" y="10"/>
                    </a:cubicBezTo>
                    <a:cubicBezTo>
                      <a:pt x="79" y="9"/>
                      <a:pt x="78" y="10"/>
                      <a:pt x="78" y="11"/>
                    </a:cubicBezTo>
                    <a:cubicBezTo>
                      <a:pt x="78" y="11"/>
                      <a:pt x="77" y="11"/>
                      <a:pt x="78" y="11"/>
                    </a:cubicBezTo>
                    <a:cubicBezTo>
                      <a:pt x="78" y="13"/>
                      <a:pt x="78" y="11"/>
                      <a:pt x="78" y="11"/>
                    </a:cubicBezTo>
                    <a:cubicBezTo>
                      <a:pt x="78" y="10"/>
                      <a:pt x="78" y="12"/>
                      <a:pt x="78" y="12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3"/>
                      <a:pt x="78" y="14"/>
                      <a:pt x="78" y="12"/>
                    </a:cubicBezTo>
                    <a:cubicBezTo>
                      <a:pt x="78" y="12"/>
                      <a:pt x="77" y="14"/>
                      <a:pt x="77" y="13"/>
                    </a:cubicBezTo>
                    <a:cubicBezTo>
                      <a:pt x="76" y="13"/>
                      <a:pt x="77" y="13"/>
                      <a:pt x="76" y="13"/>
                    </a:cubicBezTo>
                    <a:cubicBezTo>
                      <a:pt x="77" y="13"/>
                      <a:pt x="76" y="13"/>
                      <a:pt x="76" y="11"/>
                    </a:cubicBezTo>
                    <a:cubicBezTo>
                      <a:pt x="76" y="12"/>
                      <a:pt x="77" y="12"/>
                      <a:pt x="76" y="11"/>
                    </a:cubicBezTo>
                    <a:cubicBezTo>
                      <a:pt x="77" y="10"/>
                      <a:pt x="77" y="10"/>
                      <a:pt x="76" y="11"/>
                    </a:cubicBezTo>
                    <a:cubicBezTo>
                      <a:pt x="76" y="10"/>
                      <a:pt x="76" y="10"/>
                      <a:pt x="77" y="10"/>
                    </a:cubicBezTo>
                    <a:cubicBezTo>
                      <a:pt x="77" y="9"/>
                      <a:pt x="77" y="10"/>
                      <a:pt x="77" y="9"/>
                    </a:cubicBezTo>
                    <a:cubicBezTo>
                      <a:pt x="77" y="9"/>
                      <a:pt x="77" y="8"/>
                      <a:pt x="77" y="8"/>
                    </a:cubicBezTo>
                    <a:cubicBezTo>
                      <a:pt x="77" y="6"/>
                      <a:pt x="78" y="6"/>
                      <a:pt x="77" y="8"/>
                    </a:cubicBezTo>
                    <a:cubicBezTo>
                      <a:pt x="77" y="8"/>
                      <a:pt x="78" y="9"/>
                      <a:pt x="77" y="7"/>
                    </a:cubicBezTo>
                    <a:cubicBezTo>
                      <a:pt x="76" y="7"/>
                      <a:pt x="76" y="7"/>
                      <a:pt x="77" y="6"/>
                    </a:cubicBezTo>
                    <a:cubicBezTo>
                      <a:pt x="76" y="6"/>
                      <a:pt x="77" y="6"/>
                      <a:pt x="76" y="7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6"/>
                      <a:pt x="77" y="7"/>
                      <a:pt x="77" y="6"/>
                    </a:cubicBezTo>
                    <a:cubicBezTo>
                      <a:pt x="77" y="6"/>
                      <a:pt x="77" y="5"/>
                      <a:pt x="77" y="6"/>
                    </a:cubicBezTo>
                    <a:cubicBezTo>
                      <a:pt x="77" y="5"/>
                      <a:pt x="77" y="5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5"/>
                    </a:cubicBezTo>
                    <a:cubicBezTo>
                      <a:pt x="76" y="4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8" y="6"/>
                      <a:pt x="78" y="5"/>
                      <a:pt x="77" y="5"/>
                    </a:cubicBezTo>
                    <a:cubicBezTo>
                      <a:pt x="77" y="5"/>
                      <a:pt x="77" y="4"/>
                      <a:pt x="77" y="5"/>
                    </a:cubicBezTo>
                    <a:cubicBezTo>
                      <a:pt x="77" y="5"/>
                      <a:pt x="77" y="4"/>
                      <a:pt x="77" y="4"/>
                    </a:cubicBezTo>
                    <a:cubicBezTo>
                      <a:pt x="77" y="3"/>
                      <a:pt x="78" y="3"/>
                      <a:pt x="78" y="4"/>
                    </a:cubicBezTo>
                    <a:cubicBezTo>
                      <a:pt x="77" y="4"/>
                      <a:pt x="78" y="2"/>
                      <a:pt x="78" y="2"/>
                    </a:cubicBezTo>
                    <a:cubicBezTo>
                      <a:pt x="78" y="1"/>
                      <a:pt x="79" y="3"/>
                      <a:pt x="78" y="2"/>
                    </a:cubicBezTo>
                    <a:cubicBezTo>
                      <a:pt x="78" y="1"/>
                      <a:pt x="78" y="2"/>
                      <a:pt x="78" y="2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9" y="1"/>
                      <a:pt x="78" y="2"/>
                      <a:pt x="78" y="1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9" y="1"/>
                      <a:pt x="79" y="2"/>
                      <a:pt x="78" y="1"/>
                    </a:cubicBezTo>
                    <a:cubicBezTo>
                      <a:pt x="78" y="0"/>
                      <a:pt x="78" y="1"/>
                      <a:pt x="78" y="0"/>
                    </a:cubicBezTo>
                    <a:cubicBezTo>
                      <a:pt x="78" y="1"/>
                      <a:pt x="78" y="0"/>
                      <a:pt x="78" y="0"/>
                    </a:cubicBezTo>
                    <a:cubicBezTo>
                      <a:pt x="78" y="0"/>
                      <a:pt x="78" y="0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6" y="2"/>
                      <a:pt x="77" y="2"/>
                      <a:pt x="77" y="2"/>
                    </a:cubicBezTo>
                    <a:cubicBezTo>
                      <a:pt x="77" y="2"/>
                      <a:pt x="76" y="2"/>
                      <a:pt x="77" y="2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6" y="4"/>
                      <a:pt x="76" y="3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76" y="4"/>
                      <a:pt x="76" y="4"/>
                    </a:cubicBezTo>
                    <a:cubicBezTo>
                      <a:pt x="76" y="4"/>
                      <a:pt x="75" y="5"/>
                      <a:pt x="75" y="4"/>
                    </a:cubicBezTo>
                    <a:cubicBezTo>
                      <a:pt x="75" y="5"/>
                      <a:pt x="76" y="4"/>
                      <a:pt x="75" y="6"/>
                    </a:cubicBezTo>
                    <a:cubicBezTo>
                      <a:pt x="75" y="7"/>
                      <a:pt x="74" y="7"/>
                      <a:pt x="75" y="7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5"/>
                      <a:pt x="73" y="7"/>
                      <a:pt x="73" y="7"/>
                    </a:cubicBezTo>
                    <a:cubicBezTo>
                      <a:pt x="73" y="7"/>
                      <a:pt x="72" y="8"/>
                      <a:pt x="73" y="8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6"/>
                      <a:pt x="73" y="8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8"/>
                      <a:pt x="73" y="8"/>
                      <a:pt x="73" y="8"/>
                    </a:cubicBezTo>
                    <a:cubicBezTo>
                      <a:pt x="73" y="9"/>
                      <a:pt x="73" y="8"/>
                      <a:pt x="73" y="9"/>
                    </a:cubicBezTo>
                    <a:cubicBezTo>
                      <a:pt x="73" y="9"/>
                      <a:pt x="72" y="8"/>
                      <a:pt x="73" y="8"/>
                    </a:cubicBezTo>
                    <a:cubicBezTo>
                      <a:pt x="73" y="8"/>
                      <a:pt x="73" y="9"/>
                      <a:pt x="73" y="9"/>
                    </a:cubicBezTo>
                    <a:cubicBezTo>
                      <a:pt x="73" y="8"/>
                      <a:pt x="73" y="8"/>
                      <a:pt x="73" y="9"/>
                    </a:cubicBezTo>
                    <a:cubicBezTo>
                      <a:pt x="72" y="9"/>
                      <a:pt x="73" y="9"/>
                      <a:pt x="73" y="9"/>
                    </a:cubicBezTo>
                    <a:cubicBezTo>
                      <a:pt x="73" y="10"/>
                      <a:pt x="73" y="10"/>
                      <a:pt x="73" y="9"/>
                    </a:cubicBezTo>
                    <a:cubicBezTo>
                      <a:pt x="73" y="10"/>
                      <a:pt x="72" y="10"/>
                      <a:pt x="73" y="10"/>
                    </a:cubicBezTo>
                    <a:cubicBezTo>
                      <a:pt x="72" y="10"/>
                      <a:pt x="73" y="10"/>
                      <a:pt x="73" y="9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2" y="9"/>
                      <a:pt x="73" y="10"/>
                      <a:pt x="72" y="10"/>
                    </a:cubicBezTo>
                    <a:cubicBezTo>
                      <a:pt x="71" y="12"/>
                      <a:pt x="71" y="11"/>
                      <a:pt x="71" y="11"/>
                    </a:cubicBezTo>
                    <a:cubicBezTo>
                      <a:pt x="71" y="11"/>
                      <a:pt x="72" y="9"/>
                      <a:pt x="71" y="10"/>
                    </a:cubicBezTo>
                    <a:cubicBezTo>
                      <a:pt x="71" y="11"/>
                      <a:pt x="71" y="11"/>
                      <a:pt x="71" y="10"/>
                    </a:cubicBezTo>
                    <a:cubicBezTo>
                      <a:pt x="70" y="10"/>
                      <a:pt x="70" y="12"/>
                      <a:pt x="70" y="11"/>
                    </a:cubicBezTo>
                    <a:cubicBezTo>
                      <a:pt x="69" y="11"/>
                      <a:pt x="70" y="12"/>
                      <a:pt x="70" y="12"/>
                    </a:cubicBezTo>
                    <a:cubicBezTo>
                      <a:pt x="70" y="11"/>
                      <a:pt x="69" y="11"/>
                      <a:pt x="69" y="11"/>
                    </a:cubicBezTo>
                    <a:cubicBezTo>
                      <a:pt x="68" y="11"/>
                      <a:pt x="69" y="11"/>
                      <a:pt x="69" y="12"/>
                    </a:cubicBezTo>
                    <a:cubicBezTo>
                      <a:pt x="69" y="11"/>
                      <a:pt x="68" y="11"/>
                      <a:pt x="68" y="11"/>
                    </a:cubicBezTo>
                    <a:cubicBezTo>
                      <a:pt x="68" y="11"/>
                      <a:pt x="68" y="9"/>
                      <a:pt x="69" y="12"/>
                    </a:cubicBezTo>
                    <a:cubicBezTo>
                      <a:pt x="68" y="14"/>
                      <a:pt x="68" y="11"/>
                      <a:pt x="68" y="12"/>
                    </a:cubicBezTo>
                    <a:cubicBezTo>
                      <a:pt x="68" y="12"/>
                      <a:pt x="67" y="12"/>
                      <a:pt x="68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7" y="14"/>
                      <a:pt x="67" y="13"/>
                    </a:cubicBezTo>
                    <a:cubicBezTo>
                      <a:pt x="67" y="13"/>
                      <a:pt x="67" y="13"/>
                      <a:pt x="66" y="13"/>
                    </a:cubicBezTo>
                    <a:cubicBezTo>
                      <a:pt x="66" y="12"/>
                      <a:pt x="66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6" y="12"/>
                      <a:pt x="66" y="13"/>
                      <a:pt x="66" y="13"/>
                    </a:cubicBezTo>
                    <a:cubicBezTo>
                      <a:pt x="66" y="14"/>
                      <a:pt x="66" y="13"/>
                      <a:pt x="66" y="14"/>
                    </a:cubicBezTo>
                    <a:cubicBezTo>
                      <a:pt x="65" y="14"/>
                      <a:pt x="65" y="12"/>
                      <a:pt x="65" y="13"/>
                    </a:cubicBezTo>
                    <a:cubicBezTo>
                      <a:pt x="65" y="13"/>
                      <a:pt x="66" y="13"/>
                      <a:pt x="65" y="14"/>
                    </a:cubicBezTo>
                    <a:cubicBezTo>
                      <a:pt x="65" y="14"/>
                      <a:pt x="64" y="15"/>
                      <a:pt x="64" y="14"/>
                    </a:cubicBezTo>
                    <a:cubicBezTo>
                      <a:pt x="64" y="14"/>
                      <a:pt x="64" y="13"/>
                      <a:pt x="64" y="13"/>
                    </a:cubicBezTo>
                    <a:cubicBezTo>
                      <a:pt x="64" y="12"/>
                      <a:pt x="64" y="13"/>
                      <a:pt x="64" y="13"/>
                    </a:cubicBezTo>
                    <a:cubicBezTo>
                      <a:pt x="64" y="13"/>
                      <a:pt x="63" y="12"/>
                      <a:pt x="63" y="14"/>
                    </a:cubicBezTo>
                    <a:cubicBezTo>
                      <a:pt x="64" y="15"/>
                      <a:pt x="63" y="14"/>
                      <a:pt x="63" y="13"/>
                    </a:cubicBezTo>
                    <a:cubicBezTo>
                      <a:pt x="63" y="13"/>
                      <a:pt x="62" y="13"/>
                      <a:pt x="62" y="13"/>
                    </a:cubicBezTo>
                    <a:cubicBezTo>
                      <a:pt x="61" y="12"/>
                      <a:pt x="62" y="14"/>
                      <a:pt x="62" y="13"/>
                    </a:cubicBezTo>
                    <a:cubicBezTo>
                      <a:pt x="61" y="13"/>
                      <a:pt x="62" y="13"/>
                      <a:pt x="62" y="12"/>
                    </a:cubicBezTo>
                    <a:cubicBezTo>
                      <a:pt x="62" y="13"/>
                      <a:pt x="61" y="12"/>
                      <a:pt x="61" y="11"/>
                    </a:cubicBezTo>
                    <a:cubicBezTo>
                      <a:pt x="61" y="9"/>
                      <a:pt x="61" y="9"/>
                      <a:pt x="61" y="10"/>
                    </a:cubicBezTo>
                    <a:cubicBezTo>
                      <a:pt x="60" y="10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1" y="10"/>
                      <a:pt x="61" y="10"/>
                      <a:pt x="60" y="10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59" y="10"/>
                      <a:pt x="60" y="9"/>
                      <a:pt x="59" y="9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7" y="10"/>
                      <a:pt x="58" y="11"/>
                      <a:pt x="58" y="11"/>
                    </a:cubicBezTo>
                    <a:cubicBezTo>
                      <a:pt x="58" y="12"/>
                      <a:pt x="57" y="9"/>
                      <a:pt x="57" y="10"/>
                    </a:cubicBezTo>
                    <a:cubicBezTo>
                      <a:pt x="57" y="10"/>
                      <a:pt x="55" y="10"/>
                      <a:pt x="56" y="10"/>
                    </a:cubicBezTo>
                    <a:cubicBezTo>
                      <a:pt x="56" y="8"/>
                      <a:pt x="56" y="9"/>
                      <a:pt x="56" y="9"/>
                    </a:cubicBezTo>
                    <a:cubicBezTo>
                      <a:pt x="55" y="6"/>
                      <a:pt x="55" y="7"/>
                      <a:pt x="55" y="7"/>
                    </a:cubicBezTo>
                    <a:cubicBezTo>
                      <a:pt x="54" y="6"/>
                      <a:pt x="55" y="6"/>
                      <a:pt x="54" y="6"/>
                    </a:cubicBezTo>
                    <a:cubicBezTo>
                      <a:pt x="53" y="6"/>
                      <a:pt x="53" y="6"/>
                      <a:pt x="53" y="7"/>
                    </a:cubicBezTo>
                    <a:cubicBezTo>
                      <a:pt x="53" y="7"/>
                      <a:pt x="53" y="8"/>
                      <a:pt x="53" y="8"/>
                    </a:cubicBezTo>
                    <a:cubicBezTo>
                      <a:pt x="54" y="8"/>
                      <a:pt x="53" y="9"/>
                      <a:pt x="53" y="9"/>
                    </a:cubicBezTo>
                    <a:cubicBezTo>
                      <a:pt x="54" y="10"/>
                      <a:pt x="53" y="8"/>
                      <a:pt x="53" y="10"/>
                    </a:cubicBezTo>
                    <a:cubicBezTo>
                      <a:pt x="52" y="10"/>
                      <a:pt x="53" y="10"/>
                      <a:pt x="53" y="11"/>
                    </a:cubicBezTo>
                    <a:cubicBezTo>
                      <a:pt x="53" y="12"/>
                      <a:pt x="53" y="12"/>
                      <a:pt x="53" y="13"/>
                    </a:cubicBezTo>
                    <a:cubicBezTo>
                      <a:pt x="54" y="13"/>
                      <a:pt x="54" y="14"/>
                      <a:pt x="54" y="14"/>
                    </a:cubicBezTo>
                    <a:cubicBezTo>
                      <a:pt x="53" y="13"/>
                      <a:pt x="54" y="12"/>
                      <a:pt x="53" y="13"/>
                    </a:cubicBezTo>
                    <a:cubicBezTo>
                      <a:pt x="53" y="13"/>
                      <a:pt x="53" y="15"/>
                      <a:pt x="53" y="14"/>
                    </a:cubicBezTo>
                    <a:cubicBezTo>
                      <a:pt x="53" y="15"/>
                      <a:pt x="53" y="15"/>
                      <a:pt x="53" y="14"/>
                    </a:cubicBezTo>
                    <a:cubicBezTo>
                      <a:pt x="52" y="14"/>
                      <a:pt x="52" y="14"/>
                      <a:pt x="52" y="15"/>
                    </a:cubicBezTo>
                    <a:cubicBezTo>
                      <a:pt x="52" y="14"/>
                      <a:pt x="52" y="15"/>
                      <a:pt x="52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0" y="17"/>
                      <a:pt x="51" y="16"/>
                      <a:pt x="50" y="16"/>
                    </a:cubicBezTo>
                    <a:cubicBezTo>
                      <a:pt x="50" y="15"/>
                      <a:pt x="50" y="17"/>
                      <a:pt x="49" y="17"/>
                    </a:cubicBezTo>
                    <a:cubicBezTo>
                      <a:pt x="49" y="16"/>
                      <a:pt x="49" y="16"/>
                      <a:pt x="49" y="17"/>
                    </a:cubicBezTo>
                    <a:cubicBezTo>
                      <a:pt x="48" y="17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7" y="18"/>
                      <a:pt x="47" y="16"/>
                      <a:pt x="47" y="16"/>
                    </a:cubicBezTo>
                    <a:cubicBezTo>
                      <a:pt x="47" y="15"/>
                      <a:pt x="46" y="16"/>
                      <a:pt x="46" y="15"/>
                    </a:cubicBezTo>
                    <a:cubicBezTo>
                      <a:pt x="46" y="16"/>
                      <a:pt x="47" y="16"/>
                      <a:pt x="46" y="16"/>
                    </a:cubicBezTo>
                    <a:cubicBezTo>
                      <a:pt x="45" y="16"/>
                      <a:pt x="45" y="17"/>
                      <a:pt x="45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3" y="19"/>
                      <a:pt x="43" y="16"/>
                      <a:pt x="43" y="17"/>
                    </a:cubicBezTo>
                    <a:cubicBezTo>
                      <a:pt x="42" y="15"/>
                      <a:pt x="42" y="17"/>
                      <a:pt x="42" y="16"/>
                    </a:cubicBezTo>
                    <a:cubicBezTo>
                      <a:pt x="42" y="17"/>
                      <a:pt x="41" y="18"/>
                      <a:pt x="41" y="17"/>
                    </a:cubicBezTo>
                    <a:cubicBezTo>
                      <a:pt x="40" y="17"/>
                      <a:pt x="41" y="17"/>
                      <a:pt x="40" y="16"/>
                    </a:cubicBezTo>
                    <a:cubicBezTo>
                      <a:pt x="39" y="16"/>
                      <a:pt x="40" y="16"/>
                      <a:pt x="39" y="16"/>
                    </a:cubicBezTo>
                    <a:cubicBezTo>
                      <a:pt x="40" y="16"/>
                      <a:pt x="39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4"/>
                      <a:pt x="38" y="14"/>
                      <a:pt x="37" y="15"/>
                    </a:cubicBezTo>
                    <a:cubicBezTo>
                      <a:pt x="38" y="15"/>
                      <a:pt x="37" y="15"/>
                      <a:pt x="36" y="14"/>
                    </a:cubicBezTo>
                    <a:cubicBezTo>
                      <a:pt x="35" y="15"/>
                      <a:pt x="35" y="14"/>
                      <a:pt x="35" y="14"/>
                    </a:cubicBezTo>
                    <a:cubicBezTo>
                      <a:pt x="35" y="15"/>
                      <a:pt x="35" y="14"/>
                      <a:pt x="35" y="13"/>
                    </a:cubicBezTo>
                    <a:cubicBezTo>
                      <a:pt x="34" y="11"/>
                      <a:pt x="33" y="13"/>
                      <a:pt x="34" y="12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3" y="11"/>
                      <a:pt x="32" y="12"/>
                      <a:pt x="32" y="12"/>
                    </a:cubicBezTo>
                    <a:cubicBezTo>
                      <a:pt x="31" y="11"/>
                      <a:pt x="32" y="12"/>
                      <a:pt x="32" y="11"/>
                    </a:cubicBezTo>
                    <a:cubicBezTo>
                      <a:pt x="31" y="12"/>
                      <a:pt x="31" y="11"/>
                      <a:pt x="31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10"/>
                      <a:pt x="29" y="10"/>
                      <a:pt x="29" y="9"/>
                    </a:cubicBezTo>
                    <a:cubicBezTo>
                      <a:pt x="29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0"/>
                      <a:pt x="26" y="8"/>
                    </a:cubicBezTo>
                    <a:cubicBezTo>
                      <a:pt x="26" y="9"/>
                      <a:pt x="25" y="8"/>
                      <a:pt x="25" y="8"/>
                    </a:cubicBezTo>
                    <a:cubicBezTo>
                      <a:pt x="25" y="9"/>
                      <a:pt x="24" y="7"/>
                      <a:pt x="24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2" y="8"/>
                      <a:pt x="22" y="8"/>
                    </a:cubicBezTo>
                    <a:cubicBezTo>
                      <a:pt x="21" y="7"/>
                      <a:pt x="21" y="8"/>
                      <a:pt x="21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8"/>
                      <a:pt x="18" y="7"/>
                      <a:pt x="17" y="7"/>
                    </a:cubicBezTo>
                    <a:cubicBezTo>
                      <a:pt x="17" y="7"/>
                      <a:pt x="17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6"/>
                      <a:pt x="15" y="7"/>
                    </a:cubicBezTo>
                    <a:cubicBezTo>
                      <a:pt x="14" y="6"/>
                      <a:pt x="14" y="5"/>
                      <a:pt x="14" y="6"/>
                    </a:cubicBezTo>
                    <a:cubicBezTo>
                      <a:pt x="14" y="6"/>
                      <a:pt x="14" y="7"/>
                      <a:pt x="13" y="6"/>
                    </a:cubicBezTo>
                    <a:cubicBezTo>
                      <a:pt x="13" y="7"/>
                      <a:pt x="12" y="7"/>
                      <a:pt x="12" y="6"/>
                    </a:cubicBezTo>
                    <a:cubicBezTo>
                      <a:pt x="11" y="6"/>
                      <a:pt x="12" y="6"/>
                      <a:pt x="11" y="6"/>
                    </a:cubicBezTo>
                    <a:cubicBezTo>
                      <a:pt x="11" y="7"/>
                      <a:pt x="10" y="5"/>
                      <a:pt x="10" y="6"/>
                    </a:cubicBezTo>
                    <a:cubicBezTo>
                      <a:pt x="10" y="6"/>
                      <a:pt x="10" y="8"/>
                      <a:pt x="10" y="6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7" y="5"/>
                      <a:pt x="7" y="6"/>
                      <a:pt x="8" y="6"/>
                    </a:cubicBezTo>
                    <a:cubicBezTo>
                      <a:pt x="7" y="8"/>
                      <a:pt x="9" y="7"/>
                      <a:pt x="8" y="7"/>
                    </a:cubicBezTo>
                    <a:cubicBezTo>
                      <a:pt x="7" y="6"/>
                      <a:pt x="8" y="5"/>
                      <a:pt x="7" y="7"/>
                    </a:cubicBezTo>
                    <a:cubicBezTo>
                      <a:pt x="7" y="7"/>
                      <a:pt x="7" y="6"/>
                      <a:pt x="7" y="8"/>
                    </a:cubicBezTo>
                    <a:cubicBezTo>
                      <a:pt x="7" y="7"/>
                      <a:pt x="7" y="5"/>
                      <a:pt x="6" y="7"/>
                    </a:cubicBezTo>
                    <a:cubicBezTo>
                      <a:pt x="6" y="8"/>
                      <a:pt x="5" y="4"/>
                      <a:pt x="5" y="7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4" y="5"/>
                      <a:pt x="3" y="9"/>
                      <a:pt x="5" y="7"/>
                    </a:cubicBezTo>
                    <a:cubicBezTo>
                      <a:pt x="5" y="7"/>
                      <a:pt x="4" y="5"/>
                      <a:pt x="4" y="7"/>
                    </a:cubicBezTo>
                    <a:cubicBezTo>
                      <a:pt x="5" y="6"/>
                      <a:pt x="5" y="8"/>
                      <a:pt x="4" y="8"/>
                    </a:cubicBezTo>
                    <a:cubicBezTo>
                      <a:pt x="4" y="8"/>
                      <a:pt x="4" y="11"/>
                      <a:pt x="4" y="9"/>
                    </a:cubicBezTo>
                    <a:cubicBezTo>
                      <a:pt x="4" y="11"/>
                      <a:pt x="4" y="11"/>
                      <a:pt x="5" y="10"/>
                    </a:cubicBezTo>
                    <a:cubicBezTo>
                      <a:pt x="5" y="10"/>
                      <a:pt x="5" y="12"/>
                      <a:pt x="5" y="10"/>
                    </a:cubicBezTo>
                    <a:cubicBezTo>
                      <a:pt x="4" y="13"/>
                      <a:pt x="4" y="10"/>
                      <a:pt x="5" y="12"/>
                    </a:cubicBezTo>
                    <a:cubicBezTo>
                      <a:pt x="5" y="10"/>
                      <a:pt x="4" y="9"/>
                      <a:pt x="6" y="11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7" y="14"/>
                      <a:pt x="7" y="17"/>
                      <a:pt x="6" y="15"/>
                    </a:cubicBezTo>
                    <a:cubicBezTo>
                      <a:pt x="6" y="16"/>
                      <a:pt x="6" y="17"/>
                      <a:pt x="6" y="16"/>
                    </a:cubicBezTo>
                    <a:cubicBezTo>
                      <a:pt x="7" y="16"/>
                      <a:pt x="6" y="13"/>
                      <a:pt x="6" y="15"/>
                    </a:cubicBezTo>
                    <a:cubicBezTo>
                      <a:pt x="6" y="13"/>
                      <a:pt x="8" y="16"/>
                      <a:pt x="7" y="16"/>
                    </a:cubicBezTo>
                    <a:cubicBezTo>
                      <a:pt x="8" y="19"/>
                      <a:pt x="6" y="18"/>
                      <a:pt x="7" y="17"/>
                    </a:cubicBezTo>
                    <a:cubicBezTo>
                      <a:pt x="6" y="14"/>
                      <a:pt x="6" y="19"/>
                      <a:pt x="7" y="18"/>
                    </a:cubicBezTo>
                    <a:cubicBezTo>
                      <a:pt x="8" y="17"/>
                      <a:pt x="7" y="19"/>
                      <a:pt x="6" y="19"/>
                    </a:cubicBezTo>
                    <a:cubicBezTo>
                      <a:pt x="6" y="19"/>
                      <a:pt x="7" y="21"/>
                      <a:pt x="7" y="19"/>
                    </a:cubicBezTo>
                    <a:cubicBezTo>
                      <a:pt x="7" y="18"/>
                      <a:pt x="8" y="17"/>
                      <a:pt x="7" y="20"/>
                    </a:cubicBezTo>
                    <a:cubicBezTo>
                      <a:pt x="6" y="22"/>
                      <a:pt x="8" y="19"/>
                      <a:pt x="7" y="22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0"/>
                      <a:pt x="6" y="24"/>
                      <a:pt x="6" y="23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6"/>
                      <a:pt x="6" y="26"/>
                      <a:pt x="6" y="25"/>
                    </a:cubicBezTo>
                    <a:cubicBezTo>
                      <a:pt x="6" y="26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4" y="26"/>
                      <a:pt x="4" y="26"/>
                    </a:cubicBezTo>
                    <a:cubicBezTo>
                      <a:pt x="4" y="25"/>
                      <a:pt x="4" y="26"/>
                      <a:pt x="5" y="25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3"/>
                      <a:pt x="4" y="25"/>
                      <a:pt x="4" y="25"/>
                    </a:cubicBezTo>
                    <a:cubicBezTo>
                      <a:pt x="2" y="23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1" y="25"/>
                      <a:pt x="2" y="25"/>
                    </a:cubicBezTo>
                    <a:cubicBezTo>
                      <a:pt x="2" y="26"/>
                      <a:pt x="2" y="25"/>
                      <a:pt x="2" y="24"/>
                    </a:cubicBezTo>
                    <a:cubicBezTo>
                      <a:pt x="2" y="24"/>
                      <a:pt x="3" y="22"/>
                      <a:pt x="2" y="24"/>
                    </a:cubicBezTo>
                    <a:cubicBezTo>
                      <a:pt x="2" y="23"/>
                      <a:pt x="3" y="24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3"/>
                      <a:pt x="2" y="22"/>
                      <a:pt x="1" y="22"/>
                    </a:cubicBezTo>
                    <a:cubicBezTo>
                      <a:pt x="2" y="22"/>
                      <a:pt x="1" y="22"/>
                      <a:pt x="1" y="22"/>
                    </a:cubicBezTo>
                    <a:cubicBezTo>
                      <a:pt x="0" y="22"/>
                      <a:pt x="1" y="22"/>
                      <a:pt x="1" y="24"/>
                    </a:cubicBezTo>
                    <a:cubicBezTo>
                      <a:pt x="2" y="25"/>
                      <a:pt x="1" y="26"/>
                      <a:pt x="2" y="25"/>
                    </a:cubicBezTo>
                    <a:cubicBezTo>
                      <a:pt x="3" y="26"/>
                      <a:pt x="3" y="27"/>
                      <a:pt x="3" y="26"/>
                    </a:cubicBezTo>
                    <a:cubicBezTo>
                      <a:pt x="2" y="26"/>
                      <a:pt x="4" y="27"/>
                      <a:pt x="3" y="27"/>
                    </a:cubicBezTo>
                    <a:cubicBezTo>
                      <a:pt x="3" y="27"/>
                      <a:pt x="2" y="28"/>
                      <a:pt x="3" y="28"/>
                    </a:cubicBezTo>
                    <a:cubicBezTo>
                      <a:pt x="3" y="29"/>
                      <a:pt x="3" y="29"/>
                      <a:pt x="3" y="30"/>
                    </a:cubicBezTo>
                    <a:cubicBezTo>
                      <a:pt x="3" y="29"/>
                      <a:pt x="2" y="27"/>
                      <a:pt x="2" y="28"/>
                    </a:cubicBezTo>
                    <a:cubicBezTo>
                      <a:pt x="2" y="27"/>
                      <a:pt x="2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5"/>
                      <a:pt x="2" y="25"/>
                      <a:pt x="2" y="24"/>
                    </a:cubicBezTo>
                    <a:cubicBezTo>
                      <a:pt x="2" y="25"/>
                      <a:pt x="3" y="24"/>
                      <a:pt x="2" y="25"/>
                    </a:cubicBezTo>
                    <a:cubicBezTo>
                      <a:pt x="2" y="24"/>
                      <a:pt x="3" y="23"/>
                      <a:pt x="3" y="24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4"/>
                      <a:pt x="2" y="25"/>
                      <a:pt x="2" y="23"/>
                    </a:cubicBezTo>
                    <a:cubicBezTo>
                      <a:pt x="2" y="23"/>
                      <a:pt x="1" y="23"/>
                      <a:pt x="1" y="23"/>
                    </a:cubicBezTo>
                    <a:cubicBezTo>
                      <a:pt x="2" y="23"/>
                      <a:pt x="0" y="23"/>
                      <a:pt x="1" y="23"/>
                    </a:cubicBezTo>
                    <a:cubicBezTo>
                      <a:pt x="0" y="24"/>
                      <a:pt x="0" y="24"/>
                      <a:pt x="0" y="23"/>
                    </a:cubicBezTo>
                    <a:cubicBezTo>
                      <a:pt x="0" y="26"/>
                      <a:pt x="0" y="25"/>
                      <a:pt x="0" y="24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7"/>
                      <a:pt x="1" y="27"/>
                      <a:pt x="1" y="27"/>
                    </a:cubicBezTo>
                    <a:cubicBezTo>
                      <a:pt x="2" y="28"/>
                      <a:pt x="2" y="29"/>
                      <a:pt x="2" y="29"/>
                    </a:cubicBezTo>
                    <a:cubicBezTo>
                      <a:pt x="2" y="29"/>
                      <a:pt x="1" y="29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29"/>
                      <a:pt x="1" y="31"/>
                      <a:pt x="1" y="31"/>
                    </a:cubicBezTo>
                    <a:cubicBezTo>
                      <a:pt x="1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lose/>
                    <a:moveTo>
                      <a:pt x="76" y="5"/>
                    </a:moveTo>
                    <a:cubicBezTo>
                      <a:pt x="77" y="6"/>
                      <a:pt x="77" y="6"/>
                      <a:pt x="77" y="5"/>
                    </a:cubicBezTo>
                    <a:cubicBezTo>
                      <a:pt x="76" y="5"/>
                      <a:pt x="77" y="5"/>
                      <a:pt x="76" y="5"/>
                    </a:cubicBezTo>
                    <a:cubicBezTo>
                      <a:pt x="76" y="6"/>
                      <a:pt x="76" y="5"/>
                      <a:pt x="76" y="5"/>
                    </a:cubicBezTo>
                    <a:close/>
                    <a:moveTo>
                      <a:pt x="86" y="27"/>
                    </a:move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7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lose/>
                    <a:moveTo>
                      <a:pt x="86" y="28"/>
                    </a:moveTo>
                    <a:cubicBezTo>
                      <a:pt x="86" y="28"/>
                      <a:pt x="86" y="27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lose/>
                    <a:moveTo>
                      <a:pt x="85" y="26"/>
                    </a:move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27"/>
                      <a:pt x="83" y="27"/>
                      <a:pt x="83" y="27"/>
                    </a:cubicBezTo>
                    <a:close/>
                    <a:moveTo>
                      <a:pt x="82" y="27"/>
                    </a:move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27"/>
                      <a:pt x="82" y="28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lose/>
                    <a:moveTo>
                      <a:pt x="82" y="29"/>
                    </a:moveTo>
                    <a:cubicBezTo>
                      <a:pt x="82" y="28"/>
                      <a:pt x="82" y="28"/>
                      <a:pt x="82" y="28"/>
                    </a:cubicBezTo>
                    <a:cubicBezTo>
                      <a:pt x="82" y="28"/>
                      <a:pt x="82" y="28"/>
                      <a:pt x="82" y="28"/>
                    </a:cubicBezTo>
                    <a:lnTo>
                      <a:pt x="82" y="29"/>
                    </a:lnTo>
                    <a:close/>
                    <a:moveTo>
                      <a:pt x="74" y="31"/>
                    </a:moveTo>
                    <a:cubicBezTo>
                      <a:pt x="75" y="31"/>
                      <a:pt x="75" y="31"/>
                      <a:pt x="75" y="31"/>
                    </a:cubicBezTo>
                    <a:cubicBezTo>
                      <a:pt x="75" y="31"/>
                      <a:pt x="75" y="31"/>
                      <a:pt x="75" y="31"/>
                    </a:cubicBezTo>
                    <a:lnTo>
                      <a:pt x="74" y="31"/>
                    </a:lnTo>
                    <a:close/>
                    <a:moveTo>
                      <a:pt x="70" y="11"/>
                    </a:moveTo>
                    <a:cubicBezTo>
                      <a:pt x="70" y="12"/>
                      <a:pt x="71" y="12"/>
                      <a:pt x="70" y="11"/>
                    </a:cubicBezTo>
                    <a:cubicBezTo>
                      <a:pt x="70" y="12"/>
                      <a:pt x="71" y="11"/>
                      <a:pt x="70" y="11"/>
                    </a:cubicBezTo>
                    <a:close/>
                    <a:moveTo>
                      <a:pt x="68" y="37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7"/>
                      <a:pt x="69" y="37"/>
                      <a:pt x="69" y="37"/>
                    </a:cubicBezTo>
                    <a:lnTo>
                      <a:pt x="68" y="37"/>
                    </a:lnTo>
                    <a:close/>
                    <a:moveTo>
                      <a:pt x="68" y="30"/>
                    </a:moveTo>
                    <a:cubicBezTo>
                      <a:pt x="68" y="30"/>
                      <a:pt x="67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lose/>
                    <a:moveTo>
                      <a:pt x="62" y="37"/>
                    </a:moveTo>
                    <a:cubicBezTo>
                      <a:pt x="63" y="37"/>
                      <a:pt x="63" y="37"/>
                      <a:pt x="62" y="37"/>
                    </a:cubicBezTo>
                    <a:close/>
                    <a:moveTo>
                      <a:pt x="61" y="37"/>
                    </a:moveTo>
                    <a:cubicBezTo>
                      <a:pt x="61" y="37"/>
                      <a:pt x="61" y="37"/>
                      <a:pt x="61" y="37"/>
                    </a:cubicBezTo>
                    <a:cubicBezTo>
                      <a:pt x="62" y="36"/>
                      <a:pt x="61" y="37"/>
                      <a:pt x="62" y="37"/>
                    </a:cubicBezTo>
                    <a:cubicBezTo>
                      <a:pt x="61" y="38"/>
                      <a:pt x="61" y="38"/>
                      <a:pt x="61" y="38"/>
                    </a:cubicBezTo>
                    <a:lnTo>
                      <a:pt x="61" y="37"/>
                    </a:lnTo>
                    <a:close/>
                    <a:moveTo>
                      <a:pt x="61" y="33"/>
                    </a:moveTo>
                    <a:cubicBezTo>
                      <a:pt x="60" y="33"/>
                      <a:pt x="60" y="33"/>
                      <a:pt x="60" y="33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lose/>
                    <a:moveTo>
                      <a:pt x="60" y="34"/>
                    </a:moveTo>
                    <a:cubicBezTo>
                      <a:pt x="60" y="33"/>
                      <a:pt x="60" y="34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ubicBezTo>
                      <a:pt x="61" y="33"/>
                      <a:pt x="60" y="34"/>
                      <a:pt x="60" y="34"/>
                    </a:cubicBezTo>
                    <a:close/>
                    <a:moveTo>
                      <a:pt x="60" y="36"/>
                    </a:moveTo>
                    <a:cubicBezTo>
                      <a:pt x="60" y="37"/>
                      <a:pt x="60" y="37"/>
                      <a:pt x="60" y="37"/>
                    </a:cubicBezTo>
                    <a:cubicBezTo>
                      <a:pt x="59" y="36"/>
                      <a:pt x="60" y="37"/>
                      <a:pt x="60" y="36"/>
                    </a:cubicBezTo>
                    <a:close/>
                    <a:moveTo>
                      <a:pt x="59" y="35"/>
                    </a:move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59" y="35"/>
                      <a:pt x="61" y="35"/>
                      <a:pt x="60" y="35"/>
                    </a:cubicBezTo>
                    <a:cubicBezTo>
                      <a:pt x="60" y="35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9" y="35"/>
                      <a:pt x="59" y="35"/>
                      <a:pt x="59" y="35"/>
                    </a:cubicBezTo>
                    <a:close/>
                    <a:moveTo>
                      <a:pt x="57" y="31"/>
                    </a:moveTo>
                    <a:cubicBezTo>
                      <a:pt x="57" y="31"/>
                      <a:pt x="57" y="30"/>
                      <a:pt x="57" y="29"/>
                    </a:cubicBezTo>
                    <a:cubicBezTo>
                      <a:pt x="57" y="30"/>
                      <a:pt x="58" y="29"/>
                      <a:pt x="58" y="30"/>
                    </a:cubicBezTo>
                    <a:cubicBezTo>
                      <a:pt x="59" y="31"/>
                      <a:pt x="57" y="32"/>
                      <a:pt x="57" y="31"/>
                    </a:cubicBezTo>
                    <a:close/>
                    <a:moveTo>
                      <a:pt x="57" y="33"/>
                    </a:moveTo>
                    <a:cubicBezTo>
                      <a:pt x="58" y="33"/>
                      <a:pt x="58" y="35"/>
                      <a:pt x="58" y="34"/>
                    </a:cubicBezTo>
                    <a:cubicBezTo>
                      <a:pt x="57" y="34"/>
                      <a:pt x="57" y="34"/>
                      <a:pt x="57" y="33"/>
                    </a:cubicBezTo>
                    <a:close/>
                    <a:moveTo>
                      <a:pt x="57" y="33"/>
                    </a:moveTo>
                    <a:cubicBezTo>
                      <a:pt x="57" y="33"/>
                      <a:pt x="57" y="33"/>
                      <a:pt x="57" y="33"/>
                    </a:cubicBezTo>
                    <a:close/>
                    <a:moveTo>
                      <a:pt x="57" y="32"/>
                    </a:move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2"/>
                      <a:pt x="57" y="32"/>
                    </a:cubicBezTo>
                    <a:close/>
                    <a:moveTo>
                      <a:pt x="46" y="32"/>
                    </a:moveTo>
                    <a:cubicBezTo>
                      <a:pt x="46" y="32"/>
                      <a:pt x="46" y="32"/>
                      <a:pt x="47" y="32"/>
                    </a:cubicBezTo>
                    <a:cubicBezTo>
                      <a:pt x="47" y="33"/>
                      <a:pt x="47" y="32"/>
                      <a:pt x="46" y="32"/>
                    </a:cubicBezTo>
                    <a:close/>
                    <a:moveTo>
                      <a:pt x="43" y="34"/>
                    </a:move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4"/>
                      <a:pt x="43" y="34"/>
                      <a:pt x="43" y="34"/>
                    </a:cubicBezTo>
                    <a:close/>
                    <a:moveTo>
                      <a:pt x="42" y="33"/>
                    </a:move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3" y="34"/>
                      <a:pt x="41" y="33"/>
                      <a:pt x="42" y="33"/>
                    </a:cubicBezTo>
                    <a:close/>
                    <a:moveTo>
                      <a:pt x="40" y="31"/>
                    </a:move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lose/>
                    <a:moveTo>
                      <a:pt x="39" y="32"/>
                    </a:move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lose/>
                    <a:moveTo>
                      <a:pt x="37" y="31"/>
                    </a:moveTo>
                    <a:cubicBezTo>
                      <a:pt x="38" y="31"/>
                      <a:pt x="38" y="30"/>
                      <a:pt x="38" y="31"/>
                    </a:cubicBezTo>
                    <a:cubicBezTo>
                      <a:pt x="38" y="31"/>
                      <a:pt x="38" y="32"/>
                      <a:pt x="37" y="31"/>
                    </a:cubicBezTo>
                    <a:close/>
                    <a:moveTo>
                      <a:pt x="3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lnTo>
                      <a:pt x="36" y="32"/>
                    </a:lnTo>
                    <a:close/>
                    <a:moveTo>
                      <a:pt x="36" y="36"/>
                    </a:moveTo>
                    <a:cubicBezTo>
                      <a:pt x="36" y="35"/>
                      <a:pt x="36" y="36"/>
                      <a:pt x="36" y="36"/>
                    </a:cubicBezTo>
                    <a:close/>
                    <a:moveTo>
                      <a:pt x="34" y="34"/>
                    </a:moveTo>
                    <a:cubicBezTo>
                      <a:pt x="35" y="34"/>
                      <a:pt x="34" y="33"/>
                      <a:pt x="34" y="34"/>
                    </a:cubicBezTo>
                    <a:cubicBezTo>
                      <a:pt x="34" y="34"/>
                      <a:pt x="34" y="33"/>
                      <a:pt x="34" y="34"/>
                    </a:cubicBezTo>
                    <a:close/>
                    <a:moveTo>
                      <a:pt x="33" y="34"/>
                    </a:moveTo>
                    <a:cubicBezTo>
                      <a:pt x="33" y="34"/>
                      <a:pt x="33" y="34"/>
                      <a:pt x="34" y="34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4"/>
                      <a:pt x="33" y="34"/>
                      <a:pt x="33" y="35"/>
                    </a:cubicBezTo>
                    <a:cubicBezTo>
                      <a:pt x="33" y="35"/>
                      <a:pt x="32" y="35"/>
                      <a:pt x="33" y="34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  <a:moveTo>
                      <a:pt x="27" y="33"/>
                    </a:move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8" y="33"/>
                      <a:pt x="27" y="33"/>
                    </a:cubicBezTo>
                    <a:close/>
                    <a:moveTo>
                      <a:pt x="26" y="30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0"/>
                      <a:pt x="26" y="30"/>
                      <a:pt x="26" y="30"/>
                    </a:cubicBezTo>
                    <a:close/>
                    <a:moveTo>
                      <a:pt x="25" y="28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8"/>
                      <a:pt x="25" y="28"/>
                      <a:pt x="25" y="28"/>
                    </a:cubicBezTo>
                    <a:close/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3" y="29"/>
                      <a:pt x="23" y="29"/>
                    </a:cubicBezTo>
                    <a:lnTo>
                      <a:pt x="23" y="28"/>
                    </a:lnTo>
                    <a:close/>
                    <a:moveTo>
                      <a:pt x="20" y="30"/>
                    </a:moveTo>
                    <a:cubicBezTo>
                      <a:pt x="20" y="29"/>
                      <a:pt x="20" y="29"/>
                      <a:pt x="20" y="29"/>
                    </a:cubicBezTo>
                    <a:cubicBezTo>
                      <a:pt x="21" y="30"/>
                      <a:pt x="20" y="30"/>
                      <a:pt x="20" y="30"/>
                    </a:cubicBezTo>
                    <a:close/>
                    <a:moveTo>
                      <a:pt x="19" y="28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lose/>
                    <a:moveTo>
                      <a:pt x="20" y="32"/>
                    </a:move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lose/>
                    <a:moveTo>
                      <a:pt x="18" y="31"/>
                    </a:moveTo>
                    <a:cubicBezTo>
                      <a:pt x="18" y="30"/>
                      <a:pt x="18" y="30"/>
                      <a:pt x="18" y="31"/>
                    </a:cubicBezTo>
                    <a:close/>
                    <a:moveTo>
                      <a:pt x="15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30"/>
                      <a:pt x="15" y="29"/>
                    </a:cubicBezTo>
                    <a:close/>
                    <a:moveTo>
                      <a:pt x="13" y="29"/>
                    </a:moveTo>
                    <a:cubicBezTo>
                      <a:pt x="13" y="29"/>
                      <a:pt x="13" y="28"/>
                      <a:pt x="13" y="29"/>
                    </a:cubicBezTo>
                    <a:cubicBezTo>
                      <a:pt x="13" y="29"/>
                      <a:pt x="13" y="30"/>
                      <a:pt x="13" y="29"/>
                    </a:cubicBezTo>
                    <a:close/>
                    <a:moveTo>
                      <a:pt x="6" y="28"/>
                    </a:moveTo>
                    <a:cubicBezTo>
                      <a:pt x="7" y="29"/>
                      <a:pt x="7" y="27"/>
                      <a:pt x="7" y="29"/>
                    </a:cubicBezTo>
                    <a:cubicBezTo>
                      <a:pt x="7" y="28"/>
                      <a:pt x="6" y="29"/>
                      <a:pt x="6" y="28"/>
                    </a:cubicBezTo>
                    <a:close/>
                    <a:moveTo>
                      <a:pt x="4" y="28"/>
                    </a:moveTo>
                    <a:cubicBezTo>
                      <a:pt x="5" y="29"/>
                      <a:pt x="5" y="27"/>
                      <a:pt x="5" y="28"/>
                    </a:cubicBezTo>
                    <a:cubicBezTo>
                      <a:pt x="6" y="28"/>
                      <a:pt x="5" y="27"/>
                      <a:pt x="5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8"/>
                      <a:pt x="4" y="28"/>
                    </a:cubicBezTo>
                    <a:close/>
                    <a:moveTo>
                      <a:pt x="1" y="32"/>
                    </a:moveTo>
                    <a:cubicBezTo>
                      <a:pt x="1" y="32"/>
                      <a:pt x="1" y="32"/>
                      <a:pt x="1" y="31"/>
                    </a:cubicBezTo>
                    <a:cubicBezTo>
                      <a:pt x="2" y="32"/>
                      <a:pt x="1" y="32"/>
                      <a:pt x="1" y="32"/>
                    </a:cubicBezTo>
                    <a:close/>
                  </a:path>
                </a:pathLst>
              </a:custGeom>
              <a:solidFill>
                <a:srgbClr val="24A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ïs1ïďê"/>
              <p:cNvSpPr/>
              <p:nvPr/>
            </p:nvSpPr>
            <p:spPr bwMode="auto">
              <a:xfrm>
                <a:off x="5306" y="2867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5" name="îṥlîḓe"/>
              <p:cNvSpPr/>
              <p:nvPr/>
            </p:nvSpPr>
            <p:spPr bwMode="auto">
              <a:xfrm>
                <a:off x="5236" y="2893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6" name="ïs1ïḋé"/>
              <p:cNvSpPr/>
              <p:nvPr/>
            </p:nvSpPr>
            <p:spPr bwMode="auto">
              <a:xfrm>
                <a:off x="5316" y="2880"/>
                <a:ext cx="8" cy="10"/>
              </a:xfrm>
              <a:custGeom>
                <a:avLst/>
                <a:gdLst>
                  <a:gd name="T0" fmla="*/ 1 w 3"/>
                  <a:gd name="T1" fmla="*/ 3 h 4"/>
                  <a:gd name="T2" fmla="*/ 1 w 3"/>
                  <a:gd name="T3" fmla="*/ 3 h 4"/>
                  <a:gd name="T4" fmla="*/ 2 w 3"/>
                  <a:gd name="T5" fmla="*/ 3 h 4"/>
                  <a:gd name="T6" fmla="*/ 2 w 3"/>
                  <a:gd name="T7" fmla="*/ 3 h 4"/>
                  <a:gd name="T8" fmla="*/ 2 w 3"/>
                  <a:gd name="T9" fmla="*/ 2 h 4"/>
                  <a:gd name="T10" fmla="*/ 2 w 3"/>
                  <a:gd name="T11" fmla="*/ 2 h 4"/>
                  <a:gd name="T12" fmla="*/ 2 w 3"/>
                  <a:gd name="T13" fmla="*/ 2 h 4"/>
                  <a:gd name="T14" fmla="*/ 2 w 3"/>
                  <a:gd name="T15" fmla="*/ 2 h 4"/>
                  <a:gd name="T16" fmla="*/ 2 w 3"/>
                  <a:gd name="T17" fmla="*/ 2 h 4"/>
                  <a:gd name="T18" fmla="*/ 2 w 3"/>
                  <a:gd name="T19" fmla="*/ 1 h 4"/>
                  <a:gd name="T20" fmla="*/ 2 w 3"/>
                  <a:gd name="T21" fmla="*/ 2 h 4"/>
                  <a:gd name="T22" fmla="*/ 2 w 3"/>
                  <a:gd name="T23" fmla="*/ 1 h 4"/>
                  <a:gd name="T24" fmla="*/ 2 w 3"/>
                  <a:gd name="T25" fmla="*/ 1 h 4"/>
                  <a:gd name="T26" fmla="*/ 2 w 3"/>
                  <a:gd name="T27" fmla="*/ 1 h 4"/>
                  <a:gd name="T28" fmla="*/ 2 w 3"/>
                  <a:gd name="T29" fmla="*/ 2 h 4"/>
                  <a:gd name="T30" fmla="*/ 2 w 3"/>
                  <a:gd name="T31" fmla="*/ 1 h 4"/>
                  <a:gd name="T32" fmla="*/ 2 w 3"/>
                  <a:gd name="T33" fmla="*/ 1 h 4"/>
                  <a:gd name="T34" fmla="*/ 2 w 3"/>
                  <a:gd name="T35" fmla="*/ 1 h 4"/>
                  <a:gd name="T36" fmla="*/ 2 w 3"/>
                  <a:gd name="T37" fmla="*/ 1 h 4"/>
                  <a:gd name="T38" fmla="*/ 1 w 3"/>
                  <a:gd name="T39" fmla="*/ 1 h 4"/>
                  <a:gd name="T40" fmla="*/ 1 w 3"/>
                  <a:gd name="T41" fmla="*/ 1 h 4"/>
                  <a:gd name="T42" fmla="*/ 1 w 3"/>
                  <a:gd name="T43" fmla="*/ 1 h 4"/>
                  <a:gd name="T44" fmla="*/ 1 w 3"/>
                  <a:gd name="T45" fmla="*/ 1 h 4"/>
                  <a:gd name="T46" fmla="*/ 1 w 3"/>
                  <a:gd name="T47" fmla="*/ 1 h 4"/>
                  <a:gd name="T48" fmla="*/ 1 w 3"/>
                  <a:gd name="T49" fmla="*/ 1 h 4"/>
                  <a:gd name="T50" fmla="*/ 1 w 3"/>
                  <a:gd name="T51" fmla="*/ 1 h 4"/>
                  <a:gd name="T52" fmla="*/ 1 w 3"/>
                  <a:gd name="T53" fmla="*/ 0 h 4"/>
                  <a:gd name="T54" fmla="*/ 1 w 3"/>
                  <a:gd name="T55" fmla="*/ 0 h 4"/>
                  <a:gd name="T56" fmla="*/ 1 w 3"/>
                  <a:gd name="T57" fmla="*/ 1 h 4"/>
                  <a:gd name="T58" fmla="*/ 1 w 3"/>
                  <a:gd name="T59" fmla="*/ 1 h 4"/>
                  <a:gd name="T60" fmla="*/ 1 w 3"/>
                  <a:gd name="T61" fmla="*/ 1 h 4"/>
                  <a:gd name="T62" fmla="*/ 1 w 3"/>
                  <a:gd name="T63" fmla="*/ 2 h 4"/>
                  <a:gd name="T64" fmla="*/ 1 w 3"/>
                  <a:gd name="T65" fmla="*/ 1 h 4"/>
                  <a:gd name="T66" fmla="*/ 1 w 3"/>
                  <a:gd name="T67" fmla="*/ 2 h 4"/>
                  <a:gd name="T68" fmla="*/ 1 w 3"/>
                  <a:gd name="T69" fmla="*/ 2 h 4"/>
                  <a:gd name="T70" fmla="*/ 1 w 3"/>
                  <a:gd name="T71" fmla="*/ 2 h 4"/>
                  <a:gd name="T72" fmla="*/ 1 w 3"/>
                  <a:gd name="T73" fmla="*/ 2 h 4"/>
                  <a:gd name="T74" fmla="*/ 1 w 3"/>
                  <a:gd name="T75" fmla="*/ 3 h 4"/>
                  <a:gd name="T76" fmla="*/ 1 w 3"/>
                  <a:gd name="T77" fmla="*/ 2 h 4"/>
                  <a:gd name="T78" fmla="*/ 1 w 3"/>
                  <a:gd name="T79" fmla="*/ 3 h 4"/>
                  <a:gd name="T80" fmla="*/ 1 w 3"/>
                  <a:gd name="T81" fmla="*/ 3 h 4"/>
                  <a:gd name="T82" fmla="*/ 1 w 3"/>
                  <a:gd name="T83" fmla="*/ 3 h 4"/>
                  <a:gd name="T84" fmla="*/ 1 w 3"/>
                  <a:gd name="T85" fmla="*/ 3 h 4"/>
                  <a:gd name="T86" fmla="*/ 1 w 3"/>
                  <a:gd name="T87" fmla="*/ 2 h 4"/>
                  <a:gd name="T88" fmla="*/ 1 w 3"/>
                  <a:gd name="T89" fmla="*/ 2 h 4"/>
                  <a:gd name="T90" fmla="*/ 2 w 3"/>
                  <a:gd name="T91" fmla="*/ 2 h 4"/>
                  <a:gd name="T92" fmla="*/ 1 w 3"/>
                  <a:gd name="T9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1" y="3"/>
                      <a:pt x="1" y="4"/>
                      <a:pt x="1" y="3"/>
                    </a:cubicBezTo>
                    <a:cubicBezTo>
                      <a:pt x="1" y="3"/>
                      <a:pt x="1" y="4"/>
                      <a:pt x="2" y="3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3" y="4"/>
                      <a:pt x="3" y="3"/>
                      <a:pt x="2" y="2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2" y="3"/>
                      <a:pt x="2" y="2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3"/>
                      <a:pt x="2" y="0"/>
                      <a:pt x="2" y="1"/>
                    </a:cubicBezTo>
                    <a:cubicBezTo>
                      <a:pt x="2" y="1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2"/>
                      <a:pt x="2" y="1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1" y="2"/>
                      <a:pt x="1" y="1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0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4"/>
                      <a:pt x="1" y="3"/>
                    </a:cubicBezTo>
                    <a:cubicBezTo>
                      <a:pt x="1" y="2"/>
                      <a:pt x="1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1" y="2"/>
                    </a:moveTo>
                    <a:cubicBezTo>
                      <a:pt x="2" y="3"/>
                      <a:pt x="1" y="2"/>
                      <a:pt x="1" y="2"/>
                    </a:cubicBezTo>
                    <a:cubicBezTo>
                      <a:pt x="1" y="2"/>
                      <a:pt x="1" y="3"/>
                      <a:pt x="2" y="2"/>
                    </a:cubicBezTo>
                    <a:cubicBezTo>
                      <a:pt x="2" y="3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7" name="is1ïḋe"/>
              <p:cNvSpPr/>
              <p:nvPr/>
            </p:nvSpPr>
            <p:spPr bwMode="auto">
              <a:xfrm>
                <a:off x="5231" y="2932"/>
                <a:ext cx="1" cy="1"/>
              </a:xfrm>
              <a:prstGeom prst="rect">
                <a:avLst/>
              </a:pr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8" name="iṣļîḑè"/>
              <p:cNvSpPr/>
              <p:nvPr/>
            </p:nvSpPr>
            <p:spPr bwMode="auto">
              <a:xfrm>
                <a:off x="5218" y="2942"/>
                <a:ext cx="1" cy="1"/>
              </a:xfrm>
              <a:prstGeom prst="rect">
                <a:avLst/>
              </a:pr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9" name="ísḷíḓe"/>
              <p:cNvSpPr/>
              <p:nvPr/>
            </p:nvSpPr>
            <p:spPr bwMode="auto">
              <a:xfrm>
                <a:off x="5218" y="29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0" name="iṡḷiḓè"/>
              <p:cNvSpPr/>
              <p:nvPr/>
            </p:nvSpPr>
            <p:spPr bwMode="auto">
              <a:xfrm>
                <a:off x="5218" y="2939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1" name="íṥlïdê"/>
              <p:cNvSpPr/>
              <p:nvPr/>
            </p:nvSpPr>
            <p:spPr bwMode="auto">
              <a:xfrm>
                <a:off x="5218" y="2942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0 w 3"/>
                  <a:gd name="T5" fmla="*/ 0 w 3"/>
                  <a:gd name="T6" fmla="*/ 0 w 3"/>
                  <a:gd name="T7" fmla="*/ 3 w 3"/>
                  <a:gd name="T8" fmla="*/ 0 w 3"/>
                  <a:gd name="T9" fmla="*/ 0 w 3"/>
                  <a:gd name="T10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2" name="îṣ1ïdê"/>
              <p:cNvSpPr/>
              <p:nvPr/>
            </p:nvSpPr>
            <p:spPr bwMode="auto">
              <a:xfrm>
                <a:off x="5208" y="29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3" name="ïSḻiḓe"/>
              <p:cNvSpPr/>
              <p:nvPr/>
            </p:nvSpPr>
            <p:spPr bwMode="auto">
              <a:xfrm>
                <a:off x="5182" y="29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4" name="íşḻïdé"/>
              <p:cNvSpPr/>
              <p:nvPr/>
            </p:nvSpPr>
            <p:spPr bwMode="auto">
              <a:xfrm>
                <a:off x="5177" y="2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5" name="îṥľïḓê"/>
              <p:cNvSpPr/>
              <p:nvPr/>
            </p:nvSpPr>
            <p:spPr bwMode="auto">
              <a:xfrm>
                <a:off x="5169" y="2932"/>
                <a:ext cx="1" cy="1"/>
              </a:xfrm>
              <a:prstGeom prst="rect">
                <a:avLst/>
              </a:pr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6" name="ïšľïḍé"/>
              <p:cNvSpPr/>
              <p:nvPr/>
            </p:nvSpPr>
            <p:spPr bwMode="auto">
              <a:xfrm>
                <a:off x="5141" y="29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7" name="ï$ļîdê"/>
              <p:cNvSpPr/>
              <p:nvPr/>
            </p:nvSpPr>
            <p:spPr bwMode="auto">
              <a:xfrm>
                <a:off x="5123" y="2932"/>
                <a:ext cx="1" cy="1"/>
              </a:xfrm>
              <a:prstGeom prst="rect">
                <a:avLst/>
              </a:pr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8" name="iṩ1îḍé"/>
              <p:cNvSpPr/>
              <p:nvPr/>
            </p:nvSpPr>
            <p:spPr bwMode="auto">
              <a:xfrm>
                <a:off x="5077" y="2669"/>
                <a:ext cx="7" cy="15"/>
              </a:xfrm>
              <a:custGeom>
                <a:avLst/>
                <a:gdLst>
                  <a:gd name="T0" fmla="*/ 3 w 3"/>
                  <a:gd name="T1" fmla="*/ 5 h 6"/>
                  <a:gd name="T2" fmla="*/ 3 w 3"/>
                  <a:gd name="T3" fmla="*/ 5 h 6"/>
                  <a:gd name="T4" fmla="*/ 3 w 3"/>
                  <a:gd name="T5" fmla="*/ 4 h 6"/>
                  <a:gd name="T6" fmla="*/ 3 w 3"/>
                  <a:gd name="T7" fmla="*/ 3 h 6"/>
                  <a:gd name="T8" fmla="*/ 2 w 3"/>
                  <a:gd name="T9" fmla="*/ 3 h 6"/>
                  <a:gd name="T10" fmla="*/ 2 w 3"/>
                  <a:gd name="T11" fmla="*/ 2 h 6"/>
                  <a:gd name="T12" fmla="*/ 1 w 3"/>
                  <a:gd name="T13" fmla="*/ 2 h 6"/>
                  <a:gd name="T14" fmla="*/ 1 w 3"/>
                  <a:gd name="T15" fmla="*/ 1 h 6"/>
                  <a:gd name="T16" fmla="*/ 0 w 3"/>
                  <a:gd name="T17" fmla="*/ 2 h 6"/>
                  <a:gd name="T18" fmla="*/ 0 w 3"/>
                  <a:gd name="T19" fmla="*/ 3 h 6"/>
                  <a:gd name="T20" fmla="*/ 0 w 3"/>
                  <a:gd name="T21" fmla="*/ 3 h 6"/>
                  <a:gd name="T22" fmla="*/ 0 w 3"/>
                  <a:gd name="T23" fmla="*/ 3 h 6"/>
                  <a:gd name="T24" fmla="*/ 1 w 3"/>
                  <a:gd name="T25" fmla="*/ 4 h 6"/>
                  <a:gd name="T26" fmla="*/ 1 w 3"/>
                  <a:gd name="T27" fmla="*/ 5 h 6"/>
                  <a:gd name="T28" fmla="*/ 2 w 3"/>
                  <a:gd name="T29" fmla="*/ 6 h 6"/>
                  <a:gd name="T30" fmla="*/ 2 w 3"/>
                  <a:gd name="T31" fmla="*/ 6 h 6"/>
                  <a:gd name="T32" fmla="*/ 2 w 3"/>
                  <a:gd name="T33" fmla="*/ 5 h 6"/>
                  <a:gd name="T34" fmla="*/ 2 w 3"/>
                  <a:gd name="T35" fmla="*/ 5 h 6"/>
                  <a:gd name="T36" fmla="*/ 3 w 3"/>
                  <a:gd name="T37" fmla="*/ 5 h 6"/>
                  <a:gd name="T38" fmla="*/ 1 w 3"/>
                  <a:gd name="T39" fmla="*/ 4 h 6"/>
                  <a:gd name="T40" fmla="*/ 1 w 3"/>
                  <a:gd name="T41" fmla="*/ 4 h 6"/>
                  <a:gd name="T42" fmla="*/ 1 w 3"/>
                  <a:gd name="T43" fmla="*/ 1 h 6"/>
                  <a:gd name="T44" fmla="*/ 1 w 3"/>
                  <a:gd name="T45" fmla="*/ 2 h 6"/>
                  <a:gd name="T46" fmla="*/ 1 w 3"/>
                  <a:gd name="T47" fmla="*/ 1 h 6"/>
                  <a:gd name="T48" fmla="*/ 1 w 3"/>
                  <a:gd name="T49" fmla="*/ 4 h 6"/>
                  <a:gd name="T50" fmla="*/ 1 w 3"/>
                  <a:gd name="T51" fmla="*/ 4 h 6"/>
                  <a:gd name="T52" fmla="*/ 1 w 3"/>
                  <a:gd name="T53" fmla="*/ 4 h 6"/>
                  <a:gd name="T54" fmla="*/ 1 w 3"/>
                  <a:gd name="T55" fmla="*/ 3 h 6"/>
                  <a:gd name="T56" fmla="*/ 1 w 3"/>
                  <a:gd name="T57" fmla="*/ 3 h 6"/>
                  <a:gd name="T58" fmla="*/ 1 w 3"/>
                  <a:gd name="T59" fmla="*/ 3 h 6"/>
                  <a:gd name="T60" fmla="*/ 1 w 3"/>
                  <a:gd name="T61" fmla="*/ 3 h 6"/>
                  <a:gd name="T62" fmla="*/ 1 w 3"/>
                  <a:gd name="T63" fmla="*/ 3 h 6"/>
                  <a:gd name="T64" fmla="*/ 1 w 3"/>
                  <a:gd name="T65" fmla="*/ 4 h 6"/>
                  <a:gd name="T66" fmla="*/ 2 w 3"/>
                  <a:gd name="T67" fmla="*/ 4 h 6"/>
                  <a:gd name="T68" fmla="*/ 2 w 3"/>
                  <a:gd name="T69" fmla="*/ 4 h 6"/>
                  <a:gd name="T70" fmla="*/ 3 w 3"/>
                  <a:gd name="T71" fmla="*/ 5 h 6"/>
                  <a:gd name="T72" fmla="*/ 2 w 3"/>
                  <a:gd name="T7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" h="6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3"/>
                      <a:pt x="1" y="2"/>
                    </a:cubicBezTo>
                    <a:cubicBezTo>
                      <a:pt x="1" y="2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1" y="4"/>
                    </a:lnTo>
                    <a:close/>
                    <a:moveTo>
                      <a:pt x="2" y="4"/>
                    </a:moveTo>
                    <a:cubicBezTo>
                      <a:pt x="2" y="5"/>
                      <a:pt x="2" y="5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6"/>
                      <a:pt x="2" y="4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9" name="iSḷíďê"/>
              <p:cNvSpPr/>
              <p:nvPr/>
            </p:nvSpPr>
            <p:spPr bwMode="auto">
              <a:xfrm>
                <a:off x="5136" y="2857"/>
                <a:ext cx="80" cy="41"/>
              </a:xfrm>
              <a:custGeom>
                <a:avLst/>
                <a:gdLst>
                  <a:gd name="T0" fmla="*/ 30 w 31"/>
                  <a:gd name="T1" fmla="*/ 12 h 16"/>
                  <a:gd name="T2" fmla="*/ 28 w 31"/>
                  <a:gd name="T3" fmla="*/ 13 h 16"/>
                  <a:gd name="T4" fmla="*/ 26 w 31"/>
                  <a:gd name="T5" fmla="*/ 14 h 16"/>
                  <a:gd name="T6" fmla="*/ 26 w 31"/>
                  <a:gd name="T7" fmla="*/ 15 h 16"/>
                  <a:gd name="T8" fmla="*/ 24 w 31"/>
                  <a:gd name="T9" fmla="*/ 15 h 16"/>
                  <a:gd name="T10" fmla="*/ 23 w 31"/>
                  <a:gd name="T11" fmla="*/ 15 h 16"/>
                  <a:gd name="T12" fmla="*/ 22 w 31"/>
                  <a:gd name="T13" fmla="*/ 15 h 16"/>
                  <a:gd name="T14" fmla="*/ 21 w 31"/>
                  <a:gd name="T15" fmla="*/ 14 h 16"/>
                  <a:gd name="T16" fmla="*/ 20 w 31"/>
                  <a:gd name="T17" fmla="*/ 14 h 16"/>
                  <a:gd name="T18" fmla="*/ 20 w 31"/>
                  <a:gd name="T19" fmla="*/ 12 h 16"/>
                  <a:gd name="T20" fmla="*/ 20 w 31"/>
                  <a:gd name="T21" fmla="*/ 12 h 16"/>
                  <a:gd name="T22" fmla="*/ 19 w 31"/>
                  <a:gd name="T23" fmla="*/ 11 h 16"/>
                  <a:gd name="T24" fmla="*/ 18 w 31"/>
                  <a:gd name="T25" fmla="*/ 11 h 16"/>
                  <a:gd name="T26" fmla="*/ 18 w 31"/>
                  <a:gd name="T27" fmla="*/ 10 h 16"/>
                  <a:gd name="T28" fmla="*/ 17 w 31"/>
                  <a:gd name="T29" fmla="*/ 11 h 16"/>
                  <a:gd name="T30" fmla="*/ 17 w 31"/>
                  <a:gd name="T31" fmla="*/ 9 h 16"/>
                  <a:gd name="T32" fmla="*/ 16 w 31"/>
                  <a:gd name="T33" fmla="*/ 10 h 16"/>
                  <a:gd name="T34" fmla="*/ 15 w 31"/>
                  <a:gd name="T35" fmla="*/ 9 h 16"/>
                  <a:gd name="T36" fmla="*/ 15 w 31"/>
                  <a:gd name="T37" fmla="*/ 10 h 16"/>
                  <a:gd name="T38" fmla="*/ 14 w 31"/>
                  <a:gd name="T39" fmla="*/ 9 h 16"/>
                  <a:gd name="T40" fmla="*/ 13 w 31"/>
                  <a:gd name="T41" fmla="*/ 10 h 16"/>
                  <a:gd name="T42" fmla="*/ 13 w 31"/>
                  <a:gd name="T43" fmla="*/ 10 h 16"/>
                  <a:gd name="T44" fmla="*/ 12 w 31"/>
                  <a:gd name="T45" fmla="*/ 11 h 16"/>
                  <a:gd name="T46" fmla="*/ 11 w 31"/>
                  <a:gd name="T47" fmla="*/ 11 h 16"/>
                  <a:gd name="T48" fmla="*/ 10 w 31"/>
                  <a:gd name="T49" fmla="*/ 12 h 16"/>
                  <a:gd name="T50" fmla="*/ 9 w 31"/>
                  <a:gd name="T51" fmla="*/ 10 h 16"/>
                  <a:gd name="T52" fmla="*/ 8 w 31"/>
                  <a:gd name="T53" fmla="*/ 12 h 16"/>
                  <a:gd name="T54" fmla="*/ 8 w 31"/>
                  <a:gd name="T55" fmla="*/ 11 h 16"/>
                  <a:gd name="T56" fmla="*/ 8 w 31"/>
                  <a:gd name="T57" fmla="*/ 11 h 16"/>
                  <a:gd name="T58" fmla="*/ 7 w 31"/>
                  <a:gd name="T59" fmla="*/ 10 h 16"/>
                  <a:gd name="T60" fmla="*/ 7 w 31"/>
                  <a:gd name="T61" fmla="*/ 8 h 16"/>
                  <a:gd name="T62" fmla="*/ 7 w 31"/>
                  <a:gd name="T63" fmla="*/ 8 h 16"/>
                  <a:gd name="T64" fmla="*/ 6 w 31"/>
                  <a:gd name="T65" fmla="*/ 7 h 16"/>
                  <a:gd name="T66" fmla="*/ 5 w 31"/>
                  <a:gd name="T67" fmla="*/ 6 h 16"/>
                  <a:gd name="T68" fmla="*/ 5 w 31"/>
                  <a:gd name="T69" fmla="*/ 7 h 16"/>
                  <a:gd name="T70" fmla="*/ 4 w 31"/>
                  <a:gd name="T71" fmla="*/ 5 h 16"/>
                  <a:gd name="T72" fmla="*/ 3 w 31"/>
                  <a:gd name="T73" fmla="*/ 6 h 16"/>
                  <a:gd name="T74" fmla="*/ 2 w 31"/>
                  <a:gd name="T75" fmla="*/ 5 h 16"/>
                  <a:gd name="T76" fmla="*/ 2 w 31"/>
                  <a:gd name="T77" fmla="*/ 3 h 16"/>
                  <a:gd name="T78" fmla="*/ 1 w 31"/>
                  <a:gd name="T79" fmla="*/ 3 h 16"/>
                  <a:gd name="T80" fmla="*/ 1 w 31"/>
                  <a:gd name="T81" fmla="*/ 1 h 16"/>
                  <a:gd name="T82" fmla="*/ 2 w 31"/>
                  <a:gd name="T83" fmla="*/ 1 h 16"/>
                  <a:gd name="T84" fmla="*/ 4 w 31"/>
                  <a:gd name="T85" fmla="*/ 0 h 16"/>
                  <a:gd name="T86" fmla="*/ 6 w 31"/>
                  <a:gd name="T87" fmla="*/ 0 h 16"/>
                  <a:gd name="T88" fmla="*/ 11 w 31"/>
                  <a:gd name="T89" fmla="*/ 0 h 16"/>
                  <a:gd name="T90" fmla="*/ 14 w 31"/>
                  <a:gd name="T91" fmla="*/ 1 h 16"/>
                  <a:gd name="T92" fmla="*/ 21 w 31"/>
                  <a:gd name="T93" fmla="*/ 3 h 16"/>
                  <a:gd name="T94" fmla="*/ 26 w 31"/>
                  <a:gd name="T95" fmla="*/ 6 h 16"/>
                  <a:gd name="T96" fmla="*/ 27 w 31"/>
                  <a:gd name="T97" fmla="*/ 8 h 16"/>
                  <a:gd name="T98" fmla="*/ 29 w 31"/>
                  <a:gd name="T9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16">
                    <a:moveTo>
                      <a:pt x="31" y="13"/>
                    </a:moveTo>
                    <a:cubicBezTo>
                      <a:pt x="31" y="13"/>
                      <a:pt x="30" y="13"/>
                      <a:pt x="30" y="12"/>
                    </a:cubicBezTo>
                    <a:cubicBezTo>
                      <a:pt x="29" y="11"/>
                      <a:pt x="29" y="12"/>
                      <a:pt x="29" y="12"/>
                    </a:cubicBezTo>
                    <a:cubicBezTo>
                      <a:pt x="29" y="12"/>
                      <a:pt x="27" y="12"/>
                      <a:pt x="28" y="13"/>
                    </a:cubicBezTo>
                    <a:cubicBezTo>
                      <a:pt x="28" y="13"/>
                      <a:pt x="26" y="14"/>
                      <a:pt x="27" y="14"/>
                    </a:cubicBezTo>
                    <a:cubicBezTo>
                      <a:pt x="26" y="16"/>
                      <a:pt x="27" y="15"/>
                      <a:pt x="26" y="14"/>
                    </a:cubicBezTo>
                    <a:cubicBezTo>
                      <a:pt x="26" y="12"/>
                      <a:pt x="25" y="12"/>
                      <a:pt x="25" y="14"/>
                    </a:cubicBezTo>
                    <a:cubicBezTo>
                      <a:pt x="25" y="13"/>
                      <a:pt x="25" y="14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6"/>
                      <a:pt x="24" y="14"/>
                      <a:pt x="24" y="15"/>
                    </a:cubicBezTo>
                    <a:cubicBezTo>
                      <a:pt x="24" y="16"/>
                      <a:pt x="24" y="14"/>
                      <a:pt x="23" y="16"/>
                    </a:cubicBezTo>
                    <a:cubicBezTo>
                      <a:pt x="21" y="15"/>
                      <a:pt x="23" y="14"/>
                      <a:pt x="23" y="15"/>
                    </a:cubicBezTo>
                    <a:cubicBezTo>
                      <a:pt x="23" y="13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2" y="15"/>
                    </a:cubicBezTo>
                    <a:cubicBezTo>
                      <a:pt x="21" y="14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1" y="14"/>
                    </a:cubicBezTo>
                    <a:cubicBezTo>
                      <a:pt x="23" y="15"/>
                      <a:pt x="20" y="15"/>
                      <a:pt x="21" y="14"/>
                    </a:cubicBezTo>
                    <a:cubicBezTo>
                      <a:pt x="20" y="13"/>
                      <a:pt x="20" y="14"/>
                      <a:pt x="20" y="14"/>
                    </a:cubicBezTo>
                    <a:cubicBezTo>
                      <a:pt x="21" y="14"/>
                      <a:pt x="20" y="13"/>
                      <a:pt x="21" y="13"/>
                    </a:cubicBezTo>
                    <a:cubicBezTo>
                      <a:pt x="20" y="10"/>
                      <a:pt x="21" y="13"/>
                      <a:pt x="20" y="12"/>
                    </a:cubicBezTo>
                    <a:cubicBezTo>
                      <a:pt x="20" y="12"/>
                      <a:pt x="21" y="12"/>
                      <a:pt x="21" y="11"/>
                    </a:cubicBezTo>
                    <a:cubicBezTo>
                      <a:pt x="21" y="11"/>
                      <a:pt x="21" y="10"/>
                      <a:pt x="20" y="12"/>
                    </a:cubicBezTo>
                    <a:cubicBezTo>
                      <a:pt x="20" y="12"/>
                      <a:pt x="20" y="9"/>
                      <a:pt x="20" y="11"/>
                    </a:cubicBezTo>
                    <a:cubicBezTo>
                      <a:pt x="19" y="12"/>
                      <a:pt x="19" y="10"/>
                      <a:pt x="19" y="11"/>
                    </a:cubicBezTo>
                    <a:cubicBezTo>
                      <a:pt x="19" y="11"/>
                      <a:pt x="20" y="11"/>
                      <a:pt x="19" y="10"/>
                    </a:cubicBezTo>
                    <a:cubicBezTo>
                      <a:pt x="19" y="12"/>
                      <a:pt x="18" y="10"/>
                      <a:pt x="18" y="11"/>
                    </a:cubicBezTo>
                    <a:cubicBezTo>
                      <a:pt x="19" y="10"/>
                      <a:pt x="19" y="9"/>
                      <a:pt x="18" y="10"/>
                    </a:cubicBezTo>
                    <a:cubicBezTo>
                      <a:pt x="18" y="9"/>
                      <a:pt x="17" y="10"/>
                      <a:pt x="18" y="10"/>
                    </a:cubicBezTo>
                    <a:cubicBezTo>
                      <a:pt x="16" y="8"/>
                      <a:pt x="17" y="11"/>
                      <a:pt x="17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6" y="8"/>
                      <a:pt x="16" y="9"/>
                      <a:pt x="17" y="9"/>
                    </a:cubicBezTo>
                    <a:cubicBezTo>
                      <a:pt x="16" y="11"/>
                      <a:pt x="16" y="9"/>
                      <a:pt x="16" y="9"/>
                    </a:cubicBezTo>
                    <a:cubicBezTo>
                      <a:pt x="15" y="10"/>
                      <a:pt x="16" y="9"/>
                      <a:pt x="16" y="10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6" y="9"/>
                      <a:pt x="15" y="10"/>
                      <a:pt x="15" y="9"/>
                    </a:cubicBezTo>
                    <a:cubicBezTo>
                      <a:pt x="16" y="7"/>
                      <a:pt x="15" y="10"/>
                      <a:pt x="14" y="9"/>
                    </a:cubicBezTo>
                    <a:cubicBezTo>
                      <a:pt x="15" y="10"/>
                      <a:pt x="15" y="11"/>
                      <a:pt x="15" y="10"/>
                    </a:cubicBezTo>
                    <a:cubicBezTo>
                      <a:pt x="14" y="11"/>
                      <a:pt x="14" y="10"/>
                      <a:pt x="14" y="10"/>
                    </a:cubicBezTo>
                    <a:cubicBezTo>
                      <a:pt x="14" y="8"/>
                      <a:pt x="14" y="10"/>
                      <a:pt x="14" y="9"/>
                    </a:cubicBezTo>
                    <a:cubicBezTo>
                      <a:pt x="14" y="12"/>
                      <a:pt x="14" y="10"/>
                      <a:pt x="14" y="11"/>
                    </a:cubicBezTo>
                    <a:cubicBezTo>
                      <a:pt x="13" y="9"/>
                      <a:pt x="13" y="8"/>
                      <a:pt x="13" y="10"/>
                    </a:cubicBezTo>
                    <a:cubicBezTo>
                      <a:pt x="12" y="11"/>
                      <a:pt x="14" y="10"/>
                      <a:pt x="13" y="11"/>
                    </a:cubicBezTo>
                    <a:cubicBezTo>
                      <a:pt x="12" y="10"/>
                      <a:pt x="13" y="11"/>
                      <a:pt x="13" y="10"/>
                    </a:cubicBezTo>
                    <a:cubicBezTo>
                      <a:pt x="13" y="10"/>
                      <a:pt x="14" y="11"/>
                      <a:pt x="13" y="11"/>
                    </a:cubicBezTo>
                    <a:cubicBezTo>
                      <a:pt x="12" y="11"/>
                      <a:pt x="12" y="13"/>
                      <a:pt x="12" y="11"/>
                    </a:cubicBezTo>
                    <a:cubicBezTo>
                      <a:pt x="11" y="11"/>
                      <a:pt x="12" y="11"/>
                      <a:pt x="11" y="12"/>
                    </a:cubicBezTo>
                    <a:cubicBezTo>
                      <a:pt x="11" y="11"/>
                      <a:pt x="11" y="9"/>
                      <a:pt x="11" y="11"/>
                    </a:cubicBezTo>
                    <a:cubicBezTo>
                      <a:pt x="10" y="11"/>
                      <a:pt x="11" y="9"/>
                      <a:pt x="11" y="12"/>
                    </a:cubicBezTo>
                    <a:cubicBezTo>
                      <a:pt x="10" y="15"/>
                      <a:pt x="10" y="11"/>
                      <a:pt x="10" y="12"/>
                    </a:cubicBezTo>
                    <a:cubicBezTo>
                      <a:pt x="10" y="11"/>
                      <a:pt x="10" y="10"/>
                      <a:pt x="10" y="12"/>
                    </a:cubicBezTo>
                    <a:cubicBezTo>
                      <a:pt x="9" y="12"/>
                      <a:pt x="11" y="10"/>
                      <a:pt x="9" y="10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9" y="14"/>
                      <a:pt x="9" y="12"/>
                      <a:pt x="8" y="12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8" y="11"/>
                      <a:pt x="9" y="13"/>
                      <a:pt x="8" y="12"/>
                    </a:cubicBezTo>
                    <a:cubicBezTo>
                      <a:pt x="9" y="11"/>
                      <a:pt x="9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7" y="9"/>
                      <a:pt x="7" y="10"/>
                    </a:cubicBezTo>
                    <a:cubicBezTo>
                      <a:pt x="8" y="8"/>
                      <a:pt x="7" y="7"/>
                      <a:pt x="7" y="8"/>
                    </a:cubicBezTo>
                    <a:cubicBezTo>
                      <a:pt x="7" y="8"/>
                      <a:pt x="7" y="9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8"/>
                      <a:pt x="7" y="8"/>
                    </a:cubicBezTo>
                    <a:cubicBezTo>
                      <a:pt x="7" y="8"/>
                      <a:pt x="7" y="11"/>
                      <a:pt x="7" y="7"/>
                    </a:cubicBezTo>
                    <a:cubicBezTo>
                      <a:pt x="7" y="9"/>
                      <a:pt x="6" y="6"/>
                      <a:pt x="6" y="7"/>
                    </a:cubicBezTo>
                    <a:cubicBezTo>
                      <a:pt x="6" y="6"/>
                      <a:pt x="6" y="8"/>
                      <a:pt x="6" y="7"/>
                    </a:cubicBezTo>
                    <a:cubicBezTo>
                      <a:pt x="4" y="8"/>
                      <a:pt x="6" y="5"/>
                      <a:pt x="5" y="6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5" y="4"/>
                      <a:pt x="6" y="8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4" y="8"/>
                      <a:pt x="3" y="5"/>
                      <a:pt x="3" y="6"/>
                    </a:cubicBezTo>
                    <a:cubicBezTo>
                      <a:pt x="4" y="7"/>
                      <a:pt x="3" y="6"/>
                      <a:pt x="3" y="5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2" y="4"/>
                      <a:pt x="2" y="4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2" y="0"/>
                      <a:pt x="2" y="1"/>
                    </a:cubicBezTo>
                    <a:cubicBezTo>
                      <a:pt x="2" y="1"/>
                      <a:pt x="3" y="0"/>
                      <a:pt x="2" y="1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5" y="0"/>
                      <a:pt x="5" y="0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2" y="0"/>
                      <a:pt x="12" y="1"/>
                      <a:pt x="13" y="1"/>
                    </a:cubicBezTo>
                    <a:cubicBezTo>
                      <a:pt x="13" y="1"/>
                      <a:pt x="14" y="1"/>
                      <a:pt x="14" y="1"/>
                    </a:cubicBezTo>
                    <a:cubicBezTo>
                      <a:pt x="15" y="1"/>
                      <a:pt x="17" y="2"/>
                      <a:pt x="18" y="2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4"/>
                      <a:pt x="23" y="4"/>
                      <a:pt x="24" y="5"/>
                    </a:cubicBezTo>
                    <a:cubicBezTo>
                      <a:pt x="25" y="5"/>
                      <a:pt x="25" y="6"/>
                      <a:pt x="26" y="6"/>
                    </a:cubicBezTo>
                    <a:cubicBezTo>
                      <a:pt x="26" y="6"/>
                      <a:pt x="26" y="6"/>
                      <a:pt x="27" y="7"/>
                    </a:cubicBezTo>
                    <a:cubicBezTo>
                      <a:pt x="26" y="7"/>
                      <a:pt x="27" y="8"/>
                      <a:pt x="27" y="8"/>
                    </a:cubicBezTo>
                    <a:cubicBezTo>
                      <a:pt x="28" y="9"/>
                      <a:pt x="28" y="8"/>
                      <a:pt x="28" y="9"/>
                    </a:cubicBezTo>
                    <a:cubicBezTo>
                      <a:pt x="27" y="10"/>
                      <a:pt x="29" y="9"/>
                      <a:pt x="29" y="10"/>
                    </a:cubicBezTo>
                    <a:cubicBezTo>
                      <a:pt x="28" y="12"/>
                      <a:pt x="28" y="11"/>
                      <a:pt x="29" y="11"/>
                    </a:cubicBezTo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0" name="íṥľîḍé"/>
              <p:cNvSpPr/>
              <p:nvPr/>
            </p:nvSpPr>
            <p:spPr bwMode="auto">
              <a:xfrm>
                <a:off x="5221" y="2638"/>
                <a:ext cx="31" cy="116"/>
              </a:xfrm>
              <a:custGeom>
                <a:avLst/>
                <a:gdLst>
                  <a:gd name="T0" fmla="*/ 8 w 12"/>
                  <a:gd name="T1" fmla="*/ 22 h 45"/>
                  <a:gd name="T2" fmla="*/ 8 w 12"/>
                  <a:gd name="T3" fmla="*/ 18 h 45"/>
                  <a:gd name="T4" fmla="*/ 7 w 12"/>
                  <a:gd name="T5" fmla="*/ 15 h 45"/>
                  <a:gd name="T6" fmla="*/ 7 w 12"/>
                  <a:gd name="T7" fmla="*/ 13 h 45"/>
                  <a:gd name="T8" fmla="*/ 6 w 12"/>
                  <a:gd name="T9" fmla="*/ 9 h 45"/>
                  <a:gd name="T10" fmla="*/ 5 w 12"/>
                  <a:gd name="T11" fmla="*/ 7 h 45"/>
                  <a:gd name="T12" fmla="*/ 5 w 12"/>
                  <a:gd name="T13" fmla="*/ 3 h 45"/>
                  <a:gd name="T14" fmla="*/ 4 w 12"/>
                  <a:gd name="T15" fmla="*/ 1 h 45"/>
                  <a:gd name="T16" fmla="*/ 2 w 12"/>
                  <a:gd name="T17" fmla="*/ 2 h 45"/>
                  <a:gd name="T18" fmla="*/ 1 w 12"/>
                  <a:gd name="T19" fmla="*/ 3 h 45"/>
                  <a:gd name="T20" fmla="*/ 1 w 12"/>
                  <a:gd name="T21" fmla="*/ 4 h 45"/>
                  <a:gd name="T22" fmla="*/ 0 w 12"/>
                  <a:gd name="T23" fmla="*/ 6 h 45"/>
                  <a:gd name="T24" fmla="*/ 0 w 12"/>
                  <a:gd name="T25" fmla="*/ 8 h 45"/>
                  <a:gd name="T26" fmla="*/ 2 w 12"/>
                  <a:gd name="T27" fmla="*/ 11 h 45"/>
                  <a:gd name="T28" fmla="*/ 3 w 12"/>
                  <a:gd name="T29" fmla="*/ 14 h 45"/>
                  <a:gd name="T30" fmla="*/ 3 w 12"/>
                  <a:gd name="T31" fmla="*/ 16 h 45"/>
                  <a:gd name="T32" fmla="*/ 3 w 12"/>
                  <a:gd name="T33" fmla="*/ 18 h 45"/>
                  <a:gd name="T34" fmla="*/ 2 w 12"/>
                  <a:gd name="T35" fmla="*/ 18 h 45"/>
                  <a:gd name="T36" fmla="*/ 1 w 12"/>
                  <a:gd name="T37" fmla="*/ 20 h 45"/>
                  <a:gd name="T38" fmla="*/ 2 w 12"/>
                  <a:gd name="T39" fmla="*/ 22 h 45"/>
                  <a:gd name="T40" fmla="*/ 3 w 12"/>
                  <a:gd name="T41" fmla="*/ 23 h 45"/>
                  <a:gd name="T42" fmla="*/ 3 w 12"/>
                  <a:gd name="T43" fmla="*/ 25 h 45"/>
                  <a:gd name="T44" fmla="*/ 3 w 12"/>
                  <a:gd name="T45" fmla="*/ 27 h 45"/>
                  <a:gd name="T46" fmla="*/ 2 w 12"/>
                  <a:gd name="T47" fmla="*/ 27 h 45"/>
                  <a:gd name="T48" fmla="*/ 3 w 12"/>
                  <a:gd name="T49" fmla="*/ 29 h 45"/>
                  <a:gd name="T50" fmla="*/ 4 w 12"/>
                  <a:gd name="T51" fmla="*/ 31 h 45"/>
                  <a:gd name="T52" fmla="*/ 5 w 12"/>
                  <a:gd name="T53" fmla="*/ 33 h 45"/>
                  <a:gd name="T54" fmla="*/ 6 w 12"/>
                  <a:gd name="T55" fmla="*/ 35 h 45"/>
                  <a:gd name="T56" fmla="*/ 5 w 12"/>
                  <a:gd name="T57" fmla="*/ 35 h 45"/>
                  <a:gd name="T58" fmla="*/ 4 w 12"/>
                  <a:gd name="T59" fmla="*/ 37 h 45"/>
                  <a:gd name="T60" fmla="*/ 5 w 12"/>
                  <a:gd name="T61" fmla="*/ 37 h 45"/>
                  <a:gd name="T62" fmla="*/ 4 w 12"/>
                  <a:gd name="T63" fmla="*/ 38 h 45"/>
                  <a:gd name="T64" fmla="*/ 4 w 12"/>
                  <a:gd name="T65" fmla="*/ 41 h 45"/>
                  <a:gd name="T66" fmla="*/ 5 w 12"/>
                  <a:gd name="T67" fmla="*/ 42 h 45"/>
                  <a:gd name="T68" fmla="*/ 6 w 12"/>
                  <a:gd name="T69" fmla="*/ 41 h 45"/>
                  <a:gd name="T70" fmla="*/ 6 w 12"/>
                  <a:gd name="T71" fmla="*/ 42 h 45"/>
                  <a:gd name="T72" fmla="*/ 7 w 12"/>
                  <a:gd name="T73" fmla="*/ 43 h 45"/>
                  <a:gd name="T74" fmla="*/ 8 w 12"/>
                  <a:gd name="T75" fmla="*/ 41 h 45"/>
                  <a:gd name="T76" fmla="*/ 8 w 12"/>
                  <a:gd name="T77" fmla="*/ 42 h 45"/>
                  <a:gd name="T78" fmla="*/ 8 w 12"/>
                  <a:gd name="T79" fmla="*/ 43 h 45"/>
                  <a:gd name="T80" fmla="*/ 9 w 12"/>
                  <a:gd name="T81" fmla="*/ 43 h 45"/>
                  <a:gd name="T82" fmla="*/ 9 w 12"/>
                  <a:gd name="T83" fmla="*/ 42 h 45"/>
                  <a:gd name="T84" fmla="*/ 11 w 12"/>
                  <a:gd name="T85" fmla="*/ 42 h 45"/>
                  <a:gd name="T86" fmla="*/ 11 w 12"/>
                  <a:gd name="T87" fmla="*/ 43 h 45"/>
                  <a:gd name="T88" fmla="*/ 11 w 12"/>
                  <a:gd name="T89" fmla="*/ 43 h 45"/>
                  <a:gd name="T90" fmla="*/ 11 w 12"/>
                  <a:gd name="T91" fmla="*/ 40 h 45"/>
                  <a:gd name="T92" fmla="*/ 11 w 12"/>
                  <a:gd name="T93" fmla="*/ 41 h 45"/>
                  <a:gd name="T94" fmla="*/ 10 w 12"/>
                  <a:gd name="T95" fmla="*/ 40 h 45"/>
                  <a:gd name="T96" fmla="*/ 11 w 12"/>
                  <a:gd name="T97" fmla="*/ 38 h 45"/>
                  <a:gd name="T98" fmla="*/ 10 w 12"/>
                  <a:gd name="T99" fmla="*/ 38 h 45"/>
                  <a:gd name="T100" fmla="*/ 10 w 12"/>
                  <a:gd name="T101" fmla="*/ 36 h 45"/>
                  <a:gd name="T102" fmla="*/ 11 w 12"/>
                  <a:gd name="T103" fmla="*/ 33 h 45"/>
                  <a:gd name="T104" fmla="*/ 10 w 12"/>
                  <a:gd name="T105" fmla="*/ 33 h 45"/>
                  <a:gd name="T106" fmla="*/ 10 w 12"/>
                  <a:gd name="T107" fmla="*/ 29 h 45"/>
                  <a:gd name="T108" fmla="*/ 9 w 12"/>
                  <a:gd name="T109" fmla="*/ 24 h 45"/>
                  <a:gd name="T110" fmla="*/ 8 w 12"/>
                  <a:gd name="T111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" h="45">
                    <a:moveTo>
                      <a:pt x="8" y="24"/>
                    </a:moveTo>
                    <a:cubicBezTo>
                      <a:pt x="8" y="23"/>
                      <a:pt x="7" y="23"/>
                      <a:pt x="8" y="23"/>
                    </a:cubicBezTo>
                    <a:cubicBezTo>
                      <a:pt x="7" y="23"/>
                      <a:pt x="7" y="22"/>
                      <a:pt x="8" y="22"/>
                    </a:cubicBezTo>
                    <a:cubicBezTo>
                      <a:pt x="8" y="23"/>
                      <a:pt x="8" y="21"/>
                      <a:pt x="8" y="21"/>
                    </a:cubicBezTo>
                    <a:cubicBezTo>
                      <a:pt x="8" y="21"/>
                      <a:pt x="8" y="20"/>
                      <a:pt x="8" y="19"/>
                    </a:cubicBezTo>
                    <a:cubicBezTo>
                      <a:pt x="8" y="18"/>
                      <a:pt x="9" y="18"/>
                      <a:pt x="8" y="18"/>
                    </a:cubicBezTo>
                    <a:cubicBezTo>
                      <a:pt x="8" y="17"/>
                      <a:pt x="8" y="18"/>
                      <a:pt x="7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6" y="14"/>
                    </a:cubicBezTo>
                    <a:cubicBezTo>
                      <a:pt x="6" y="14"/>
                      <a:pt x="5" y="14"/>
                      <a:pt x="7" y="13"/>
                    </a:cubicBezTo>
                    <a:cubicBezTo>
                      <a:pt x="7" y="13"/>
                      <a:pt x="6" y="13"/>
                      <a:pt x="7" y="13"/>
                    </a:cubicBezTo>
                    <a:cubicBezTo>
                      <a:pt x="6" y="13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2"/>
                      <a:pt x="6" y="10"/>
                      <a:pt x="6" y="9"/>
                    </a:cubicBezTo>
                    <a:cubicBezTo>
                      <a:pt x="6" y="10"/>
                      <a:pt x="6" y="9"/>
                      <a:pt x="5" y="8"/>
                    </a:cubicBezTo>
                    <a:cubicBezTo>
                      <a:pt x="5" y="8"/>
                      <a:pt x="7" y="7"/>
                      <a:pt x="6" y="7"/>
                    </a:cubicBezTo>
                    <a:cubicBezTo>
                      <a:pt x="6" y="8"/>
                      <a:pt x="6" y="8"/>
                      <a:pt x="5" y="7"/>
                    </a:cubicBezTo>
                    <a:cubicBezTo>
                      <a:pt x="5" y="5"/>
                      <a:pt x="5" y="6"/>
                      <a:pt x="5" y="5"/>
                    </a:cubicBezTo>
                    <a:cubicBezTo>
                      <a:pt x="5" y="5"/>
                      <a:pt x="6" y="5"/>
                      <a:pt x="5" y="5"/>
                    </a:cubicBezTo>
                    <a:cubicBezTo>
                      <a:pt x="5" y="4"/>
                      <a:pt x="4" y="3"/>
                      <a:pt x="5" y="3"/>
                    </a:cubicBezTo>
                    <a:cubicBezTo>
                      <a:pt x="4" y="3"/>
                      <a:pt x="5" y="2"/>
                      <a:pt x="4" y="2"/>
                    </a:cubicBezTo>
                    <a:cubicBezTo>
                      <a:pt x="4" y="1"/>
                      <a:pt x="5" y="2"/>
                      <a:pt x="4" y="2"/>
                    </a:cubicBezTo>
                    <a:cubicBezTo>
                      <a:pt x="3" y="1"/>
                      <a:pt x="4" y="0"/>
                      <a:pt x="4" y="1"/>
                    </a:cubicBezTo>
                    <a:cubicBezTo>
                      <a:pt x="4" y="0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2"/>
                    </a:cubicBezTo>
                    <a:cubicBezTo>
                      <a:pt x="1" y="1"/>
                      <a:pt x="1" y="1"/>
                      <a:pt x="1" y="3"/>
                    </a:cubicBezTo>
                    <a:cubicBezTo>
                      <a:pt x="2" y="3"/>
                      <a:pt x="2" y="4"/>
                      <a:pt x="1" y="2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5"/>
                      <a:pt x="1" y="6"/>
                      <a:pt x="0" y="6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1" y="7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8"/>
                    </a:cubicBezTo>
                    <a:cubicBezTo>
                      <a:pt x="0" y="7"/>
                      <a:pt x="1" y="6"/>
                      <a:pt x="0" y="8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2"/>
                      <a:pt x="0" y="9"/>
                      <a:pt x="1" y="10"/>
                    </a:cubicBezTo>
                    <a:cubicBezTo>
                      <a:pt x="1" y="11"/>
                      <a:pt x="1" y="10"/>
                      <a:pt x="2" y="11"/>
                    </a:cubicBezTo>
                    <a:cubicBezTo>
                      <a:pt x="1" y="10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2"/>
                      <a:pt x="3" y="14"/>
                      <a:pt x="3" y="13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6"/>
                      <a:pt x="2" y="16"/>
                      <a:pt x="3" y="16"/>
                    </a:cubicBezTo>
                    <a:cubicBezTo>
                      <a:pt x="3" y="17"/>
                      <a:pt x="3" y="15"/>
                      <a:pt x="3" y="16"/>
                    </a:cubicBezTo>
                    <a:cubicBezTo>
                      <a:pt x="3" y="17"/>
                      <a:pt x="3" y="16"/>
                      <a:pt x="2" y="16"/>
                    </a:cubicBezTo>
                    <a:cubicBezTo>
                      <a:pt x="4" y="17"/>
                      <a:pt x="2" y="17"/>
                      <a:pt x="3" y="18"/>
                    </a:cubicBezTo>
                    <a:cubicBezTo>
                      <a:pt x="3" y="19"/>
                      <a:pt x="3" y="19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3" y="18"/>
                      <a:pt x="1" y="19"/>
                      <a:pt x="2" y="18"/>
                    </a:cubicBezTo>
                    <a:cubicBezTo>
                      <a:pt x="1" y="19"/>
                      <a:pt x="1" y="17"/>
                      <a:pt x="1" y="19"/>
                    </a:cubicBezTo>
                    <a:cubicBezTo>
                      <a:pt x="1" y="20"/>
                      <a:pt x="2" y="23"/>
                      <a:pt x="1" y="20"/>
                    </a:cubicBezTo>
                    <a:cubicBezTo>
                      <a:pt x="1" y="20"/>
                      <a:pt x="1" y="21"/>
                      <a:pt x="1" y="20"/>
                    </a:cubicBezTo>
                    <a:cubicBezTo>
                      <a:pt x="1" y="19"/>
                      <a:pt x="2" y="20"/>
                      <a:pt x="1" y="21"/>
                    </a:cubicBezTo>
                    <a:cubicBezTo>
                      <a:pt x="2" y="19"/>
                      <a:pt x="2" y="21"/>
                      <a:pt x="2" y="21"/>
                    </a:cubicBezTo>
                    <a:cubicBezTo>
                      <a:pt x="2" y="21"/>
                      <a:pt x="2" y="22"/>
                      <a:pt x="2" y="22"/>
                    </a:cubicBezTo>
                    <a:cubicBezTo>
                      <a:pt x="2" y="23"/>
                      <a:pt x="1" y="24"/>
                      <a:pt x="2" y="22"/>
                    </a:cubicBezTo>
                    <a:cubicBezTo>
                      <a:pt x="2" y="22"/>
                      <a:pt x="1" y="21"/>
                      <a:pt x="2" y="22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4" y="24"/>
                      <a:pt x="3" y="24"/>
                      <a:pt x="3" y="24"/>
                    </a:cubicBezTo>
                    <a:cubicBezTo>
                      <a:pt x="3" y="25"/>
                      <a:pt x="3" y="26"/>
                      <a:pt x="3" y="25"/>
                    </a:cubicBezTo>
                    <a:cubicBezTo>
                      <a:pt x="3" y="27"/>
                      <a:pt x="3" y="27"/>
                      <a:pt x="3" y="25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6"/>
                      <a:pt x="3" y="26"/>
                      <a:pt x="2" y="26"/>
                    </a:cubicBezTo>
                    <a:cubicBezTo>
                      <a:pt x="2" y="26"/>
                      <a:pt x="3" y="28"/>
                      <a:pt x="3" y="27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2" y="29"/>
                      <a:pt x="2" y="28"/>
                      <a:pt x="2" y="27"/>
                    </a:cubicBezTo>
                    <a:cubicBezTo>
                      <a:pt x="1" y="27"/>
                      <a:pt x="2" y="29"/>
                      <a:pt x="2" y="27"/>
                    </a:cubicBezTo>
                    <a:cubicBezTo>
                      <a:pt x="2" y="28"/>
                      <a:pt x="2" y="27"/>
                      <a:pt x="2" y="28"/>
                    </a:cubicBezTo>
                    <a:cubicBezTo>
                      <a:pt x="2" y="27"/>
                      <a:pt x="2" y="28"/>
                      <a:pt x="3" y="29"/>
                    </a:cubicBezTo>
                    <a:cubicBezTo>
                      <a:pt x="3" y="29"/>
                      <a:pt x="4" y="29"/>
                      <a:pt x="3" y="29"/>
                    </a:cubicBezTo>
                    <a:cubicBezTo>
                      <a:pt x="3" y="31"/>
                      <a:pt x="4" y="29"/>
                      <a:pt x="3" y="30"/>
                    </a:cubicBezTo>
                    <a:cubicBezTo>
                      <a:pt x="3" y="30"/>
                      <a:pt x="4" y="31"/>
                      <a:pt x="4" y="32"/>
                    </a:cubicBezTo>
                    <a:cubicBezTo>
                      <a:pt x="4" y="32"/>
                      <a:pt x="4" y="32"/>
                      <a:pt x="4" y="31"/>
                    </a:cubicBezTo>
                    <a:cubicBezTo>
                      <a:pt x="3" y="30"/>
                      <a:pt x="3" y="32"/>
                      <a:pt x="4" y="31"/>
                    </a:cubicBezTo>
                    <a:cubicBezTo>
                      <a:pt x="4" y="32"/>
                      <a:pt x="3" y="33"/>
                      <a:pt x="4" y="32"/>
                    </a:cubicBezTo>
                    <a:cubicBezTo>
                      <a:pt x="6" y="34"/>
                      <a:pt x="5" y="32"/>
                      <a:pt x="5" y="33"/>
                    </a:cubicBezTo>
                    <a:cubicBezTo>
                      <a:pt x="5" y="35"/>
                      <a:pt x="5" y="31"/>
                      <a:pt x="5" y="34"/>
                    </a:cubicBezTo>
                    <a:cubicBezTo>
                      <a:pt x="5" y="35"/>
                      <a:pt x="6" y="34"/>
                      <a:pt x="6" y="34"/>
                    </a:cubicBezTo>
                    <a:cubicBezTo>
                      <a:pt x="6" y="34"/>
                      <a:pt x="6" y="36"/>
                      <a:pt x="6" y="35"/>
                    </a:cubicBezTo>
                    <a:cubicBezTo>
                      <a:pt x="6" y="36"/>
                      <a:pt x="6" y="35"/>
                      <a:pt x="5" y="35"/>
                    </a:cubicBezTo>
                    <a:cubicBezTo>
                      <a:pt x="6" y="35"/>
                      <a:pt x="6" y="35"/>
                      <a:pt x="6" y="36"/>
                    </a:cubicBezTo>
                    <a:cubicBezTo>
                      <a:pt x="6" y="37"/>
                      <a:pt x="5" y="37"/>
                      <a:pt x="5" y="35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4" y="36"/>
                      <a:pt x="4" y="37"/>
                      <a:pt x="4" y="37"/>
                    </a:cubicBezTo>
                    <a:cubicBezTo>
                      <a:pt x="4" y="38"/>
                      <a:pt x="4" y="37"/>
                      <a:pt x="4" y="37"/>
                    </a:cubicBezTo>
                    <a:cubicBezTo>
                      <a:pt x="4" y="37"/>
                      <a:pt x="3" y="38"/>
                      <a:pt x="4" y="37"/>
                    </a:cubicBezTo>
                    <a:cubicBezTo>
                      <a:pt x="3" y="37"/>
                      <a:pt x="3" y="38"/>
                      <a:pt x="4" y="38"/>
                    </a:cubicBezTo>
                    <a:cubicBezTo>
                      <a:pt x="3" y="37"/>
                      <a:pt x="5" y="37"/>
                      <a:pt x="5" y="37"/>
                    </a:cubicBezTo>
                    <a:cubicBezTo>
                      <a:pt x="5" y="35"/>
                      <a:pt x="5" y="38"/>
                      <a:pt x="4" y="38"/>
                    </a:cubicBezTo>
                    <a:cubicBezTo>
                      <a:pt x="4" y="40"/>
                      <a:pt x="3" y="38"/>
                      <a:pt x="5" y="38"/>
                    </a:cubicBezTo>
                    <a:cubicBezTo>
                      <a:pt x="4" y="39"/>
                      <a:pt x="4" y="38"/>
                      <a:pt x="4" y="38"/>
                    </a:cubicBezTo>
                    <a:cubicBezTo>
                      <a:pt x="4" y="37"/>
                      <a:pt x="5" y="38"/>
                      <a:pt x="5" y="39"/>
                    </a:cubicBezTo>
                    <a:cubicBezTo>
                      <a:pt x="5" y="40"/>
                      <a:pt x="6" y="41"/>
                      <a:pt x="5" y="41"/>
                    </a:cubicBezTo>
                    <a:cubicBezTo>
                      <a:pt x="3" y="41"/>
                      <a:pt x="4" y="42"/>
                      <a:pt x="4" y="41"/>
                    </a:cubicBezTo>
                    <a:cubicBezTo>
                      <a:pt x="4" y="43"/>
                      <a:pt x="5" y="41"/>
                      <a:pt x="5" y="41"/>
                    </a:cubicBezTo>
                    <a:cubicBezTo>
                      <a:pt x="5" y="40"/>
                      <a:pt x="5" y="41"/>
                      <a:pt x="5" y="40"/>
                    </a:cubicBezTo>
                    <a:cubicBezTo>
                      <a:pt x="5" y="40"/>
                      <a:pt x="5" y="42"/>
                      <a:pt x="5" y="42"/>
                    </a:cubicBezTo>
                    <a:cubicBezTo>
                      <a:pt x="5" y="43"/>
                      <a:pt x="5" y="42"/>
                      <a:pt x="5" y="43"/>
                    </a:cubicBezTo>
                    <a:cubicBezTo>
                      <a:pt x="5" y="43"/>
                      <a:pt x="5" y="42"/>
                      <a:pt x="6" y="41"/>
                    </a:cubicBezTo>
                    <a:cubicBezTo>
                      <a:pt x="6" y="41"/>
                      <a:pt x="7" y="41"/>
                      <a:pt x="6" y="41"/>
                    </a:cubicBezTo>
                    <a:cubicBezTo>
                      <a:pt x="5" y="40"/>
                      <a:pt x="5" y="39"/>
                      <a:pt x="6" y="39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6" y="41"/>
                      <a:pt x="7" y="41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6" y="44"/>
                      <a:pt x="6" y="44"/>
                      <a:pt x="6" y="42"/>
                    </a:cubicBezTo>
                    <a:cubicBezTo>
                      <a:pt x="6" y="41"/>
                      <a:pt x="6" y="42"/>
                      <a:pt x="7" y="43"/>
                    </a:cubicBezTo>
                    <a:cubicBezTo>
                      <a:pt x="6" y="43"/>
                      <a:pt x="7" y="45"/>
                      <a:pt x="7" y="44"/>
                    </a:cubicBezTo>
                    <a:cubicBezTo>
                      <a:pt x="6" y="44"/>
                      <a:pt x="7" y="44"/>
                      <a:pt x="7" y="42"/>
                    </a:cubicBezTo>
                    <a:cubicBezTo>
                      <a:pt x="7" y="42"/>
                      <a:pt x="7" y="41"/>
                      <a:pt x="8" y="41"/>
                    </a:cubicBezTo>
                    <a:cubicBezTo>
                      <a:pt x="8" y="40"/>
                      <a:pt x="8" y="41"/>
                      <a:pt x="8" y="41"/>
                    </a:cubicBezTo>
                    <a:cubicBezTo>
                      <a:pt x="8" y="40"/>
                      <a:pt x="9" y="41"/>
                      <a:pt x="8" y="41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8" y="39"/>
                      <a:pt x="8" y="43"/>
                      <a:pt x="8" y="42"/>
                    </a:cubicBezTo>
                    <a:cubicBezTo>
                      <a:pt x="7" y="42"/>
                      <a:pt x="9" y="42"/>
                      <a:pt x="8" y="42"/>
                    </a:cubicBezTo>
                    <a:cubicBezTo>
                      <a:pt x="8" y="42"/>
                      <a:pt x="8" y="41"/>
                      <a:pt x="8" y="43"/>
                    </a:cubicBezTo>
                    <a:cubicBezTo>
                      <a:pt x="8" y="44"/>
                      <a:pt x="7" y="43"/>
                      <a:pt x="8" y="44"/>
                    </a:cubicBezTo>
                    <a:cubicBezTo>
                      <a:pt x="8" y="43"/>
                      <a:pt x="8" y="44"/>
                      <a:pt x="8" y="43"/>
                    </a:cubicBezTo>
                    <a:cubicBezTo>
                      <a:pt x="9" y="43"/>
                      <a:pt x="9" y="42"/>
                      <a:pt x="9" y="43"/>
                    </a:cubicBezTo>
                    <a:cubicBezTo>
                      <a:pt x="9" y="43"/>
                      <a:pt x="9" y="43"/>
                      <a:pt x="9" y="42"/>
                    </a:cubicBezTo>
                    <a:cubicBezTo>
                      <a:pt x="9" y="42"/>
                      <a:pt x="9" y="41"/>
                      <a:pt x="9" y="42"/>
                    </a:cubicBezTo>
                    <a:cubicBezTo>
                      <a:pt x="9" y="41"/>
                      <a:pt x="10" y="43"/>
                      <a:pt x="9" y="42"/>
                    </a:cubicBezTo>
                    <a:cubicBezTo>
                      <a:pt x="10" y="43"/>
                      <a:pt x="9" y="42"/>
                      <a:pt x="10" y="42"/>
                    </a:cubicBezTo>
                    <a:cubicBezTo>
                      <a:pt x="10" y="42"/>
                      <a:pt x="10" y="41"/>
                      <a:pt x="10" y="43"/>
                    </a:cubicBezTo>
                    <a:cubicBezTo>
                      <a:pt x="10" y="42"/>
                      <a:pt x="10" y="42"/>
                      <a:pt x="11" y="42"/>
                    </a:cubicBezTo>
                    <a:cubicBezTo>
                      <a:pt x="11" y="41"/>
                      <a:pt x="11" y="42"/>
                      <a:pt x="11" y="42"/>
                    </a:cubicBezTo>
                    <a:cubicBezTo>
                      <a:pt x="11" y="43"/>
                      <a:pt x="10" y="43"/>
                      <a:pt x="11" y="43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2"/>
                      <a:pt x="11" y="43"/>
                      <a:pt x="12" y="41"/>
                    </a:cubicBezTo>
                    <a:cubicBezTo>
                      <a:pt x="12" y="40"/>
                      <a:pt x="12" y="41"/>
                      <a:pt x="12" y="41"/>
                    </a:cubicBezTo>
                    <a:cubicBezTo>
                      <a:pt x="12" y="42"/>
                      <a:pt x="11" y="40"/>
                      <a:pt x="11" y="40"/>
                    </a:cubicBezTo>
                    <a:cubicBezTo>
                      <a:pt x="10" y="41"/>
                      <a:pt x="11" y="40"/>
                      <a:pt x="11" y="39"/>
                    </a:cubicBezTo>
                    <a:cubicBezTo>
                      <a:pt x="11" y="39"/>
                      <a:pt x="10" y="38"/>
                      <a:pt x="11" y="40"/>
                    </a:cubicBezTo>
                    <a:cubicBezTo>
                      <a:pt x="11" y="41"/>
                      <a:pt x="10" y="42"/>
                      <a:pt x="11" y="41"/>
                    </a:cubicBezTo>
                    <a:cubicBezTo>
                      <a:pt x="11" y="43"/>
                      <a:pt x="11" y="42"/>
                      <a:pt x="11" y="42"/>
                    </a:cubicBezTo>
                    <a:cubicBezTo>
                      <a:pt x="10" y="42"/>
                      <a:pt x="11" y="41"/>
                      <a:pt x="11" y="41"/>
                    </a:cubicBezTo>
                    <a:cubicBezTo>
                      <a:pt x="10" y="42"/>
                      <a:pt x="10" y="40"/>
                      <a:pt x="10" y="40"/>
                    </a:cubicBezTo>
                    <a:cubicBezTo>
                      <a:pt x="10" y="40"/>
                      <a:pt x="11" y="41"/>
                      <a:pt x="11" y="39"/>
                    </a:cubicBezTo>
                    <a:cubicBezTo>
                      <a:pt x="11" y="37"/>
                      <a:pt x="10" y="38"/>
                      <a:pt x="11" y="38"/>
                    </a:cubicBezTo>
                    <a:cubicBezTo>
                      <a:pt x="11" y="38"/>
                      <a:pt x="11" y="39"/>
                      <a:pt x="11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7"/>
                    </a:cubicBezTo>
                    <a:cubicBezTo>
                      <a:pt x="10" y="37"/>
                      <a:pt x="11" y="36"/>
                      <a:pt x="10" y="38"/>
                    </a:cubicBezTo>
                    <a:cubicBezTo>
                      <a:pt x="9" y="36"/>
                      <a:pt x="10" y="37"/>
                      <a:pt x="10" y="36"/>
                    </a:cubicBezTo>
                    <a:cubicBezTo>
                      <a:pt x="10" y="36"/>
                      <a:pt x="12" y="37"/>
                      <a:pt x="10" y="36"/>
                    </a:cubicBezTo>
                    <a:cubicBezTo>
                      <a:pt x="10" y="36"/>
                      <a:pt x="10" y="37"/>
                      <a:pt x="10" y="36"/>
                    </a:cubicBezTo>
                    <a:cubicBezTo>
                      <a:pt x="10" y="36"/>
                      <a:pt x="10" y="37"/>
                      <a:pt x="10" y="35"/>
                    </a:cubicBezTo>
                    <a:cubicBezTo>
                      <a:pt x="10" y="34"/>
                      <a:pt x="10" y="32"/>
                      <a:pt x="11" y="3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2"/>
                      <a:pt x="10" y="33"/>
                      <a:pt x="11" y="33"/>
                    </a:cubicBezTo>
                    <a:cubicBezTo>
                      <a:pt x="11" y="33"/>
                      <a:pt x="11" y="32"/>
                      <a:pt x="11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2"/>
                    </a:cubicBezTo>
                    <a:cubicBezTo>
                      <a:pt x="10" y="31"/>
                      <a:pt x="12" y="30"/>
                      <a:pt x="10" y="31"/>
                    </a:cubicBezTo>
                    <a:cubicBezTo>
                      <a:pt x="10" y="30"/>
                      <a:pt x="10" y="28"/>
                      <a:pt x="10" y="29"/>
                    </a:cubicBezTo>
                    <a:cubicBezTo>
                      <a:pt x="10" y="28"/>
                      <a:pt x="8" y="28"/>
                      <a:pt x="10" y="28"/>
                    </a:cubicBezTo>
                    <a:cubicBezTo>
                      <a:pt x="10" y="27"/>
                      <a:pt x="10" y="25"/>
                      <a:pt x="10" y="26"/>
                    </a:cubicBezTo>
                    <a:cubicBezTo>
                      <a:pt x="10" y="25"/>
                      <a:pt x="10" y="26"/>
                      <a:pt x="9" y="24"/>
                    </a:cubicBezTo>
                    <a:cubicBezTo>
                      <a:pt x="9" y="24"/>
                      <a:pt x="9" y="24"/>
                      <a:pt x="9" y="23"/>
                    </a:cubicBezTo>
                    <a:cubicBezTo>
                      <a:pt x="9" y="23"/>
                      <a:pt x="9" y="23"/>
                      <a:pt x="9" y="22"/>
                    </a:cubicBezTo>
                    <a:cubicBezTo>
                      <a:pt x="9" y="22"/>
                      <a:pt x="9" y="22"/>
                      <a:pt x="8" y="21"/>
                    </a:cubicBezTo>
                    <a:cubicBezTo>
                      <a:pt x="8" y="21"/>
                      <a:pt x="8" y="19"/>
                      <a:pt x="8" y="20"/>
                    </a:cubicBezTo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1" name="íṥḻide"/>
              <p:cNvSpPr/>
              <p:nvPr/>
            </p:nvSpPr>
            <p:spPr bwMode="auto">
              <a:xfrm>
                <a:off x="5172" y="2617"/>
                <a:ext cx="39" cy="114"/>
              </a:xfrm>
              <a:custGeom>
                <a:avLst/>
                <a:gdLst>
                  <a:gd name="T0" fmla="*/ 5 w 15"/>
                  <a:gd name="T1" fmla="*/ 36 h 44"/>
                  <a:gd name="T2" fmla="*/ 7 w 15"/>
                  <a:gd name="T3" fmla="*/ 36 h 44"/>
                  <a:gd name="T4" fmla="*/ 8 w 15"/>
                  <a:gd name="T5" fmla="*/ 37 h 44"/>
                  <a:gd name="T6" fmla="*/ 10 w 15"/>
                  <a:gd name="T7" fmla="*/ 37 h 44"/>
                  <a:gd name="T8" fmla="*/ 10 w 15"/>
                  <a:gd name="T9" fmla="*/ 39 h 44"/>
                  <a:gd name="T10" fmla="*/ 9 w 15"/>
                  <a:gd name="T11" fmla="*/ 37 h 44"/>
                  <a:gd name="T12" fmla="*/ 9 w 15"/>
                  <a:gd name="T13" fmla="*/ 39 h 44"/>
                  <a:gd name="T14" fmla="*/ 11 w 15"/>
                  <a:gd name="T15" fmla="*/ 40 h 44"/>
                  <a:gd name="T16" fmla="*/ 11 w 15"/>
                  <a:gd name="T17" fmla="*/ 42 h 44"/>
                  <a:gd name="T18" fmla="*/ 11 w 15"/>
                  <a:gd name="T19" fmla="*/ 43 h 44"/>
                  <a:gd name="T20" fmla="*/ 11 w 15"/>
                  <a:gd name="T21" fmla="*/ 41 h 44"/>
                  <a:gd name="T22" fmla="*/ 11 w 15"/>
                  <a:gd name="T23" fmla="*/ 38 h 44"/>
                  <a:gd name="T24" fmla="*/ 11 w 15"/>
                  <a:gd name="T25" fmla="*/ 38 h 44"/>
                  <a:gd name="T26" fmla="*/ 11 w 15"/>
                  <a:gd name="T27" fmla="*/ 36 h 44"/>
                  <a:gd name="T28" fmla="*/ 11 w 15"/>
                  <a:gd name="T29" fmla="*/ 37 h 44"/>
                  <a:gd name="T30" fmla="*/ 12 w 15"/>
                  <a:gd name="T31" fmla="*/ 36 h 44"/>
                  <a:gd name="T32" fmla="*/ 12 w 15"/>
                  <a:gd name="T33" fmla="*/ 36 h 44"/>
                  <a:gd name="T34" fmla="*/ 13 w 15"/>
                  <a:gd name="T35" fmla="*/ 34 h 44"/>
                  <a:gd name="T36" fmla="*/ 13 w 15"/>
                  <a:gd name="T37" fmla="*/ 35 h 44"/>
                  <a:gd name="T38" fmla="*/ 14 w 15"/>
                  <a:gd name="T39" fmla="*/ 35 h 44"/>
                  <a:gd name="T40" fmla="*/ 14 w 15"/>
                  <a:gd name="T41" fmla="*/ 34 h 44"/>
                  <a:gd name="T42" fmla="*/ 14 w 15"/>
                  <a:gd name="T43" fmla="*/ 31 h 44"/>
                  <a:gd name="T44" fmla="*/ 14 w 15"/>
                  <a:gd name="T45" fmla="*/ 30 h 44"/>
                  <a:gd name="T46" fmla="*/ 15 w 15"/>
                  <a:gd name="T47" fmla="*/ 28 h 44"/>
                  <a:gd name="T48" fmla="*/ 14 w 15"/>
                  <a:gd name="T49" fmla="*/ 25 h 44"/>
                  <a:gd name="T50" fmla="*/ 13 w 15"/>
                  <a:gd name="T51" fmla="*/ 24 h 44"/>
                  <a:gd name="T52" fmla="*/ 13 w 15"/>
                  <a:gd name="T53" fmla="*/ 23 h 44"/>
                  <a:gd name="T54" fmla="*/ 13 w 15"/>
                  <a:gd name="T55" fmla="*/ 21 h 44"/>
                  <a:gd name="T56" fmla="*/ 12 w 15"/>
                  <a:gd name="T57" fmla="*/ 19 h 44"/>
                  <a:gd name="T58" fmla="*/ 12 w 15"/>
                  <a:gd name="T59" fmla="*/ 16 h 44"/>
                  <a:gd name="T60" fmla="*/ 12 w 15"/>
                  <a:gd name="T61" fmla="*/ 14 h 44"/>
                  <a:gd name="T62" fmla="*/ 10 w 15"/>
                  <a:gd name="T63" fmla="*/ 12 h 44"/>
                  <a:gd name="T64" fmla="*/ 9 w 15"/>
                  <a:gd name="T65" fmla="*/ 11 h 44"/>
                  <a:gd name="T66" fmla="*/ 9 w 15"/>
                  <a:gd name="T67" fmla="*/ 9 h 44"/>
                  <a:gd name="T68" fmla="*/ 8 w 15"/>
                  <a:gd name="T69" fmla="*/ 7 h 44"/>
                  <a:gd name="T70" fmla="*/ 7 w 15"/>
                  <a:gd name="T71" fmla="*/ 5 h 44"/>
                  <a:gd name="T72" fmla="*/ 7 w 15"/>
                  <a:gd name="T73" fmla="*/ 3 h 44"/>
                  <a:gd name="T74" fmla="*/ 6 w 15"/>
                  <a:gd name="T75" fmla="*/ 2 h 44"/>
                  <a:gd name="T76" fmla="*/ 5 w 15"/>
                  <a:gd name="T77" fmla="*/ 2 h 44"/>
                  <a:gd name="T78" fmla="*/ 4 w 15"/>
                  <a:gd name="T79" fmla="*/ 1 h 44"/>
                  <a:gd name="T80" fmla="*/ 3 w 15"/>
                  <a:gd name="T81" fmla="*/ 4 h 44"/>
                  <a:gd name="T82" fmla="*/ 3 w 15"/>
                  <a:gd name="T83" fmla="*/ 5 h 44"/>
                  <a:gd name="T84" fmla="*/ 3 w 15"/>
                  <a:gd name="T85" fmla="*/ 6 h 44"/>
                  <a:gd name="T86" fmla="*/ 3 w 15"/>
                  <a:gd name="T87" fmla="*/ 6 h 44"/>
                  <a:gd name="T88" fmla="*/ 3 w 15"/>
                  <a:gd name="T89" fmla="*/ 9 h 44"/>
                  <a:gd name="T90" fmla="*/ 2 w 15"/>
                  <a:gd name="T91" fmla="*/ 10 h 44"/>
                  <a:gd name="T92" fmla="*/ 1 w 15"/>
                  <a:gd name="T93" fmla="*/ 10 h 44"/>
                  <a:gd name="T94" fmla="*/ 0 w 15"/>
                  <a:gd name="T95" fmla="*/ 10 h 44"/>
                  <a:gd name="T96" fmla="*/ 1 w 15"/>
                  <a:gd name="T97" fmla="*/ 13 h 44"/>
                  <a:gd name="T98" fmla="*/ 0 w 15"/>
                  <a:gd name="T99" fmla="*/ 15 h 44"/>
                  <a:gd name="T100" fmla="*/ 2 w 15"/>
                  <a:gd name="T101" fmla="*/ 16 h 44"/>
                  <a:gd name="T102" fmla="*/ 3 w 15"/>
                  <a:gd name="T103" fmla="*/ 19 h 44"/>
                  <a:gd name="T104" fmla="*/ 4 w 15"/>
                  <a:gd name="T105" fmla="*/ 21 h 44"/>
                  <a:gd name="T106" fmla="*/ 5 w 15"/>
                  <a:gd name="T107" fmla="*/ 23 h 44"/>
                  <a:gd name="T108" fmla="*/ 4 w 15"/>
                  <a:gd name="T109" fmla="*/ 24 h 44"/>
                  <a:gd name="T110" fmla="*/ 3 w 15"/>
                  <a:gd name="T111" fmla="*/ 26 h 44"/>
                  <a:gd name="T112" fmla="*/ 4 w 15"/>
                  <a:gd name="T113" fmla="*/ 28 h 44"/>
                  <a:gd name="T114" fmla="*/ 4 w 15"/>
                  <a:gd name="T115" fmla="*/ 30 h 44"/>
                  <a:gd name="T116" fmla="*/ 5 w 15"/>
                  <a:gd name="T117" fmla="*/ 31 h 44"/>
                  <a:gd name="T118" fmla="*/ 6 w 15"/>
                  <a:gd name="T119" fmla="*/ 33 h 44"/>
                  <a:gd name="T120" fmla="*/ 5 w 15"/>
                  <a:gd name="T121" fmla="*/ 33 h 44"/>
                  <a:gd name="T122" fmla="*/ 5 w 15"/>
                  <a:gd name="T123" fmla="*/ 36 h 44"/>
                  <a:gd name="T124" fmla="*/ 5 w 15"/>
                  <a:gd name="T125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" h="44">
                    <a:moveTo>
                      <a:pt x="5" y="36"/>
                    </a:moveTo>
                    <a:cubicBezTo>
                      <a:pt x="4" y="35"/>
                      <a:pt x="6" y="36"/>
                      <a:pt x="5" y="36"/>
                    </a:cubicBezTo>
                    <a:cubicBezTo>
                      <a:pt x="5" y="34"/>
                      <a:pt x="6" y="36"/>
                      <a:pt x="6" y="36"/>
                    </a:cubicBezTo>
                    <a:cubicBezTo>
                      <a:pt x="5" y="36"/>
                      <a:pt x="8" y="35"/>
                      <a:pt x="7" y="36"/>
                    </a:cubicBezTo>
                    <a:cubicBezTo>
                      <a:pt x="8" y="37"/>
                      <a:pt x="8" y="38"/>
                      <a:pt x="7" y="37"/>
                    </a:cubicBezTo>
                    <a:cubicBezTo>
                      <a:pt x="7" y="38"/>
                      <a:pt x="8" y="36"/>
                      <a:pt x="8" y="37"/>
                    </a:cubicBezTo>
                    <a:cubicBezTo>
                      <a:pt x="8" y="36"/>
                      <a:pt x="9" y="37"/>
                      <a:pt x="9" y="37"/>
                    </a:cubicBezTo>
                    <a:cubicBezTo>
                      <a:pt x="9" y="36"/>
                      <a:pt x="10" y="37"/>
                      <a:pt x="10" y="37"/>
                    </a:cubicBezTo>
                    <a:cubicBezTo>
                      <a:pt x="10" y="37"/>
                      <a:pt x="9" y="38"/>
                      <a:pt x="9" y="38"/>
                    </a:cubicBezTo>
                    <a:cubicBezTo>
                      <a:pt x="9" y="39"/>
                      <a:pt x="10" y="38"/>
                      <a:pt x="10" y="39"/>
                    </a:cubicBezTo>
                    <a:cubicBezTo>
                      <a:pt x="10" y="40"/>
                      <a:pt x="10" y="40"/>
                      <a:pt x="9" y="39"/>
                    </a:cubicBezTo>
                    <a:cubicBezTo>
                      <a:pt x="10" y="39"/>
                      <a:pt x="9" y="38"/>
                      <a:pt x="9" y="37"/>
                    </a:cubicBezTo>
                    <a:cubicBezTo>
                      <a:pt x="10" y="37"/>
                      <a:pt x="9" y="36"/>
                      <a:pt x="9" y="38"/>
                    </a:cubicBezTo>
                    <a:cubicBezTo>
                      <a:pt x="9" y="40"/>
                      <a:pt x="9" y="39"/>
                      <a:pt x="9" y="39"/>
                    </a:cubicBezTo>
                    <a:cubicBezTo>
                      <a:pt x="9" y="40"/>
                      <a:pt x="10" y="41"/>
                      <a:pt x="10" y="40"/>
                    </a:cubicBezTo>
                    <a:cubicBezTo>
                      <a:pt x="10" y="41"/>
                      <a:pt x="11" y="41"/>
                      <a:pt x="11" y="40"/>
                    </a:cubicBezTo>
                    <a:cubicBezTo>
                      <a:pt x="10" y="41"/>
                      <a:pt x="10" y="43"/>
                      <a:pt x="11" y="42"/>
                    </a:cubicBezTo>
                    <a:cubicBezTo>
                      <a:pt x="12" y="44"/>
                      <a:pt x="11" y="43"/>
                      <a:pt x="11" y="42"/>
                    </a:cubicBezTo>
                    <a:cubicBezTo>
                      <a:pt x="11" y="43"/>
                      <a:pt x="10" y="40"/>
                      <a:pt x="11" y="43"/>
                    </a:cubicBezTo>
                    <a:cubicBezTo>
                      <a:pt x="11" y="43"/>
                      <a:pt x="10" y="43"/>
                      <a:pt x="11" y="43"/>
                    </a:cubicBezTo>
                    <a:cubicBezTo>
                      <a:pt x="11" y="44"/>
                      <a:pt x="11" y="43"/>
                      <a:pt x="11" y="43"/>
                    </a:cubicBezTo>
                    <a:cubicBezTo>
                      <a:pt x="11" y="42"/>
                      <a:pt x="10" y="41"/>
                      <a:pt x="11" y="41"/>
                    </a:cubicBezTo>
                    <a:cubicBezTo>
                      <a:pt x="12" y="42"/>
                      <a:pt x="12" y="39"/>
                      <a:pt x="12" y="40"/>
                    </a:cubicBezTo>
                    <a:cubicBezTo>
                      <a:pt x="12" y="39"/>
                      <a:pt x="12" y="39"/>
                      <a:pt x="11" y="38"/>
                    </a:cubicBezTo>
                    <a:cubicBezTo>
                      <a:pt x="11" y="38"/>
                      <a:pt x="12" y="39"/>
                      <a:pt x="12" y="40"/>
                    </a:cubicBezTo>
                    <a:cubicBezTo>
                      <a:pt x="12" y="39"/>
                      <a:pt x="12" y="39"/>
                      <a:pt x="11" y="38"/>
                    </a:cubicBezTo>
                    <a:cubicBezTo>
                      <a:pt x="11" y="39"/>
                      <a:pt x="11" y="37"/>
                      <a:pt x="12" y="38"/>
                    </a:cubicBezTo>
                    <a:cubicBezTo>
                      <a:pt x="12" y="37"/>
                      <a:pt x="11" y="37"/>
                      <a:pt x="11" y="36"/>
                    </a:cubicBezTo>
                    <a:cubicBezTo>
                      <a:pt x="12" y="36"/>
                      <a:pt x="11" y="36"/>
                      <a:pt x="11" y="37"/>
                    </a:cubicBezTo>
                    <a:cubicBezTo>
                      <a:pt x="11" y="37"/>
                      <a:pt x="10" y="37"/>
                      <a:pt x="11" y="37"/>
                    </a:cubicBezTo>
                    <a:cubicBezTo>
                      <a:pt x="11" y="37"/>
                      <a:pt x="10" y="36"/>
                      <a:pt x="11" y="36"/>
                    </a:cubicBezTo>
                    <a:cubicBezTo>
                      <a:pt x="11" y="36"/>
                      <a:pt x="11" y="35"/>
                      <a:pt x="12" y="36"/>
                    </a:cubicBezTo>
                    <a:cubicBezTo>
                      <a:pt x="12" y="34"/>
                      <a:pt x="13" y="34"/>
                      <a:pt x="12" y="35"/>
                    </a:cubicBezTo>
                    <a:cubicBezTo>
                      <a:pt x="13" y="34"/>
                      <a:pt x="11" y="35"/>
                      <a:pt x="12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2" y="35"/>
                      <a:pt x="13" y="33"/>
                      <a:pt x="13" y="34"/>
                    </a:cubicBezTo>
                    <a:cubicBezTo>
                      <a:pt x="13" y="33"/>
                      <a:pt x="13" y="34"/>
                      <a:pt x="13" y="34"/>
                    </a:cubicBezTo>
                    <a:cubicBezTo>
                      <a:pt x="13" y="34"/>
                      <a:pt x="13" y="33"/>
                      <a:pt x="13" y="35"/>
                    </a:cubicBezTo>
                    <a:cubicBezTo>
                      <a:pt x="13" y="36"/>
                      <a:pt x="14" y="38"/>
                      <a:pt x="14" y="36"/>
                    </a:cubicBezTo>
                    <a:cubicBezTo>
                      <a:pt x="14" y="34"/>
                      <a:pt x="15" y="35"/>
                      <a:pt x="14" y="35"/>
                    </a:cubicBezTo>
                    <a:cubicBezTo>
                      <a:pt x="14" y="35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4" y="34"/>
                    </a:cubicBezTo>
                    <a:cubicBezTo>
                      <a:pt x="14" y="35"/>
                      <a:pt x="14" y="33"/>
                      <a:pt x="14" y="32"/>
                    </a:cubicBezTo>
                    <a:cubicBezTo>
                      <a:pt x="15" y="32"/>
                      <a:pt x="14" y="30"/>
                      <a:pt x="14" y="31"/>
                    </a:cubicBezTo>
                    <a:cubicBezTo>
                      <a:pt x="14" y="30"/>
                      <a:pt x="14" y="30"/>
                      <a:pt x="14" y="31"/>
                    </a:cubicBezTo>
                    <a:cubicBezTo>
                      <a:pt x="13" y="30"/>
                      <a:pt x="13" y="31"/>
                      <a:pt x="14" y="30"/>
                    </a:cubicBezTo>
                    <a:cubicBezTo>
                      <a:pt x="14" y="29"/>
                      <a:pt x="15" y="28"/>
                      <a:pt x="14" y="29"/>
                    </a:cubicBezTo>
                    <a:cubicBezTo>
                      <a:pt x="14" y="29"/>
                      <a:pt x="14" y="29"/>
                      <a:pt x="15" y="28"/>
                    </a:cubicBezTo>
                    <a:cubicBezTo>
                      <a:pt x="14" y="26"/>
                      <a:pt x="15" y="27"/>
                      <a:pt x="14" y="26"/>
                    </a:cubicBezTo>
                    <a:cubicBezTo>
                      <a:pt x="15" y="25"/>
                      <a:pt x="14" y="25"/>
                      <a:pt x="14" y="25"/>
                    </a:cubicBezTo>
                    <a:cubicBezTo>
                      <a:pt x="14" y="24"/>
                      <a:pt x="15" y="24"/>
                      <a:pt x="14" y="24"/>
                    </a:cubicBezTo>
                    <a:cubicBezTo>
                      <a:pt x="14" y="25"/>
                      <a:pt x="14" y="24"/>
                      <a:pt x="13" y="24"/>
                    </a:cubicBezTo>
                    <a:cubicBezTo>
                      <a:pt x="14" y="26"/>
                      <a:pt x="13" y="26"/>
                      <a:pt x="13" y="25"/>
                    </a:cubicBezTo>
                    <a:cubicBezTo>
                      <a:pt x="14" y="25"/>
                      <a:pt x="13" y="25"/>
                      <a:pt x="13" y="23"/>
                    </a:cubicBezTo>
                    <a:cubicBezTo>
                      <a:pt x="12" y="23"/>
                      <a:pt x="11" y="23"/>
                      <a:pt x="12" y="22"/>
                    </a:cubicBezTo>
                    <a:cubicBezTo>
                      <a:pt x="13" y="22"/>
                      <a:pt x="13" y="22"/>
                      <a:pt x="13" y="21"/>
                    </a:cubicBezTo>
                    <a:cubicBezTo>
                      <a:pt x="13" y="20"/>
                      <a:pt x="12" y="20"/>
                      <a:pt x="13" y="21"/>
                    </a:cubicBezTo>
                    <a:cubicBezTo>
                      <a:pt x="13" y="20"/>
                      <a:pt x="12" y="20"/>
                      <a:pt x="12" y="19"/>
                    </a:cubicBezTo>
                    <a:cubicBezTo>
                      <a:pt x="12" y="16"/>
                      <a:pt x="12" y="17"/>
                      <a:pt x="12" y="18"/>
                    </a:cubicBezTo>
                    <a:cubicBezTo>
                      <a:pt x="11" y="17"/>
                      <a:pt x="13" y="17"/>
                      <a:pt x="12" y="16"/>
                    </a:cubicBezTo>
                    <a:cubicBezTo>
                      <a:pt x="12" y="15"/>
                      <a:pt x="12" y="16"/>
                      <a:pt x="12" y="16"/>
                    </a:cubicBezTo>
                    <a:cubicBezTo>
                      <a:pt x="11" y="15"/>
                      <a:pt x="11" y="13"/>
                      <a:pt x="12" y="14"/>
                    </a:cubicBezTo>
                    <a:cubicBezTo>
                      <a:pt x="11" y="14"/>
                      <a:pt x="13" y="14"/>
                      <a:pt x="11" y="13"/>
                    </a:cubicBezTo>
                    <a:cubicBezTo>
                      <a:pt x="11" y="11"/>
                      <a:pt x="10" y="13"/>
                      <a:pt x="10" y="12"/>
                    </a:cubicBezTo>
                    <a:cubicBezTo>
                      <a:pt x="10" y="10"/>
                      <a:pt x="10" y="11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9" y="8"/>
                      <a:pt x="8" y="7"/>
                    </a:cubicBezTo>
                    <a:cubicBezTo>
                      <a:pt x="7" y="7"/>
                      <a:pt x="8" y="5"/>
                      <a:pt x="8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6" y="2"/>
                      <a:pt x="6" y="1"/>
                      <a:pt x="6" y="2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2"/>
                      <a:pt x="3" y="0"/>
                      <a:pt x="3" y="2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2" y="3"/>
                      <a:pt x="1" y="3"/>
                      <a:pt x="3" y="4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4"/>
                      <a:pt x="4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3" y="4"/>
                      <a:pt x="3" y="5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4" y="7"/>
                      <a:pt x="2" y="9"/>
                      <a:pt x="3" y="8"/>
                    </a:cubicBezTo>
                    <a:cubicBezTo>
                      <a:pt x="3" y="8"/>
                      <a:pt x="3" y="10"/>
                      <a:pt x="3" y="9"/>
                    </a:cubicBezTo>
                    <a:cubicBezTo>
                      <a:pt x="3" y="9"/>
                      <a:pt x="5" y="9"/>
                      <a:pt x="3" y="10"/>
                    </a:cubicBezTo>
                    <a:cubicBezTo>
                      <a:pt x="2" y="10"/>
                      <a:pt x="1" y="9"/>
                      <a:pt x="2" y="10"/>
                    </a:cubicBezTo>
                    <a:cubicBezTo>
                      <a:pt x="1" y="8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8"/>
                      <a:pt x="1" y="10"/>
                      <a:pt x="1" y="10"/>
                    </a:cubicBezTo>
                    <a:cubicBezTo>
                      <a:pt x="2" y="10"/>
                      <a:pt x="1" y="9"/>
                      <a:pt x="0" y="10"/>
                    </a:cubicBezTo>
                    <a:cubicBezTo>
                      <a:pt x="0" y="11"/>
                      <a:pt x="0" y="10"/>
                      <a:pt x="0" y="12"/>
                    </a:cubicBezTo>
                    <a:cubicBezTo>
                      <a:pt x="0" y="10"/>
                      <a:pt x="1" y="12"/>
                      <a:pt x="1" y="13"/>
                    </a:cubicBezTo>
                    <a:cubicBezTo>
                      <a:pt x="1" y="14"/>
                      <a:pt x="1" y="13"/>
                      <a:pt x="1" y="13"/>
                    </a:cubicBezTo>
                    <a:cubicBezTo>
                      <a:pt x="1" y="15"/>
                      <a:pt x="1" y="16"/>
                      <a:pt x="0" y="15"/>
                    </a:cubicBezTo>
                    <a:cubicBezTo>
                      <a:pt x="0" y="15"/>
                      <a:pt x="0" y="15"/>
                      <a:pt x="1" y="15"/>
                    </a:cubicBezTo>
                    <a:cubicBezTo>
                      <a:pt x="1" y="15"/>
                      <a:pt x="2" y="16"/>
                      <a:pt x="2" y="16"/>
                    </a:cubicBezTo>
                    <a:cubicBezTo>
                      <a:pt x="2" y="15"/>
                      <a:pt x="1" y="16"/>
                      <a:pt x="2" y="17"/>
                    </a:cubicBezTo>
                    <a:cubicBezTo>
                      <a:pt x="2" y="17"/>
                      <a:pt x="2" y="19"/>
                      <a:pt x="3" y="19"/>
                    </a:cubicBezTo>
                    <a:cubicBezTo>
                      <a:pt x="3" y="21"/>
                      <a:pt x="3" y="20"/>
                      <a:pt x="3" y="21"/>
                    </a:cubicBezTo>
                    <a:cubicBezTo>
                      <a:pt x="4" y="21"/>
                      <a:pt x="3" y="20"/>
                      <a:pt x="4" y="21"/>
                    </a:cubicBezTo>
                    <a:cubicBezTo>
                      <a:pt x="5" y="22"/>
                      <a:pt x="3" y="21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4"/>
                      <a:pt x="5" y="23"/>
                      <a:pt x="5" y="23"/>
                    </a:cubicBezTo>
                    <a:cubicBezTo>
                      <a:pt x="5" y="24"/>
                      <a:pt x="5" y="23"/>
                      <a:pt x="4" y="24"/>
                    </a:cubicBezTo>
                    <a:cubicBezTo>
                      <a:pt x="4" y="24"/>
                      <a:pt x="4" y="25"/>
                      <a:pt x="3" y="26"/>
                    </a:cubicBezTo>
                    <a:cubicBezTo>
                      <a:pt x="3" y="27"/>
                      <a:pt x="3" y="27"/>
                      <a:pt x="3" y="26"/>
                    </a:cubicBezTo>
                    <a:cubicBezTo>
                      <a:pt x="4" y="27"/>
                      <a:pt x="3" y="25"/>
                      <a:pt x="3" y="27"/>
                    </a:cubicBezTo>
                    <a:cubicBezTo>
                      <a:pt x="3" y="28"/>
                      <a:pt x="4" y="27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9"/>
                      <a:pt x="4" y="29"/>
                      <a:pt x="4" y="30"/>
                    </a:cubicBezTo>
                    <a:cubicBezTo>
                      <a:pt x="5" y="31"/>
                      <a:pt x="4" y="31"/>
                      <a:pt x="5" y="30"/>
                    </a:cubicBezTo>
                    <a:cubicBezTo>
                      <a:pt x="6" y="29"/>
                      <a:pt x="4" y="29"/>
                      <a:pt x="5" y="31"/>
                    </a:cubicBezTo>
                    <a:cubicBezTo>
                      <a:pt x="4" y="30"/>
                      <a:pt x="5" y="31"/>
                      <a:pt x="5" y="32"/>
                    </a:cubicBezTo>
                    <a:cubicBezTo>
                      <a:pt x="5" y="32"/>
                      <a:pt x="6" y="31"/>
                      <a:pt x="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6" y="33"/>
                      <a:pt x="5" y="33"/>
                      <a:pt x="5" y="33"/>
                    </a:cubicBezTo>
                    <a:cubicBezTo>
                      <a:pt x="4" y="33"/>
                      <a:pt x="5" y="35"/>
                      <a:pt x="5" y="34"/>
                    </a:cubicBezTo>
                    <a:cubicBezTo>
                      <a:pt x="4" y="34"/>
                      <a:pt x="5" y="34"/>
                      <a:pt x="5" y="36"/>
                    </a:cubicBezTo>
                    <a:cubicBezTo>
                      <a:pt x="4" y="35"/>
                      <a:pt x="4" y="36"/>
                      <a:pt x="5" y="36"/>
                    </a:cubicBezTo>
                    <a:cubicBezTo>
                      <a:pt x="5" y="36"/>
                      <a:pt x="5" y="37"/>
                      <a:pt x="5" y="37"/>
                    </a:cubicBezTo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2" name="î$ļiḋè"/>
              <p:cNvSpPr/>
              <p:nvPr/>
            </p:nvSpPr>
            <p:spPr bwMode="auto">
              <a:xfrm>
                <a:off x="5231" y="2759"/>
                <a:ext cx="67" cy="59"/>
              </a:xfrm>
              <a:custGeom>
                <a:avLst/>
                <a:gdLst>
                  <a:gd name="T0" fmla="*/ 20 w 26"/>
                  <a:gd name="T1" fmla="*/ 20 h 23"/>
                  <a:gd name="T2" fmla="*/ 21 w 26"/>
                  <a:gd name="T3" fmla="*/ 17 h 23"/>
                  <a:gd name="T4" fmla="*/ 21 w 26"/>
                  <a:gd name="T5" fmla="*/ 15 h 23"/>
                  <a:gd name="T6" fmla="*/ 21 w 26"/>
                  <a:gd name="T7" fmla="*/ 12 h 23"/>
                  <a:gd name="T8" fmla="*/ 22 w 26"/>
                  <a:gd name="T9" fmla="*/ 13 h 23"/>
                  <a:gd name="T10" fmla="*/ 22 w 26"/>
                  <a:gd name="T11" fmla="*/ 13 h 23"/>
                  <a:gd name="T12" fmla="*/ 23 w 26"/>
                  <a:gd name="T13" fmla="*/ 13 h 23"/>
                  <a:gd name="T14" fmla="*/ 24 w 26"/>
                  <a:gd name="T15" fmla="*/ 11 h 23"/>
                  <a:gd name="T16" fmla="*/ 25 w 26"/>
                  <a:gd name="T17" fmla="*/ 11 h 23"/>
                  <a:gd name="T18" fmla="*/ 25 w 26"/>
                  <a:gd name="T19" fmla="*/ 12 h 23"/>
                  <a:gd name="T20" fmla="*/ 24 w 26"/>
                  <a:gd name="T21" fmla="*/ 11 h 23"/>
                  <a:gd name="T22" fmla="*/ 22 w 26"/>
                  <a:gd name="T23" fmla="*/ 9 h 23"/>
                  <a:gd name="T24" fmla="*/ 22 w 26"/>
                  <a:gd name="T25" fmla="*/ 10 h 23"/>
                  <a:gd name="T26" fmla="*/ 21 w 26"/>
                  <a:gd name="T27" fmla="*/ 9 h 23"/>
                  <a:gd name="T28" fmla="*/ 22 w 26"/>
                  <a:gd name="T29" fmla="*/ 9 h 23"/>
                  <a:gd name="T30" fmla="*/ 21 w 26"/>
                  <a:gd name="T31" fmla="*/ 8 h 23"/>
                  <a:gd name="T32" fmla="*/ 21 w 26"/>
                  <a:gd name="T33" fmla="*/ 7 h 23"/>
                  <a:gd name="T34" fmla="*/ 20 w 26"/>
                  <a:gd name="T35" fmla="*/ 6 h 23"/>
                  <a:gd name="T36" fmla="*/ 21 w 26"/>
                  <a:gd name="T37" fmla="*/ 5 h 23"/>
                  <a:gd name="T38" fmla="*/ 21 w 26"/>
                  <a:gd name="T39" fmla="*/ 4 h 23"/>
                  <a:gd name="T40" fmla="*/ 20 w 26"/>
                  <a:gd name="T41" fmla="*/ 4 h 23"/>
                  <a:gd name="T42" fmla="*/ 18 w 26"/>
                  <a:gd name="T43" fmla="*/ 3 h 23"/>
                  <a:gd name="T44" fmla="*/ 18 w 26"/>
                  <a:gd name="T45" fmla="*/ 3 h 23"/>
                  <a:gd name="T46" fmla="*/ 17 w 26"/>
                  <a:gd name="T47" fmla="*/ 1 h 23"/>
                  <a:gd name="T48" fmla="*/ 15 w 26"/>
                  <a:gd name="T49" fmla="*/ 1 h 23"/>
                  <a:gd name="T50" fmla="*/ 15 w 26"/>
                  <a:gd name="T51" fmla="*/ 2 h 23"/>
                  <a:gd name="T52" fmla="*/ 14 w 26"/>
                  <a:gd name="T53" fmla="*/ 3 h 23"/>
                  <a:gd name="T54" fmla="*/ 13 w 26"/>
                  <a:gd name="T55" fmla="*/ 3 h 23"/>
                  <a:gd name="T56" fmla="*/ 12 w 26"/>
                  <a:gd name="T57" fmla="*/ 3 h 23"/>
                  <a:gd name="T58" fmla="*/ 10 w 26"/>
                  <a:gd name="T59" fmla="*/ 3 h 23"/>
                  <a:gd name="T60" fmla="*/ 9 w 26"/>
                  <a:gd name="T61" fmla="*/ 3 h 23"/>
                  <a:gd name="T62" fmla="*/ 7 w 26"/>
                  <a:gd name="T63" fmla="*/ 4 h 23"/>
                  <a:gd name="T64" fmla="*/ 7 w 26"/>
                  <a:gd name="T65" fmla="*/ 7 h 23"/>
                  <a:gd name="T66" fmla="*/ 6 w 26"/>
                  <a:gd name="T67" fmla="*/ 6 h 23"/>
                  <a:gd name="T68" fmla="*/ 5 w 26"/>
                  <a:gd name="T69" fmla="*/ 7 h 23"/>
                  <a:gd name="T70" fmla="*/ 4 w 26"/>
                  <a:gd name="T71" fmla="*/ 9 h 23"/>
                  <a:gd name="T72" fmla="*/ 2 w 26"/>
                  <a:gd name="T73" fmla="*/ 8 h 23"/>
                  <a:gd name="T74" fmla="*/ 2 w 26"/>
                  <a:gd name="T75" fmla="*/ 10 h 23"/>
                  <a:gd name="T76" fmla="*/ 2 w 26"/>
                  <a:gd name="T77" fmla="*/ 12 h 23"/>
                  <a:gd name="T78" fmla="*/ 1 w 26"/>
                  <a:gd name="T79" fmla="*/ 13 h 23"/>
                  <a:gd name="T80" fmla="*/ 2 w 26"/>
                  <a:gd name="T81" fmla="*/ 16 h 23"/>
                  <a:gd name="T82" fmla="*/ 3 w 26"/>
                  <a:gd name="T83" fmla="*/ 16 h 23"/>
                  <a:gd name="T84" fmla="*/ 3 w 26"/>
                  <a:gd name="T85" fmla="*/ 17 h 23"/>
                  <a:gd name="T86" fmla="*/ 4 w 26"/>
                  <a:gd name="T87" fmla="*/ 16 h 23"/>
                  <a:gd name="T88" fmla="*/ 5 w 26"/>
                  <a:gd name="T89" fmla="*/ 17 h 23"/>
                  <a:gd name="T90" fmla="*/ 6 w 26"/>
                  <a:gd name="T91" fmla="*/ 19 h 23"/>
                  <a:gd name="T92" fmla="*/ 5 w 26"/>
                  <a:gd name="T93" fmla="*/ 21 h 23"/>
                  <a:gd name="T94" fmla="*/ 6 w 26"/>
                  <a:gd name="T95" fmla="*/ 22 h 23"/>
                  <a:gd name="T96" fmla="*/ 7 w 26"/>
                  <a:gd name="T97" fmla="*/ 21 h 23"/>
                  <a:gd name="T98" fmla="*/ 9 w 26"/>
                  <a:gd name="T99" fmla="*/ 23 h 23"/>
                  <a:gd name="T100" fmla="*/ 9 w 26"/>
                  <a:gd name="T101" fmla="*/ 21 h 23"/>
                  <a:gd name="T102" fmla="*/ 11 w 26"/>
                  <a:gd name="T103" fmla="*/ 19 h 23"/>
                  <a:gd name="T104" fmla="*/ 12 w 26"/>
                  <a:gd name="T105" fmla="*/ 18 h 23"/>
                  <a:gd name="T106" fmla="*/ 14 w 26"/>
                  <a:gd name="T107" fmla="*/ 17 h 23"/>
                  <a:gd name="T108" fmla="*/ 14 w 26"/>
                  <a:gd name="T109" fmla="*/ 19 h 23"/>
                  <a:gd name="T110" fmla="*/ 15 w 26"/>
                  <a:gd name="T111" fmla="*/ 20 h 23"/>
                  <a:gd name="T112" fmla="*/ 16 w 26"/>
                  <a:gd name="T113" fmla="*/ 20 h 23"/>
                  <a:gd name="T114" fmla="*/ 17 w 26"/>
                  <a:gd name="T115" fmla="*/ 20 h 23"/>
                  <a:gd name="T116" fmla="*/ 18 w 26"/>
                  <a:gd name="T117" fmla="*/ 19 h 23"/>
                  <a:gd name="T118" fmla="*/ 19 w 26"/>
                  <a:gd name="T119" fmla="*/ 18 h 23"/>
                  <a:gd name="T120" fmla="*/ 19 w 26"/>
                  <a:gd name="T121" fmla="*/ 20 h 23"/>
                  <a:gd name="T122" fmla="*/ 20 w 26"/>
                  <a:gd name="T123" fmla="*/ 20 h 23"/>
                  <a:gd name="T124" fmla="*/ 21 w 26"/>
                  <a:gd name="T125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" h="23">
                    <a:moveTo>
                      <a:pt x="21" y="20"/>
                    </a:moveTo>
                    <a:cubicBezTo>
                      <a:pt x="20" y="21"/>
                      <a:pt x="21" y="19"/>
                      <a:pt x="20" y="20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1" y="19"/>
                      <a:pt x="20" y="15"/>
                      <a:pt x="21" y="17"/>
                    </a:cubicBezTo>
                    <a:cubicBezTo>
                      <a:pt x="21" y="15"/>
                      <a:pt x="22" y="15"/>
                      <a:pt x="21" y="16"/>
                    </a:cubicBezTo>
                    <a:cubicBezTo>
                      <a:pt x="22" y="17"/>
                      <a:pt x="21" y="14"/>
                      <a:pt x="21" y="15"/>
                    </a:cubicBezTo>
                    <a:cubicBezTo>
                      <a:pt x="21" y="14"/>
                      <a:pt x="22" y="14"/>
                      <a:pt x="21" y="13"/>
                    </a:cubicBezTo>
                    <a:cubicBezTo>
                      <a:pt x="21" y="13"/>
                      <a:pt x="21" y="12"/>
                      <a:pt x="21" y="12"/>
                    </a:cubicBezTo>
                    <a:cubicBezTo>
                      <a:pt x="22" y="12"/>
                      <a:pt x="22" y="13"/>
                      <a:pt x="22" y="14"/>
                    </a:cubicBezTo>
                    <a:cubicBezTo>
                      <a:pt x="23" y="14"/>
                      <a:pt x="22" y="12"/>
                      <a:pt x="22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2" y="13"/>
                      <a:pt x="22" y="13"/>
                    </a:cubicBezTo>
                    <a:cubicBezTo>
                      <a:pt x="21" y="12"/>
                      <a:pt x="21" y="13"/>
                      <a:pt x="22" y="13"/>
                    </a:cubicBezTo>
                    <a:cubicBezTo>
                      <a:pt x="23" y="14"/>
                      <a:pt x="23" y="14"/>
                      <a:pt x="23" y="13"/>
                    </a:cubicBezTo>
                    <a:cubicBezTo>
                      <a:pt x="23" y="14"/>
                      <a:pt x="24" y="13"/>
                      <a:pt x="23" y="12"/>
                    </a:cubicBezTo>
                    <a:cubicBezTo>
                      <a:pt x="24" y="13"/>
                      <a:pt x="24" y="11"/>
                      <a:pt x="24" y="11"/>
                    </a:cubicBezTo>
                    <a:cubicBezTo>
                      <a:pt x="24" y="12"/>
                      <a:pt x="25" y="13"/>
                      <a:pt x="24" y="12"/>
                    </a:cubicBezTo>
                    <a:cubicBezTo>
                      <a:pt x="26" y="10"/>
                      <a:pt x="25" y="12"/>
                      <a:pt x="25" y="11"/>
                    </a:cubicBezTo>
                    <a:cubicBezTo>
                      <a:pt x="25" y="11"/>
                      <a:pt x="23" y="12"/>
                      <a:pt x="25" y="12"/>
                    </a:cubicBezTo>
                    <a:cubicBezTo>
                      <a:pt x="25" y="11"/>
                      <a:pt x="25" y="12"/>
                      <a:pt x="25" y="12"/>
                    </a:cubicBezTo>
                    <a:cubicBezTo>
                      <a:pt x="26" y="11"/>
                      <a:pt x="25" y="11"/>
                      <a:pt x="25" y="11"/>
                    </a:cubicBezTo>
                    <a:cubicBezTo>
                      <a:pt x="25" y="11"/>
                      <a:pt x="24" y="12"/>
                      <a:pt x="24" y="11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3" y="8"/>
                      <a:pt x="23" y="9"/>
                      <a:pt x="22" y="9"/>
                    </a:cubicBezTo>
                    <a:cubicBezTo>
                      <a:pt x="22" y="10"/>
                      <a:pt x="23" y="9"/>
                      <a:pt x="23" y="9"/>
                    </a:cubicBezTo>
                    <a:cubicBezTo>
                      <a:pt x="23" y="8"/>
                      <a:pt x="23" y="9"/>
                      <a:pt x="22" y="10"/>
                    </a:cubicBezTo>
                    <a:cubicBezTo>
                      <a:pt x="23" y="10"/>
                      <a:pt x="22" y="10"/>
                      <a:pt x="22" y="9"/>
                    </a:cubicBezTo>
                    <a:cubicBezTo>
                      <a:pt x="22" y="9"/>
                      <a:pt x="22" y="9"/>
                      <a:pt x="21" y="9"/>
                    </a:cubicBezTo>
                    <a:cubicBezTo>
                      <a:pt x="21" y="8"/>
                      <a:pt x="21" y="9"/>
                      <a:pt x="22" y="10"/>
                    </a:cubicBezTo>
                    <a:cubicBezTo>
                      <a:pt x="22" y="11"/>
                      <a:pt x="21" y="11"/>
                      <a:pt x="22" y="9"/>
                    </a:cubicBezTo>
                    <a:cubicBezTo>
                      <a:pt x="22" y="11"/>
                      <a:pt x="21" y="11"/>
                      <a:pt x="21" y="10"/>
                    </a:cubicBezTo>
                    <a:cubicBezTo>
                      <a:pt x="21" y="10"/>
                      <a:pt x="21" y="9"/>
                      <a:pt x="21" y="8"/>
                    </a:cubicBezTo>
                    <a:cubicBezTo>
                      <a:pt x="20" y="7"/>
                      <a:pt x="20" y="6"/>
                      <a:pt x="20" y="7"/>
                    </a:cubicBezTo>
                    <a:cubicBezTo>
                      <a:pt x="20" y="6"/>
                      <a:pt x="20" y="8"/>
                      <a:pt x="21" y="7"/>
                    </a:cubicBezTo>
                    <a:cubicBezTo>
                      <a:pt x="21" y="6"/>
                      <a:pt x="21" y="5"/>
                      <a:pt x="21" y="6"/>
                    </a:cubicBezTo>
                    <a:cubicBezTo>
                      <a:pt x="21" y="7"/>
                      <a:pt x="20" y="5"/>
                      <a:pt x="20" y="6"/>
                    </a:cubicBezTo>
                    <a:cubicBezTo>
                      <a:pt x="20" y="5"/>
                      <a:pt x="20" y="6"/>
                      <a:pt x="20" y="6"/>
                    </a:cubicBezTo>
                    <a:cubicBezTo>
                      <a:pt x="20" y="6"/>
                      <a:pt x="20" y="5"/>
                      <a:pt x="21" y="5"/>
                    </a:cubicBezTo>
                    <a:cubicBezTo>
                      <a:pt x="21" y="5"/>
                      <a:pt x="22" y="4"/>
                      <a:pt x="21" y="4"/>
                    </a:cubicBezTo>
                    <a:cubicBezTo>
                      <a:pt x="20" y="3"/>
                      <a:pt x="21" y="3"/>
                      <a:pt x="21" y="4"/>
                    </a:cubicBezTo>
                    <a:cubicBezTo>
                      <a:pt x="21" y="4"/>
                      <a:pt x="20" y="4"/>
                      <a:pt x="20" y="3"/>
                    </a:cubicBezTo>
                    <a:cubicBezTo>
                      <a:pt x="20" y="3"/>
                      <a:pt x="20" y="2"/>
                      <a:pt x="20" y="4"/>
                    </a:cubicBezTo>
                    <a:cubicBezTo>
                      <a:pt x="21" y="4"/>
                      <a:pt x="19" y="3"/>
                      <a:pt x="19" y="3"/>
                    </a:cubicBezTo>
                    <a:cubicBezTo>
                      <a:pt x="19" y="2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4"/>
                    </a:cubicBezTo>
                    <a:cubicBezTo>
                      <a:pt x="18" y="4"/>
                      <a:pt x="19" y="4"/>
                      <a:pt x="18" y="3"/>
                    </a:cubicBezTo>
                    <a:cubicBezTo>
                      <a:pt x="18" y="3"/>
                      <a:pt x="17" y="0"/>
                      <a:pt x="17" y="2"/>
                    </a:cubicBezTo>
                    <a:cubicBezTo>
                      <a:pt x="18" y="2"/>
                      <a:pt x="17" y="3"/>
                      <a:pt x="17" y="1"/>
                    </a:cubicBezTo>
                    <a:cubicBezTo>
                      <a:pt x="16" y="2"/>
                      <a:pt x="16" y="0"/>
                      <a:pt x="16" y="1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6" y="1"/>
                      <a:pt x="16" y="3"/>
                      <a:pt x="15" y="3"/>
                    </a:cubicBezTo>
                    <a:cubicBezTo>
                      <a:pt x="15" y="2"/>
                      <a:pt x="15" y="3"/>
                      <a:pt x="14" y="3"/>
                    </a:cubicBezTo>
                    <a:cubicBezTo>
                      <a:pt x="14" y="4"/>
                      <a:pt x="14" y="6"/>
                      <a:pt x="14" y="4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3" y="1"/>
                      <a:pt x="12" y="4"/>
                      <a:pt x="13" y="3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0" y="3"/>
                      <a:pt x="11" y="3"/>
                      <a:pt x="11" y="3"/>
                    </a:cubicBezTo>
                    <a:cubicBezTo>
                      <a:pt x="11" y="4"/>
                      <a:pt x="11" y="2"/>
                      <a:pt x="10" y="3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9" y="4"/>
                      <a:pt x="8" y="4"/>
                      <a:pt x="9" y="3"/>
                    </a:cubicBezTo>
                    <a:cubicBezTo>
                      <a:pt x="9" y="4"/>
                      <a:pt x="9" y="1"/>
                      <a:pt x="8" y="4"/>
                    </a:cubicBezTo>
                    <a:cubicBezTo>
                      <a:pt x="7" y="3"/>
                      <a:pt x="8" y="5"/>
                      <a:pt x="7" y="4"/>
                    </a:cubicBezTo>
                    <a:cubicBezTo>
                      <a:pt x="7" y="4"/>
                      <a:pt x="7" y="5"/>
                      <a:pt x="6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6"/>
                      <a:pt x="5" y="7"/>
                    </a:cubicBezTo>
                    <a:cubicBezTo>
                      <a:pt x="5" y="8"/>
                      <a:pt x="5" y="6"/>
                      <a:pt x="5" y="7"/>
                    </a:cubicBezTo>
                    <a:cubicBezTo>
                      <a:pt x="4" y="8"/>
                      <a:pt x="4" y="7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3" y="8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1" y="10"/>
                      <a:pt x="1" y="9"/>
                      <a:pt x="2" y="10"/>
                    </a:cubicBezTo>
                    <a:cubicBezTo>
                      <a:pt x="2" y="10"/>
                      <a:pt x="1" y="9"/>
                      <a:pt x="1" y="11"/>
                    </a:cubicBezTo>
                    <a:cubicBezTo>
                      <a:pt x="2" y="11"/>
                      <a:pt x="1" y="12"/>
                      <a:pt x="2" y="12"/>
                    </a:cubicBezTo>
                    <a:cubicBezTo>
                      <a:pt x="1" y="12"/>
                      <a:pt x="1" y="11"/>
                      <a:pt x="1" y="12"/>
                    </a:cubicBezTo>
                    <a:cubicBezTo>
                      <a:pt x="1" y="13"/>
                      <a:pt x="1" y="12"/>
                      <a:pt x="1" y="13"/>
                    </a:cubicBezTo>
                    <a:cubicBezTo>
                      <a:pt x="2" y="15"/>
                      <a:pt x="0" y="14"/>
                      <a:pt x="1" y="15"/>
                    </a:cubicBezTo>
                    <a:cubicBezTo>
                      <a:pt x="2" y="16"/>
                      <a:pt x="2" y="15"/>
                      <a:pt x="2" y="16"/>
                    </a:cubicBezTo>
                    <a:cubicBezTo>
                      <a:pt x="2" y="17"/>
                      <a:pt x="2" y="18"/>
                      <a:pt x="2" y="16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6"/>
                      <a:pt x="3" y="16"/>
                      <a:pt x="3" y="17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4" y="16"/>
                    </a:cubicBezTo>
                    <a:cubicBezTo>
                      <a:pt x="4" y="15"/>
                      <a:pt x="5" y="19"/>
                      <a:pt x="5" y="17"/>
                    </a:cubicBezTo>
                    <a:cubicBezTo>
                      <a:pt x="5" y="17"/>
                      <a:pt x="6" y="17"/>
                      <a:pt x="5" y="17"/>
                    </a:cubicBezTo>
                    <a:cubicBezTo>
                      <a:pt x="5" y="17"/>
                      <a:pt x="6" y="14"/>
                      <a:pt x="6" y="17"/>
                    </a:cubicBezTo>
                    <a:cubicBezTo>
                      <a:pt x="6" y="19"/>
                      <a:pt x="5" y="20"/>
                      <a:pt x="6" y="19"/>
                    </a:cubicBezTo>
                    <a:cubicBezTo>
                      <a:pt x="5" y="19"/>
                      <a:pt x="6" y="20"/>
                      <a:pt x="6" y="21"/>
                    </a:cubicBezTo>
                    <a:cubicBezTo>
                      <a:pt x="6" y="20"/>
                      <a:pt x="6" y="21"/>
                      <a:pt x="5" y="21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19"/>
                      <a:pt x="5" y="21"/>
                      <a:pt x="6" y="22"/>
                    </a:cubicBezTo>
                    <a:cubicBezTo>
                      <a:pt x="6" y="22"/>
                      <a:pt x="6" y="23"/>
                      <a:pt x="7" y="22"/>
                    </a:cubicBezTo>
                    <a:cubicBezTo>
                      <a:pt x="6" y="23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9" y="22"/>
                      <a:pt x="9" y="23"/>
                      <a:pt x="9" y="23"/>
                    </a:cubicBezTo>
                    <a:cubicBezTo>
                      <a:pt x="8" y="23"/>
                      <a:pt x="9" y="23"/>
                      <a:pt x="8" y="22"/>
                    </a:cubicBezTo>
                    <a:cubicBezTo>
                      <a:pt x="8" y="21"/>
                      <a:pt x="9" y="21"/>
                      <a:pt x="9" y="21"/>
                    </a:cubicBezTo>
                    <a:cubicBezTo>
                      <a:pt x="9" y="19"/>
                      <a:pt x="9" y="22"/>
                      <a:pt x="10" y="20"/>
                    </a:cubicBezTo>
                    <a:cubicBezTo>
                      <a:pt x="10" y="20"/>
                      <a:pt x="11" y="20"/>
                      <a:pt x="11" y="19"/>
                    </a:cubicBezTo>
                    <a:cubicBezTo>
                      <a:pt x="12" y="19"/>
                      <a:pt x="12" y="20"/>
                      <a:pt x="12" y="19"/>
                    </a:cubicBezTo>
                    <a:cubicBezTo>
                      <a:pt x="12" y="19"/>
                      <a:pt x="12" y="19"/>
                      <a:pt x="12" y="18"/>
                    </a:cubicBezTo>
                    <a:cubicBezTo>
                      <a:pt x="13" y="17"/>
                      <a:pt x="12" y="20"/>
                      <a:pt x="13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4" y="18"/>
                      <a:pt x="14" y="16"/>
                      <a:pt x="13" y="17"/>
                    </a:cubicBezTo>
                    <a:cubicBezTo>
                      <a:pt x="14" y="17"/>
                      <a:pt x="13" y="17"/>
                      <a:pt x="14" y="19"/>
                    </a:cubicBezTo>
                    <a:cubicBezTo>
                      <a:pt x="14" y="19"/>
                      <a:pt x="14" y="20"/>
                      <a:pt x="15" y="21"/>
                    </a:cubicBezTo>
                    <a:cubicBezTo>
                      <a:pt x="16" y="21"/>
                      <a:pt x="15" y="20"/>
                      <a:pt x="15" y="20"/>
                    </a:cubicBezTo>
                    <a:cubicBezTo>
                      <a:pt x="16" y="20"/>
                      <a:pt x="14" y="21"/>
                      <a:pt x="15" y="21"/>
                    </a:cubicBezTo>
                    <a:cubicBezTo>
                      <a:pt x="16" y="21"/>
                      <a:pt x="15" y="20"/>
                      <a:pt x="16" y="20"/>
                    </a:cubicBezTo>
                    <a:cubicBezTo>
                      <a:pt x="16" y="19"/>
                      <a:pt x="16" y="20"/>
                      <a:pt x="16" y="20"/>
                    </a:cubicBezTo>
                    <a:cubicBezTo>
                      <a:pt x="17" y="19"/>
                      <a:pt x="17" y="19"/>
                      <a:pt x="17" y="20"/>
                    </a:cubicBezTo>
                    <a:cubicBezTo>
                      <a:pt x="18" y="20"/>
                      <a:pt x="18" y="20"/>
                      <a:pt x="17" y="19"/>
                    </a:cubicBezTo>
                    <a:cubicBezTo>
                      <a:pt x="17" y="17"/>
                      <a:pt x="17" y="20"/>
                      <a:pt x="18" y="19"/>
                    </a:cubicBezTo>
                    <a:cubicBezTo>
                      <a:pt x="17" y="20"/>
                      <a:pt x="18" y="19"/>
                      <a:pt x="19" y="19"/>
                    </a:cubicBezTo>
                    <a:cubicBezTo>
                      <a:pt x="19" y="19"/>
                      <a:pt x="18" y="17"/>
                      <a:pt x="19" y="18"/>
                    </a:cubicBezTo>
                    <a:cubicBezTo>
                      <a:pt x="20" y="19"/>
                      <a:pt x="20" y="20"/>
                      <a:pt x="20" y="19"/>
                    </a:cubicBezTo>
                    <a:cubicBezTo>
                      <a:pt x="19" y="18"/>
                      <a:pt x="19" y="20"/>
                      <a:pt x="19" y="20"/>
                    </a:cubicBezTo>
                    <a:cubicBezTo>
                      <a:pt x="19" y="21"/>
                      <a:pt x="20" y="20"/>
                      <a:pt x="20" y="20"/>
                    </a:cubicBezTo>
                    <a:cubicBezTo>
                      <a:pt x="20" y="21"/>
                      <a:pt x="20" y="20"/>
                      <a:pt x="20" y="20"/>
                    </a:cubicBezTo>
                    <a:cubicBezTo>
                      <a:pt x="20" y="21"/>
                      <a:pt x="20" y="21"/>
                      <a:pt x="21" y="21"/>
                    </a:cubicBezTo>
                    <a:cubicBezTo>
                      <a:pt x="21" y="21"/>
                      <a:pt x="21" y="20"/>
                      <a:pt x="21" y="21"/>
                    </a:cubicBezTo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3" name="îṥḻïḑé"/>
              <p:cNvSpPr/>
              <p:nvPr/>
            </p:nvSpPr>
            <p:spPr bwMode="auto">
              <a:xfrm>
                <a:off x="5218" y="2705"/>
                <a:ext cx="34" cy="116"/>
              </a:xfrm>
              <a:custGeom>
                <a:avLst/>
                <a:gdLst>
                  <a:gd name="T0" fmla="*/ 12 w 13"/>
                  <a:gd name="T1" fmla="*/ 11 h 45"/>
                  <a:gd name="T2" fmla="*/ 10 w 13"/>
                  <a:gd name="T3" fmla="*/ 10 h 45"/>
                  <a:gd name="T4" fmla="*/ 10 w 13"/>
                  <a:gd name="T5" fmla="*/ 8 h 45"/>
                  <a:gd name="T6" fmla="*/ 8 w 13"/>
                  <a:gd name="T7" fmla="*/ 7 h 45"/>
                  <a:gd name="T8" fmla="*/ 8 w 13"/>
                  <a:gd name="T9" fmla="*/ 6 h 45"/>
                  <a:gd name="T10" fmla="*/ 8 w 13"/>
                  <a:gd name="T11" fmla="*/ 7 h 45"/>
                  <a:gd name="T12" fmla="*/ 9 w 13"/>
                  <a:gd name="T13" fmla="*/ 5 h 45"/>
                  <a:gd name="T14" fmla="*/ 8 w 13"/>
                  <a:gd name="T15" fmla="*/ 3 h 45"/>
                  <a:gd name="T16" fmla="*/ 8 w 13"/>
                  <a:gd name="T17" fmla="*/ 1 h 45"/>
                  <a:gd name="T18" fmla="*/ 8 w 13"/>
                  <a:gd name="T19" fmla="*/ 1 h 45"/>
                  <a:gd name="T20" fmla="*/ 7 w 13"/>
                  <a:gd name="T21" fmla="*/ 2 h 45"/>
                  <a:gd name="T22" fmla="*/ 6 w 13"/>
                  <a:gd name="T23" fmla="*/ 5 h 45"/>
                  <a:gd name="T24" fmla="*/ 7 w 13"/>
                  <a:gd name="T25" fmla="*/ 5 h 45"/>
                  <a:gd name="T26" fmla="*/ 6 w 13"/>
                  <a:gd name="T27" fmla="*/ 6 h 45"/>
                  <a:gd name="T28" fmla="*/ 6 w 13"/>
                  <a:gd name="T29" fmla="*/ 6 h 45"/>
                  <a:gd name="T30" fmla="*/ 6 w 13"/>
                  <a:gd name="T31" fmla="*/ 7 h 45"/>
                  <a:gd name="T32" fmla="*/ 5 w 13"/>
                  <a:gd name="T33" fmla="*/ 6 h 45"/>
                  <a:gd name="T34" fmla="*/ 4 w 13"/>
                  <a:gd name="T35" fmla="*/ 7 h 45"/>
                  <a:gd name="T36" fmla="*/ 4 w 13"/>
                  <a:gd name="T37" fmla="*/ 6 h 45"/>
                  <a:gd name="T38" fmla="*/ 3 w 13"/>
                  <a:gd name="T39" fmla="*/ 5 h 45"/>
                  <a:gd name="T40" fmla="*/ 3 w 13"/>
                  <a:gd name="T41" fmla="*/ 7 h 45"/>
                  <a:gd name="T42" fmla="*/ 2 w 13"/>
                  <a:gd name="T43" fmla="*/ 10 h 45"/>
                  <a:gd name="T44" fmla="*/ 2 w 13"/>
                  <a:gd name="T45" fmla="*/ 10 h 45"/>
                  <a:gd name="T46" fmla="*/ 1 w 13"/>
                  <a:gd name="T47" fmla="*/ 12 h 45"/>
                  <a:gd name="T48" fmla="*/ 1 w 13"/>
                  <a:gd name="T49" fmla="*/ 15 h 45"/>
                  <a:gd name="T50" fmla="*/ 2 w 13"/>
                  <a:gd name="T51" fmla="*/ 16 h 45"/>
                  <a:gd name="T52" fmla="*/ 2 w 13"/>
                  <a:gd name="T53" fmla="*/ 17 h 45"/>
                  <a:gd name="T54" fmla="*/ 2 w 13"/>
                  <a:gd name="T55" fmla="*/ 19 h 45"/>
                  <a:gd name="T56" fmla="*/ 1 w 13"/>
                  <a:gd name="T57" fmla="*/ 21 h 45"/>
                  <a:gd name="T58" fmla="*/ 1 w 13"/>
                  <a:gd name="T59" fmla="*/ 24 h 45"/>
                  <a:gd name="T60" fmla="*/ 1 w 13"/>
                  <a:gd name="T61" fmla="*/ 26 h 45"/>
                  <a:gd name="T62" fmla="*/ 2 w 13"/>
                  <a:gd name="T63" fmla="*/ 29 h 45"/>
                  <a:gd name="T64" fmla="*/ 3 w 13"/>
                  <a:gd name="T65" fmla="*/ 31 h 45"/>
                  <a:gd name="T66" fmla="*/ 2 w 13"/>
                  <a:gd name="T67" fmla="*/ 32 h 45"/>
                  <a:gd name="T68" fmla="*/ 3 w 13"/>
                  <a:gd name="T69" fmla="*/ 35 h 45"/>
                  <a:gd name="T70" fmla="*/ 4 w 13"/>
                  <a:gd name="T71" fmla="*/ 37 h 45"/>
                  <a:gd name="T72" fmla="*/ 3 w 13"/>
                  <a:gd name="T73" fmla="*/ 39 h 45"/>
                  <a:gd name="T74" fmla="*/ 4 w 13"/>
                  <a:gd name="T75" fmla="*/ 41 h 45"/>
                  <a:gd name="T76" fmla="*/ 5 w 13"/>
                  <a:gd name="T77" fmla="*/ 42 h 45"/>
                  <a:gd name="T78" fmla="*/ 5 w 13"/>
                  <a:gd name="T79" fmla="*/ 43 h 45"/>
                  <a:gd name="T80" fmla="*/ 7 w 13"/>
                  <a:gd name="T81" fmla="*/ 41 h 45"/>
                  <a:gd name="T82" fmla="*/ 8 w 13"/>
                  <a:gd name="T83" fmla="*/ 40 h 45"/>
                  <a:gd name="T84" fmla="*/ 8 w 13"/>
                  <a:gd name="T85" fmla="*/ 40 h 45"/>
                  <a:gd name="T86" fmla="*/ 8 w 13"/>
                  <a:gd name="T87" fmla="*/ 39 h 45"/>
                  <a:gd name="T88" fmla="*/ 8 w 13"/>
                  <a:gd name="T89" fmla="*/ 37 h 45"/>
                  <a:gd name="T90" fmla="*/ 9 w 13"/>
                  <a:gd name="T91" fmla="*/ 37 h 45"/>
                  <a:gd name="T92" fmla="*/ 10 w 13"/>
                  <a:gd name="T93" fmla="*/ 38 h 45"/>
                  <a:gd name="T94" fmla="*/ 11 w 13"/>
                  <a:gd name="T95" fmla="*/ 37 h 45"/>
                  <a:gd name="T96" fmla="*/ 11 w 13"/>
                  <a:gd name="T97" fmla="*/ 35 h 45"/>
                  <a:gd name="T98" fmla="*/ 12 w 13"/>
                  <a:gd name="T99" fmla="*/ 33 h 45"/>
                  <a:gd name="T100" fmla="*/ 11 w 13"/>
                  <a:gd name="T101" fmla="*/ 31 h 45"/>
                  <a:gd name="T102" fmla="*/ 10 w 13"/>
                  <a:gd name="T103" fmla="*/ 28 h 45"/>
                  <a:gd name="T104" fmla="*/ 10 w 13"/>
                  <a:gd name="T105" fmla="*/ 26 h 45"/>
                  <a:gd name="T106" fmla="*/ 10 w 13"/>
                  <a:gd name="T107" fmla="*/ 23 h 45"/>
                  <a:gd name="T108" fmla="*/ 11 w 13"/>
                  <a:gd name="T109" fmla="*/ 23 h 45"/>
                  <a:gd name="T110" fmla="*/ 12 w 13"/>
                  <a:gd name="T111" fmla="*/ 21 h 45"/>
                  <a:gd name="T112" fmla="*/ 11 w 13"/>
                  <a:gd name="T113" fmla="*/ 19 h 45"/>
                  <a:gd name="T114" fmla="*/ 12 w 13"/>
                  <a:gd name="T115" fmla="*/ 17 h 45"/>
                  <a:gd name="T116" fmla="*/ 11 w 13"/>
                  <a:gd name="T117" fmla="*/ 16 h 45"/>
                  <a:gd name="T118" fmla="*/ 11 w 13"/>
                  <a:gd name="T119" fmla="*/ 13 h 45"/>
                  <a:gd name="T120" fmla="*/ 12 w 13"/>
                  <a:gd name="T121" fmla="*/ 14 h 45"/>
                  <a:gd name="T122" fmla="*/ 12 w 13"/>
                  <a:gd name="T123" fmla="*/ 11 h 45"/>
                  <a:gd name="T124" fmla="*/ 13 w 13"/>
                  <a:gd name="T125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45">
                    <a:moveTo>
                      <a:pt x="12" y="11"/>
                    </a:moveTo>
                    <a:cubicBezTo>
                      <a:pt x="13" y="13"/>
                      <a:pt x="12" y="10"/>
                      <a:pt x="12" y="11"/>
                    </a:cubicBezTo>
                    <a:cubicBezTo>
                      <a:pt x="11" y="12"/>
                      <a:pt x="11" y="11"/>
                      <a:pt x="11" y="11"/>
                    </a:cubicBezTo>
                    <a:cubicBezTo>
                      <a:pt x="12" y="11"/>
                      <a:pt x="9" y="10"/>
                      <a:pt x="10" y="10"/>
                    </a:cubicBezTo>
                    <a:cubicBezTo>
                      <a:pt x="10" y="8"/>
                      <a:pt x="10" y="8"/>
                      <a:pt x="10" y="9"/>
                    </a:cubicBezTo>
                    <a:cubicBezTo>
                      <a:pt x="11" y="8"/>
                      <a:pt x="9" y="9"/>
                      <a:pt x="10" y="8"/>
                    </a:cubicBezTo>
                    <a:cubicBezTo>
                      <a:pt x="9" y="8"/>
                      <a:pt x="9" y="7"/>
                      <a:pt x="9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9" y="5"/>
                      <a:pt x="9" y="4"/>
                      <a:pt x="9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8" y="7"/>
                      <a:pt x="8" y="8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9" y="4"/>
                      <a:pt x="8" y="3"/>
                      <a:pt x="8" y="3"/>
                    </a:cubicBezTo>
                    <a:cubicBezTo>
                      <a:pt x="8" y="3"/>
                      <a:pt x="9" y="2"/>
                      <a:pt x="8" y="2"/>
                    </a:cubicBezTo>
                    <a:cubicBezTo>
                      <a:pt x="7" y="0"/>
                      <a:pt x="8" y="1"/>
                      <a:pt x="8" y="1"/>
                    </a:cubicBezTo>
                    <a:cubicBezTo>
                      <a:pt x="8" y="1"/>
                      <a:pt x="8" y="4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8" y="1"/>
                      <a:pt x="8" y="3"/>
                      <a:pt x="7" y="2"/>
                    </a:cubicBezTo>
                    <a:cubicBezTo>
                      <a:pt x="7" y="1"/>
                      <a:pt x="6" y="4"/>
                      <a:pt x="7" y="3"/>
                    </a:cubicBezTo>
                    <a:cubicBezTo>
                      <a:pt x="6" y="3"/>
                      <a:pt x="6" y="4"/>
                      <a:pt x="6" y="5"/>
                    </a:cubicBezTo>
                    <a:cubicBezTo>
                      <a:pt x="7" y="5"/>
                      <a:pt x="6" y="4"/>
                      <a:pt x="6" y="3"/>
                    </a:cubicBezTo>
                    <a:cubicBezTo>
                      <a:pt x="6" y="3"/>
                      <a:pt x="6" y="4"/>
                      <a:pt x="7" y="5"/>
                    </a:cubicBezTo>
                    <a:cubicBezTo>
                      <a:pt x="7" y="5"/>
                      <a:pt x="7" y="6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7" y="6"/>
                    </a:cubicBezTo>
                    <a:cubicBezTo>
                      <a:pt x="7" y="6"/>
                      <a:pt x="7" y="7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8"/>
                      <a:pt x="6" y="7"/>
                    </a:cubicBezTo>
                    <a:cubicBezTo>
                      <a:pt x="5" y="8"/>
                      <a:pt x="4" y="8"/>
                      <a:pt x="5" y="7"/>
                    </a:cubicBezTo>
                    <a:cubicBezTo>
                      <a:pt x="4" y="7"/>
                      <a:pt x="6" y="8"/>
                      <a:pt x="5" y="6"/>
                    </a:cubicBezTo>
                    <a:cubicBezTo>
                      <a:pt x="5" y="7"/>
                      <a:pt x="4" y="6"/>
                      <a:pt x="4" y="7"/>
                    </a:cubicBezTo>
                    <a:cubicBezTo>
                      <a:pt x="5" y="7"/>
                      <a:pt x="4" y="8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6"/>
                    </a:cubicBezTo>
                    <a:cubicBezTo>
                      <a:pt x="4" y="6"/>
                      <a:pt x="4" y="3"/>
                      <a:pt x="3" y="5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7"/>
                    </a:cubicBezTo>
                    <a:cubicBezTo>
                      <a:pt x="3" y="6"/>
                      <a:pt x="3" y="6"/>
                      <a:pt x="3" y="7"/>
                    </a:cubicBezTo>
                    <a:cubicBezTo>
                      <a:pt x="3" y="6"/>
                      <a:pt x="3" y="8"/>
                      <a:pt x="3" y="8"/>
                    </a:cubicBezTo>
                    <a:cubicBezTo>
                      <a:pt x="2" y="8"/>
                      <a:pt x="2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2" y="10"/>
                    </a:cubicBezTo>
                    <a:cubicBezTo>
                      <a:pt x="2" y="11"/>
                      <a:pt x="1" y="11"/>
                      <a:pt x="2" y="11"/>
                    </a:cubicBezTo>
                    <a:cubicBezTo>
                      <a:pt x="2" y="11"/>
                      <a:pt x="2" y="12"/>
                      <a:pt x="1" y="12"/>
                    </a:cubicBezTo>
                    <a:cubicBezTo>
                      <a:pt x="2" y="13"/>
                      <a:pt x="1" y="13"/>
                      <a:pt x="1" y="13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1" y="15"/>
                      <a:pt x="0" y="15"/>
                      <a:pt x="1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1" y="14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7"/>
                    </a:cubicBezTo>
                    <a:cubicBezTo>
                      <a:pt x="2" y="18"/>
                      <a:pt x="4" y="19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1" y="19"/>
                      <a:pt x="2" y="21"/>
                      <a:pt x="2" y="19"/>
                    </a:cubicBezTo>
                    <a:cubicBezTo>
                      <a:pt x="1" y="20"/>
                      <a:pt x="2" y="20"/>
                      <a:pt x="1" y="21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2" y="24"/>
                      <a:pt x="1" y="23"/>
                      <a:pt x="1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2" y="26"/>
                      <a:pt x="2" y="28"/>
                      <a:pt x="1" y="26"/>
                    </a:cubicBezTo>
                    <a:cubicBezTo>
                      <a:pt x="2" y="27"/>
                      <a:pt x="0" y="25"/>
                      <a:pt x="1" y="28"/>
                    </a:cubicBezTo>
                    <a:cubicBezTo>
                      <a:pt x="1" y="29"/>
                      <a:pt x="2" y="28"/>
                      <a:pt x="2" y="29"/>
                    </a:cubicBezTo>
                    <a:cubicBezTo>
                      <a:pt x="1" y="30"/>
                      <a:pt x="2" y="30"/>
                      <a:pt x="2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2"/>
                      <a:pt x="3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3" y="34"/>
                    </a:cubicBezTo>
                    <a:cubicBezTo>
                      <a:pt x="3" y="34"/>
                      <a:pt x="2" y="34"/>
                      <a:pt x="3" y="35"/>
                    </a:cubicBezTo>
                    <a:cubicBezTo>
                      <a:pt x="3" y="36"/>
                      <a:pt x="3" y="37"/>
                      <a:pt x="3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8"/>
                      <a:pt x="3" y="38"/>
                    </a:cubicBezTo>
                    <a:cubicBezTo>
                      <a:pt x="3" y="38"/>
                      <a:pt x="3" y="39"/>
                      <a:pt x="3" y="39"/>
                    </a:cubicBezTo>
                    <a:cubicBezTo>
                      <a:pt x="3" y="39"/>
                      <a:pt x="3" y="40"/>
                      <a:pt x="3" y="39"/>
                    </a:cubicBezTo>
                    <a:cubicBezTo>
                      <a:pt x="4" y="41"/>
                      <a:pt x="4" y="42"/>
                      <a:pt x="4" y="41"/>
                    </a:cubicBezTo>
                    <a:cubicBezTo>
                      <a:pt x="4" y="41"/>
                      <a:pt x="4" y="41"/>
                      <a:pt x="4" y="42"/>
                    </a:cubicBezTo>
                    <a:cubicBezTo>
                      <a:pt x="5" y="40"/>
                      <a:pt x="5" y="42"/>
                      <a:pt x="5" y="42"/>
                    </a:cubicBezTo>
                    <a:cubicBezTo>
                      <a:pt x="5" y="42"/>
                      <a:pt x="5" y="43"/>
                      <a:pt x="5" y="43"/>
                    </a:cubicBezTo>
                    <a:cubicBezTo>
                      <a:pt x="6" y="43"/>
                      <a:pt x="5" y="43"/>
                      <a:pt x="5" y="43"/>
                    </a:cubicBezTo>
                    <a:cubicBezTo>
                      <a:pt x="7" y="42"/>
                      <a:pt x="6" y="45"/>
                      <a:pt x="7" y="43"/>
                    </a:cubicBezTo>
                    <a:cubicBezTo>
                      <a:pt x="7" y="43"/>
                      <a:pt x="7" y="42"/>
                      <a:pt x="7" y="41"/>
                    </a:cubicBezTo>
                    <a:cubicBezTo>
                      <a:pt x="8" y="42"/>
                      <a:pt x="8" y="43"/>
                      <a:pt x="8" y="41"/>
                    </a:cubicBezTo>
                    <a:cubicBezTo>
                      <a:pt x="8" y="41"/>
                      <a:pt x="8" y="40"/>
                      <a:pt x="8" y="40"/>
                    </a:cubicBezTo>
                    <a:cubicBezTo>
                      <a:pt x="7" y="40"/>
                      <a:pt x="7" y="39"/>
                      <a:pt x="7" y="40"/>
                    </a:cubicBezTo>
                    <a:cubicBezTo>
                      <a:pt x="7" y="39"/>
                      <a:pt x="8" y="40"/>
                      <a:pt x="8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1"/>
                      <a:pt x="8" y="40"/>
                      <a:pt x="8" y="39"/>
                    </a:cubicBezTo>
                    <a:cubicBezTo>
                      <a:pt x="7" y="38"/>
                      <a:pt x="9" y="37"/>
                      <a:pt x="8" y="38"/>
                    </a:cubicBezTo>
                    <a:cubicBezTo>
                      <a:pt x="8" y="38"/>
                      <a:pt x="8" y="35"/>
                      <a:pt x="8" y="37"/>
                    </a:cubicBezTo>
                    <a:cubicBezTo>
                      <a:pt x="8" y="36"/>
                      <a:pt x="7" y="35"/>
                      <a:pt x="9" y="36"/>
                    </a:cubicBezTo>
                    <a:cubicBezTo>
                      <a:pt x="10" y="36"/>
                      <a:pt x="10" y="38"/>
                      <a:pt x="9" y="37"/>
                    </a:cubicBezTo>
                    <a:cubicBezTo>
                      <a:pt x="10" y="38"/>
                      <a:pt x="10" y="37"/>
                      <a:pt x="10" y="37"/>
                    </a:cubicBezTo>
                    <a:cubicBezTo>
                      <a:pt x="10" y="37"/>
                      <a:pt x="11" y="37"/>
                      <a:pt x="10" y="38"/>
                    </a:cubicBezTo>
                    <a:cubicBezTo>
                      <a:pt x="10" y="39"/>
                      <a:pt x="11" y="37"/>
                      <a:pt x="11" y="37"/>
                    </a:cubicBezTo>
                    <a:cubicBezTo>
                      <a:pt x="10" y="36"/>
                      <a:pt x="10" y="38"/>
                      <a:pt x="11" y="37"/>
                    </a:cubicBezTo>
                    <a:cubicBezTo>
                      <a:pt x="11" y="37"/>
                      <a:pt x="12" y="38"/>
                      <a:pt x="12" y="36"/>
                    </a:cubicBezTo>
                    <a:cubicBezTo>
                      <a:pt x="12" y="37"/>
                      <a:pt x="11" y="35"/>
                      <a:pt x="11" y="35"/>
                    </a:cubicBezTo>
                    <a:cubicBezTo>
                      <a:pt x="11" y="33"/>
                      <a:pt x="11" y="34"/>
                      <a:pt x="11" y="34"/>
                    </a:cubicBezTo>
                    <a:cubicBezTo>
                      <a:pt x="12" y="33"/>
                      <a:pt x="12" y="32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1" y="32"/>
                      <a:pt x="11" y="32"/>
                      <a:pt x="11" y="31"/>
                    </a:cubicBezTo>
                    <a:cubicBezTo>
                      <a:pt x="10" y="31"/>
                      <a:pt x="12" y="32"/>
                      <a:pt x="11" y="30"/>
                    </a:cubicBezTo>
                    <a:cubicBezTo>
                      <a:pt x="11" y="30"/>
                      <a:pt x="11" y="28"/>
                      <a:pt x="10" y="28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0" y="24"/>
                      <a:pt x="11" y="26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9" y="22"/>
                      <a:pt x="10" y="23"/>
                    </a:cubicBezTo>
                    <a:cubicBezTo>
                      <a:pt x="10" y="22"/>
                      <a:pt x="10" y="23"/>
                      <a:pt x="11" y="23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0"/>
                      <a:pt x="12" y="20"/>
                      <a:pt x="12" y="21"/>
                    </a:cubicBezTo>
                    <a:cubicBezTo>
                      <a:pt x="11" y="20"/>
                      <a:pt x="12" y="22"/>
                      <a:pt x="12" y="20"/>
                    </a:cubicBezTo>
                    <a:cubicBezTo>
                      <a:pt x="12" y="20"/>
                      <a:pt x="11" y="20"/>
                      <a:pt x="1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7"/>
                      <a:pt x="11" y="18"/>
                      <a:pt x="12" y="17"/>
                    </a:cubicBezTo>
                    <a:cubicBezTo>
                      <a:pt x="12" y="16"/>
                      <a:pt x="12" y="16"/>
                      <a:pt x="11" y="16"/>
                    </a:cubicBezTo>
                    <a:cubicBezTo>
                      <a:pt x="10" y="16"/>
                      <a:pt x="11" y="18"/>
                      <a:pt x="11" y="16"/>
                    </a:cubicBezTo>
                    <a:cubicBezTo>
                      <a:pt x="12" y="16"/>
                      <a:pt x="11" y="16"/>
                      <a:pt x="11" y="14"/>
                    </a:cubicBezTo>
                    <a:cubicBezTo>
                      <a:pt x="12" y="15"/>
                      <a:pt x="10" y="15"/>
                      <a:pt x="11" y="13"/>
                    </a:cubicBezTo>
                    <a:cubicBezTo>
                      <a:pt x="12" y="12"/>
                      <a:pt x="12" y="13"/>
                      <a:pt x="12" y="13"/>
                    </a:cubicBezTo>
                    <a:cubicBezTo>
                      <a:pt x="11" y="13"/>
                      <a:pt x="12" y="14"/>
                      <a:pt x="12" y="14"/>
                    </a:cubicBezTo>
                    <a:cubicBezTo>
                      <a:pt x="12" y="14"/>
                      <a:pt x="12" y="12"/>
                      <a:pt x="12" y="13"/>
                    </a:cubicBezTo>
                    <a:cubicBezTo>
                      <a:pt x="13" y="13"/>
                      <a:pt x="12" y="13"/>
                      <a:pt x="12" y="11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4" name="îš1ïḓé"/>
              <p:cNvSpPr/>
              <p:nvPr/>
            </p:nvSpPr>
            <p:spPr bwMode="auto">
              <a:xfrm>
                <a:off x="5190" y="2811"/>
                <a:ext cx="33" cy="116"/>
              </a:xfrm>
              <a:custGeom>
                <a:avLst/>
                <a:gdLst>
                  <a:gd name="T0" fmla="*/ 12 w 13"/>
                  <a:gd name="T1" fmla="*/ 12 h 45"/>
                  <a:gd name="T2" fmla="*/ 11 w 13"/>
                  <a:gd name="T3" fmla="*/ 11 h 45"/>
                  <a:gd name="T4" fmla="*/ 10 w 13"/>
                  <a:gd name="T5" fmla="*/ 9 h 45"/>
                  <a:gd name="T6" fmla="*/ 8 w 13"/>
                  <a:gd name="T7" fmla="*/ 8 h 45"/>
                  <a:gd name="T8" fmla="*/ 9 w 13"/>
                  <a:gd name="T9" fmla="*/ 6 h 45"/>
                  <a:gd name="T10" fmla="*/ 9 w 13"/>
                  <a:gd name="T11" fmla="*/ 8 h 45"/>
                  <a:gd name="T12" fmla="*/ 9 w 13"/>
                  <a:gd name="T13" fmla="*/ 6 h 45"/>
                  <a:gd name="T14" fmla="*/ 8 w 13"/>
                  <a:gd name="T15" fmla="*/ 4 h 45"/>
                  <a:gd name="T16" fmla="*/ 8 w 13"/>
                  <a:gd name="T17" fmla="*/ 2 h 45"/>
                  <a:gd name="T18" fmla="*/ 9 w 13"/>
                  <a:gd name="T19" fmla="*/ 2 h 45"/>
                  <a:gd name="T20" fmla="*/ 8 w 13"/>
                  <a:gd name="T21" fmla="*/ 3 h 45"/>
                  <a:gd name="T22" fmla="*/ 7 w 13"/>
                  <a:gd name="T23" fmla="*/ 5 h 45"/>
                  <a:gd name="T24" fmla="*/ 7 w 13"/>
                  <a:gd name="T25" fmla="*/ 6 h 45"/>
                  <a:gd name="T26" fmla="*/ 6 w 13"/>
                  <a:gd name="T27" fmla="*/ 7 h 45"/>
                  <a:gd name="T28" fmla="*/ 6 w 13"/>
                  <a:gd name="T29" fmla="*/ 7 h 45"/>
                  <a:gd name="T30" fmla="*/ 6 w 13"/>
                  <a:gd name="T31" fmla="*/ 8 h 45"/>
                  <a:gd name="T32" fmla="*/ 5 w 13"/>
                  <a:gd name="T33" fmla="*/ 7 h 45"/>
                  <a:gd name="T34" fmla="*/ 4 w 13"/>
                  <a:gd name="T35" fmla="*/ 8 h 45"/>
                  <a:gd name="T36" fmla="*/ 4 w 13"/>
                  <a:gd name="T37" fmla="*/ 7 h 45"/>
                  <a:gd name="T38" fmla="*/ 3 w 13"/>
                  <a:gd name="T39" fmla="*/ 6 h 45"/>
                  <a:gd name="T40" fmla="*/ 3 w 13"/>
                  <a:gd name="T41" fmla="*/ 7 h 45"/>
                  <a:gd name="T42" fmla="*/ 3 w 13"/>
                  <a:gd name="T43" fmla="*/ 11 h 45"/>
                  <a:gd name="T44" fmla="*/ 3 w 13"/>
                  <a:gd name="T45" fmla="*/ 11 h 45"/>
                  <a:gd name="T46" fmla="*/ 1 w 13"/>
                  <a:gd name="T47" fmla="*/ 13 h 45"/>
                  <a:gd name="T48" fmla="*/ 1 w 13"/>
                  <a:gd name="T49" fmla="*/ 16 h 45"/>
                  <a:gd name="T50" fmla="*/ 2 w 13"/>
                  <a:gd name="T51" fmla="*/ 17 h 45"/>
                  <a:gd name="T52" fmla="*/ 2 w 13"/>
                  <a:gd name="T53" fmla="*/ 18 h 45"/>
                  <a:gd name="T54" fmla="*/ 2 w 13"/>
                  <a:gd name="T55" fmla="*/ 20 h 45"/>
                  <a:gd name="T56" fmla="*/ 2 w 13"/>
                  <a:gd name="T57" fmla="*/ 22 h 45"/>
                  <a:gd name="T58" fmla="*/ 1 w 13"/>
                  <a:gd name="T59" fmla="*/ 25 h 45"/>
                  <a:gd name="T60" fmla="*/ 1 w 13"/>
                  <a:gd name="T61" fmla="*/ 27 h 45"/>
                  <a:gd name="T62" fmla="*/ 2 w 13"/>
                  <a:gd name="T63" fmla="*/ 30 h 45"/>
                  <a:gd name="T64" fmla="*/ 3 w 13"/>
                  <a:gd name="T65" fmla="*/ 32 h 45"/>
                  <a:gd name="T66" fmla="*/ 2 w 13"/>
                  <a:gd name="T67" fmla="*/ 33 h 45"/>
                  <a:gd name="T68" fmla="*/ 3 w 13"/>
                  <a:gd name="T69" fmla="*/ 36 h 45"/>
                  <a:gd name="T70" fmla="*/ 4 w 13"/>
                  <a:gd name="T71" fmla="*/ 38 h 45"/>
                  <a:gd name="T72" fmla="*/ 3 w 13"/>
                  <a:gd name="T73" fmla="*/ 40 h 45"/>
                  <a:gd name="T74" fmla="*/ 4 w 13"/>
                  <a:gd name="T75" fmla="*/ 42 h 45"/>
                  <a:gd name="T76" fmla="*/ 5 w 13"/>
                  <a:gd name="T77" fmla="*/ 42 h 45"/>
                  <a:gd name="T78" fmla="*/ 6 w 13"/>
                  <a:gd name="T79" fmla="*/ 44 h 45"/>
                  <a:gd name="T80" fmla="*/ 8 w 13"/>
                  <a:gd name="T81" fmla="*/ 42 h 45"/>
                  <a:gd name="T82" fmla="*/ 8 w 13"/>
                  <a:gd name="T83" fmla="*/ 41 h 45"/>
                  <a:gd name="T84" fmla="*/ 8 w 13"/>
                  <a:gd name="T85" fmla="*/ 41 h 45"/>
                  <a:gd name="T86" fmla="*/ 8 w 13"/>
                  <a:gd name="T87" fmla="*/ 40 h 45"/>
                  <a:gd name="T88" fmla="*/ 9 w 13"/>
                  <a:gd name="T89" fmla="*/ 37 h 45"/>
                  <a:gd name="T90" fmla="*/ 10 w 13"/>
                  <a:gd name="T91" fmla="*/ 37 h 45"/>
                  <a:gd name="T92" fmla="*/ 11 w 13"/>
                  <a:gd name="T93" fmla="*/ 38 h 45"/>
                  <a:gd name="T94" fmla="*/ 12 w 13"/>
                  <a:gd name="T95" fmla="*/ 38 h 45"/>
                  <a:gd name="T96" fmla="*/ 11 w 13"/>
                  <a:gd name="T97" fmla="*/ 35 h 45"/>
                  <a:gd name="T98" fmla="*/ 12 w 13"/>
                  <a:gd name="T99" fmla="*/ 34 h 45"/>
                  <a:gd name="T100" fmla="*/ 11 w 13"/>
                  <a:gd name="T101" fmla="*/ 32 h 45"/>
                  <a:gd name="T102" fmla="*/ 11 w 13"/>
                  <a:gd name="T103" fmla="*/ 28 h 45"/>
                  <a:gd name="T104" fmla="*/ 10 w 13"/>
                  <a:gd name="T105" fmla="*/ 27 h 45"/>
                  <a:gd name="T106" fmla="*/ 10 w 13"/>
                  <a:gd name="T107" fmla="*/ 23 h 45"/>
                  <a:gd name="T108" fmla="*/ 11 w 13"/>
                  <a:gd name="T109" fmla="*/ 24 h 45"/>
                  <a:gd name="T110" fmla="*/ 12 w 13"/>
                  <a:gd name="T111" fmla="*/ 22 h 45"/>
                  <a:gd name="T112" fmla="*/ 12 w 13"/>
                  <a:gd name="T113" fmla="*/ 20 h 45"/>
                  <a:gd name="T114" fmla="*/ 12 w 13"/>
                  <a:gd name="T115" fmla="*/ 18 h 45"/>
                  <a:gd name="T116" fmla="*/ 11 w 13"/>
                  <a:gd name="T117" fmla="*/ 17 h 45"/>
                  <a:gd name="T118" fmla="*/ 11 w 13"/>
                  <a:gd name="T119" fmla="*/ 14 h 45"/>
                  <a:gd name="T120" fmla="*/ 12 w 13"/>
                  <a:gd name="T121" fmla="*/ 14 h 45"/>
                  <a:gd name="T122" fmla="*/ 12 w 13"/>
                  <a:gd name="T123" fmla="*/ 12 h 45"/>
                  <a:gd name="T124" fmla="*/ 13 w 13"/>
                  <a:gd name="T125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45">
                    <a:moveTo>
                      <a:pt x="12" y="12"/>
                    </a:moveTo>
                    <a:cubicBezTo>
                      <a:pt x="13" y="14"/>
                      <a:pt x="12" y="11"/>
                      <a:pt x="12" y="12"/>
                    </a:cubicBezTo>
                    <a:cubicBezTo>
                      <a:pt x="12" y="13"/>
                      <a:pt x="12" y="12"/>
                      <a:pt x="11" y="12"/>
                    </a:cubicBezTo>
                    <a:cubicBezTo>
                      <a:pt x="12" y="12"/>
                      <a:pt x="10" y="11"/>
                      <a:pt x="11" y="11"/>
                    </a:cubicBezTo>
                    <a:cubicBezTo>
                      <a:pt x="10" y="9"/>
                      <a:pt x="10" y="8"/>
                      <a:pt x="11" y="9"/>
                    </a:cubicBezTo>
                    <a:cubicBezTo>
                      <a:pt x="11" y="9"/>
                      <a:pt x="9" y="10"/>
                      <a:pt x="10" y="9"/>
                    </a:cubicBezTo>
                    <a:cubicBezTo>
                      <a:pt x="9" y="9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9" y="7"/>
                      <a:pt x="8" y="6"/>
                      <a:pt x="9" y="6"/>
                    </a:cubicBezTo>
                    <a:cubicBezTo>
                      <a:pt x="9" y="6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8" y="8"/>
                      <a:pt x="9" y="9"/>
                      <a:pt x="9" y="7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9" y="6"/>
                      <a:pt x="9" y="4"/>
                      <a:pt x="9" y="5"/>
                    </a:cubicBezTo>
                    <a:cubicBezTo>
                      <a:pt x="9" y="4"/>
                      <a:pt x="8" y="3"/>
                      <a:pt x="8" y="4"/>
                    </a:cubicBezTo>
                    <a:cubicBezTo>
                      <a:pt x="8" y="4"/>
                      <a:pt x="9" y="2"/>
                      <a:pt x="8" y="3"/>
                    </a:cubicBezTo>
                    <a:cubicBezTo>
                      <a:pt x="8" y="0"/>
                      <a:pt x="8" y="1"/>
                      <a:pt x="8" y="2"/>
                    </a:cubicBezTo>
                    <a:cubicBezTo>
                      <a:pt x="8" y="2"/>
                      <a:pt x="8" y="5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9" y="4"/>
                      <a:pt x="8" y="3"/>
                    </a:cubicBezTo>
                    <a:cubicBezTo>
                      <a:pt x="7" y="2"/>
                      <a:pt x="6" y="5"/>
                      <a:pt x="7" y="4"/>
                    </a:cubicBezTo>
                    <a:cubicBezTo>
                      <a:pt x="6" y="4"/>
                      <a:pt x="6" y="4"/>
                      <a:pt x="7" y="5"/>
                    </a:cubicBezTo>
                    <a:cubicBezTo>
                      <a:pt x="7" y="6"/>
                      <a:pt x="6" y="5"/>
                      <a:pt x="7" y="4"/>
                    </a:cubicBezTo>
                    <a:cubicBezTo>
                      <a:pt x="6" y="4"/>
                      <a:pt x="7" y="5"/>
                      <a:pt x="7" y="6"/>
                    </a:cubicBezTo>
                    <a:cubicBezTo>
                      <a:pt x="7" y="6"/>
                      <a:pt x="7" y="7"/>
                      <a:pt x="7" y="5"/>
                    </a:cubicBezTo>
                    <a:cubicBezTo>
                      <a:pt x="6" y="6"/>
                      <a:pt x="7" y="7"/>
                      <a:pt x="6" y="7"/>
                    </a:cubicBezTo>
                    <a:cubicBezTo>
                      <a:pt x="6" y="7"/>
                      <a:pt x="6" y="8"/>
                      <a:pt x="7" y="7"/>
                    </a:cubicBezTo>
                    <a:cubicBezTo>
                      <a:pt x="7" y="7"/>
                      <a:pt x="8" y="8"/>
                      <a:pt x="6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5" y="8"/>
                      <a:pt x="5" y="9"/>
                      <a:pt x="5" y="8"/>
                    </a:cubicBezTo>
                    <a:cubicBezTo>
                      <a:pt x="4" y="8"/>
                      <a:pt x="6" y="9"/>
                      <a:pt x="5" y="7"/>
                    </a:cubicBezTo>
                    <a:cubicBezTo>
                      <a:pt x="5" y="8"/>
                      <a:pt x="4" y="7"/>
                      <a:pt x="4" y="8"/>
                    </a:cubicBezTo>
                    <a:cubicBezTo>
                      <a:pt x="5" y="8"/>
                      <a:pt x="4" y="9"/>
                      <a:pt x="4" y="8"/>
                    </a:cubicBezTo>
                    <a:cubicBezTo>
                      <a:pt x="4" y="9"/>
                      <a:pt x="5" y="8"/>
                      <a:pt x="4" y="9"/>
                    </a:cubicBezTo>
                    <a:cubicBezTo>
                      <a:pt x="5" y="9"/>
                      <a:pt x="4" y="9"/>
                      <a:pt x="4" y="7"/>
                    </a:cubicBezTo>
                    <a:cubicBezTo>
                      <a:pt x="4" y="6"/>
                      <a:pt x="4" y="4"/>
                      <a:pt x="4" y="6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3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3" y="9"/>
                      <a:pt x="3" y="9"/>
                    </a:cubicBezTo>
                    <a:cubicBezTo>
                      <a:pt x="2" y="9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3" y="11"/>
                      <a:pt x="3" y="10"/>
                      <a:pt x="3" y="11"/>
                    </a:cubicBezTo>
                    <a:cubicBezTo>
                      <a:pt x="2" y="12"/>
                      <a:pt x="1" y="12"/>
                      <a:pt x="2" y="12"/>
                    </a:cubicBezTo>
                    <a:cubicBezTo>
                      <a:pt x="2" y="12"/>
                      <a:pt x="3" y="12"/>
                      <a:pt x="1" y="13"/>
                    </a:cubicBezTo>
                    <a:cubicBezTo>
                      <a:pt x="2" y="14"/>
                      <a:pt x="1" y="13"/>
                      <a:pt x="1" y="14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1" y="16"/>
                      <a:pt x="0" y="16"/>
                      <a:pt x="1" y="16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2" y="16"/>
                      <a:pt x="2" y="17"/>
                      <a:pt x="2" y="18"/>
                    </a:cubicBezTo>
                    <a:cubicBezTo>
                      <a:pt x="2" y="19"/>
                      <a:pt x="4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1" y="20"/>
                      <a:pt x="2" y="22"/>
                      <a:pt x="2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5"/>
                      <a:pt x="1" y="24"/>
                      <a:pt x="1" y="23"/>
                    </a:cubicBezTo>
                    <a:cubicBezTo>
                      <a:pt x="2" y="24"/>
                      <a:pt x="1" y="23"/>
                      <a:pt x="1" y="25"/>
                    </a:cubicBezTo>
                    <a:cubicBezTo>
                      <a:pt x="1" y="25"/>
                      <a:pt x="1" y="25"/>
                      <a:pt x="2" y="26"/>
                    </a:cubicBezTo>
                    <a:cubicBezTo>
                      <a:pt x="2" y="27"/>
                      <a:pt x="2" y="29"/>
                      <a:pt x="1" y="27"/>
                    </a:cubicBezTo>
                    <a:cubicBezTo>
                      <a:pt x="2" y="28"/>
                      <a:pt x="0" y="26"/>
                      <a:pt x="2" y="28"/>
                    </a:cubicBezTo>
                    <a:cubicBezTo>
                      <a:pt x="1" y="30"/>
                      <a:pt x="2" y="29"/>
                      <a:pt x="2" y="30"/>
                    </a:cubicBezTo>
                    <a:cubicBezTo>
                      <a:pt x="2" y="31"/>
                      <a:pt x="2" y="31"/>
                      <a:pt x="2" y="32"/>
                    </a:cubicBezTo>
                    <a:cubicBezTo>
                      <a:pt x="3" y="31"/>
                      <a:pt x="3" y="31"/>
                      <a:pt x="3" y="32"/>
                    </a:cubicBezTo>
                    <a:cubicBezTo>
                      <a:pt x="3" y="32"/>
                      <a:pt x="3" y="33"/>
                      <a:pt x="3" y="34"/>
                    </a:cubicBezTo>
                    <a:cubicBezTo>
                      <a:pt x="3" y="33"/>
                      <a:pt x="2" y="33"/>
                      <a:pt x="2" y="33"/>
                    </a:cubicBezTo>
                    <a:cubicBezTo>
                      <a:pt x="2" y="33"/>
                      <a:pt x="2" y="34"/>
                      <a:pt x="3" y="34"/>
                    </a:cubicBezTo>
                    <a:cubicBezTo>
                      <a:pt x="3" y="35"/>
                      <a:pt x="2" y="34"/>
                      <a:pt x="3" y="36"/>
                    </a:cubicBezTo>
                    <a:cubicBezTo>
                      <a:pt x="4" y="36"/>
                      <a:pt x="3" y="38"/>
                      <a:pt x="3" y="3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9"/>
                      <a:pt x="3" y="38"/>
                    </a:cubicBezTo>
                    <a:cubicBezTo>
                      <a:pt x="3" y="39"/>
                      <a:pt x="3" y="39"/>
                      <a:pt x="3" y="40"/>
                    </a:cubicBezTo>
                    <a:cubicBezTo>
                      <a:pt x="3" y="40"/>
                      <a:pt x="3" y="41"/>
                      <a:pt x="4" y="40"/>
                    </a:cubicBezTo>
                    <a:cubicBezTo>
                      <a:pt x="4" y="42"/>
                      <a:pt x="4" y="43"/>
                      <a:pt x="4" y="42"/>
                    </a:cubicBezTo>
                    <a:cubicBezTo>
                      <a:pt x="4" y="42"/>
                      <a:pt x="4" y="42"/>
                      <a:pt x="4" y="43"/>
                    </a:cubicBezTo>
                    <a:cubicBezTo>
                      <a:pt x="5" y="41"/>
                      <a:pt x="5" y="43"/>
                      <a:pt x="5" y="42"/>
                    </a:cubicBezTo>
                    <a:cubicBezTo>
                      <a:pt x="5" y="43"/>
                      <a:pt x="5" y="43"/>
                      <a:pt x="5" y="44"/>
                    </a:cubicBezTo>
                    <a:cubicBezTo>
                      <a:pt x="6" y="43"/>
                      <a:pt x="5" y="43"/>
                      <a:pt x="6" y="44"/>
                    </a:cubicBezTo>
                    <a:cubicBezTo>
                      <a:pt x="7" y="43"/>
                      <a:pt x="6" y="45"/>
                      <a:pt x="7" y="43"/>
                    </a:cubicBezTo>
                    <a:cubicBezTo>
                      <a:pt x="8" y="44"/>
                      <a:pt x="7" y="43"/>
                      <a:pt x="8" y="42"/>
                    </a:cubicBezTo>
                    <a:cubicBezTo>
                      <a:pt x="8" y="43"/>
                      <a:pt x="9" y="44"/>
                      <a:pt x="8" y="42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7" y="41"/>
                      <a:pt x="7" y="40"/>
                      <a:pt x="7" y="40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7" y="39"/>
                      <a:pt x="9" y="38"/>
                      <a:pt x="8" y="39"/>
                    </a:cubicBezTo>
                    <a:cubicBezTo>
                      <a:pt x="8" y="38"/>
                      <a:pt x="8" y="36"/>
                      <a:pt x="9" y="37"/>
                    </a:cubicBezTo>
                    <a:cubicBezTo>
                      <a:pt x="9" y="37"/>
                      <a:pt x="7" y="36"/>
                      <a:pt x="9" y="36"/>
                    </a:cubicBezTo>
                    <a:cubicBezTo>
                      <a:pt x="10" y="37"/>
                      <a:pt x="10" y="39"/>
                      <a:pt x="10" y="37"/>
                    </a:cubicBezTo>
                    <a:cubicBezTo>
                      <a:pt x="10" y="39"/>
                      <a:pt x="10" y="37"/>
                      <a:pt x="11" y="38"/>
                    </a:cubicBezTo>
                    <a:cubicBezTo>
                      <a:pt x="10" y="38"/>
                      <a:pt x="11" y="38"/>
                      <a:pt x="11" y="38"/>
                    </a:cubicBezTo>
                    <a:cubicBezTo>
                      <a:pt x="10" y="40"/>
                      <a:pt x="11" y="38"/>
                      <a:pt x="11" y="38"/>
                    </a:cubicBezTo>
                    <a:cubicBezTo>
                      <a:pt x="10" y="37"/>
                      <a:pt x="11" y="39"/>
                      <a:pt x="12" y="38"/>
                    </a:cubicBezTo>
                    <a:cubicBezTo>
                      <a:pt x="11" y="38"/>
                      <a:pt x="12" y="39"/>
                      <a:pt x="12" y="37"/>
                    </a:cubicBezTo>
                    <a:cubicBezTo>
                      <a:pt x="12" y="38"/>
                      <a:pt x="11" y="36"/>
                      <a:pt x="11" y="35"/>
                    </a:cubicBezTo>
                    <a:cubicBezTo>
                      <a:pt x="11" y="34"/>
                      <a:pt x="11" y="35"/>
                      <a:pt x="12" y="35"/>
                    </a:cubicBezTo>
                    <a:cubicBezTo>
                      <a:pt x="12" y="34"/>
                      <a:pt x="12" y="33"/>
                      <a:pt x="12" y="34"/>
                    </a:cubicBezTo>
                    <a:cubicBezTo>
                      <a:pt x="13" y="34"/>
                      <a:pt x="13" y="34"/>
                      <a:pt x="12" y="34"/>
                    </a:cubicBezTo>
                    <a:cubicBezTo>
                      <a:pt x="11" y="33"/>
                      <a:pt x="11" y="32"/>
                      <a:pt x="11" y="32"/>
                    </a:cubicBezTo>
                    <a:cubicBezTo>
                      <a:pt x="10" y="32"/>
                      <a:pt x="12" y="32"/>
                      <a:pt x="11" y="30"/>
                    </a:cubicBezTo>
                    <a:cubicBezTo>
                      <a:pt x="11" y="31"/>
                      <a:pt x="11" y="29"/>
                      <a:pt x="11" y="28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6"/>
                      <a:pt x="11" y="27"/>
                      <a:pt x="10" y="27"/>
                    </a:cubicBezTo>
                    <a:cubicBezTo>
                      <a:pt x="10" y="25"/>
                      <a:pt x="11" y="27"/>
                      <a:pt x="10" y="25"/>
                    </a:cubicBezTo>
                    <a:cubicBezTo>
                      <a:pt x="10" y="24"/>
                      <a:pt x="10" y="24"/>
                      <a:pt x="10" y="23"/>
                    </a:cubicBezTo>
                    <a:cubicBezTo>
                      <a:pt x="10" y="23"/>
                      <a:pt x="9" y="23"/>
                      <a:pt x="10" y="23"/>
                    </a:cubicBezTo>
                    <a:cubicBezTo>
                      <a:pt x="10" y="23"/>
                      <a:pt x="10" y="24"/>
                      <a:pt x="11" y="24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1" y="21"/>
                      <a:pt x="12" y="23"/>
                      <a:pt x="12" y="21"/>
                    </a:cubicBezTo>
                    <a:cubicBezTo>
                      <a:pt x="12" y="21"/>
                      <a:pt x="11" y="21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7"/>
                      <a:pt x="12" y="18"/>
                      <a:pt x="11" y="17"/>
                    </a:cubicBezTo>
                    <a:cubicBezTo>
                      <a:pt x="12" y="17"/>
                      <a:pt x="12" y="17"/>
                      <a:pt x="11" y="15"/>
                    </a:cubicBezTo>
                    <a:cubicBezTo>
                      <a:pt x="12" y="15"/>
                      <a:pt x="11" y="16"/>
                      <a:pt x="11" y="14"/>
                    </a:cubicBezTo>
                    <a:cubicBezTo>
                      <a:pt x="12" y="13"/>
                      <a:pt x="12" y="14"/>
                      <a:pt x="12" y="13"/>
                    </a:cubicBezTo>
                    <a:cubicBezTo>
                      <a:pt x="11" y="14"/>
                      <a:pt x="12" y="15"/>
                      <a:pt x="12" y="14"/>
                    </a:cubicBezTo>
                    <a:cubicBezTo>
                      <a:pt x="12" y="15"/>
                      <a:pt x="12" y="13"/>
                      <a:pt x="12" y="14"/>
                    </a:cubicBezTo>
                    <a:cubicBezTo>
                      <a:pt x="13" y="14"/>
                      <a:pt x="12" y="13"/>
                      <a:pt x="12" y="12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1"/>
                      <a:pt x="13" y="11"/>
                    </a:cubicBezTo>
                  </a:path>
                </a:pathLst>
              </a:custGeom>
              <a:solidFill>
                <a:srgbClr val="24A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5" name="iṩḻîḍê"/>
              <p:cNvSpPr/>
              <p:nvPr/>
            </p:nvSpPr>
            <p:spPr bwMode="auto">
              <a:xfrm>
                <a:off x="5221" y="2826"/>
                <a:ext cx="46" cy="106"/>
              </a:xfrm>
              <a:custGeom>
                <a:avLst/>
                <a:gdLst>
                  <a:gd name="T0" fmla="*/ 10 w 18"/>
                  <a:gd name="T1" fmla="*/ 6 h 41"/>
                  <a:gd name="T2" fmla="*/ 8 w 18"/>
                  <a:gd name="T3" fmla="*/ 6 h 41"/>
                  <a:gd name="T4" fmla="*/ 7 w 18"/>
                  <a:gd name="T5" fmla="*/ 6 h 41"/>
                  <a:gd name="T6" fmla="*/ 5 w 18"/>
                  <a:gd name="T7" fmla="*/ 7 h 41"/>
                  <a:gd name="T8" fmla="*/ 5 w 18"/>
                  <a:gd name="T9" fmla="*/ 5 h 41"/>
                  <a:gd name="T10" fmla="*/ 5 w 18"/>
                  <a:gd name="T11" fmla="*/ 6 h 41"/>
                  <a:gd name="T12" fmla="*/ 5 w 18"/>
                  <a:gd name="T13" fmla="*/ 4 h 41"/>
                  <a:gd name="T14" fmla="*/ 4 w 18"/>
                  <a:gd name="T15" fmla="*/ 3 h 41"/>
                  <a:gd name="T16" fmla="*/ 3 w 18"/>
                  <a:gd name="T17" fmla="*/ 2 h 41"/>
                  <a:gd name="T18" fmla="*/ 4 w 18"/>
                  <a:gd name="T19" fmla="*/ 1 h 41"/>
                  <a:gd name="T20" fmla="*/ 3 w 18"/>
                  <a:gd name="T21" fmla="*/ 3 h 41"/>
                  <a:gd name="T22" fmla="*/ 3 w 18"/>
                  <a:gd name="T23" fmla="*/ 6 h 41"/>
                  <a:gd name="T24" fmla="*/ 3 w 18"/>
                  <a:gd name="T25" fmla="*/ 6 h 41"/>
                  <a:gd name="T26" fmla="*/ 3 w 18"/>
                  <a:gd name="T27" fmla="*/ 8 h 41"/>
                  <a:gd name="T28" fmla="*/ 3 w 18"/>
                  <a:gd name="T29" fmla="*/ 7 h 41"/>
                  <a:gd name="T30" fmla="*/ 3 w 18"/>
                  <a:gd name="T31" fmla="*/ 9 h 41"/>
                  <a:gd name="T32" fmla="*/ 3 w 18"/>
                  <a:gd name="T33" fmla="*/ 9 h 41"/>
                  <a:gd name="T34" fmla="*/ 2 w 18"/>
                  <a:gd name="T35" fmla="*/ 11 h 41"/>
                  <a:gd name="T36" fmla="*/ 2 w 18"/>
                  <a:gd name="T37" fmla="*/ 9 h 41"/>
                  <a:gd name="T38" fmla="*/ 1 w 18"/>
                  <a:gd name="T39" fmla="*/ 10 h 41"/>
                  <a:gd name="T40" fmla="*/ 1 w 18"/>
                  <a:gd name="T41" fmla="*/ 11 h 41"/>
                  <a:gd name="T42" fmla="*/ 2 w 18"/>
                  <a:gd name="T43" fmla="*/ 14 h 41"/>
                  <a:gd name="T44" fmla="*/ 2 w 18"/>
                  <a:gd name="T45" fmla="*/ 15 h 41"/>
                  <a:gd name="T46" fmla="*/ 1 w 18"/>
                  <a:gd name="T47" fmla="*/ 18 h 41"/>
                  <a:gd name="T48" fmla="*/ 2 w 18"/>
                  <a:gd name="T49" fmla="*/ 20 h 41"/>
                  <a:gd name="T50" fmla="*/ 3 w 18"/>
                  <a:gd name="T51" fmla="*/ 21 h 41"/>
                  <a:gd name="T52" fmla="*/ 4 w 18"/>
                  <a:gd name="T53" fmla="*/ 21 h 41"/>
                  <a:gd name="T54" fmla="*/ 4 w 18"/>
                  <a:gd name="T55" fmla="*/ 24 h 41"/>
                  <a:gd name="T56" fmla="*/ 4 w 18"/>
                  <a:gd name="T57" fmla="*/ 25 h 41"/>
                  <a:gd name="T58" fmla="*/ 5 w 18"/>
                  <a:gd name="T59" fmla="*/ 28 h 41"/>
                  <a:gd name="T60" fmla="*/ 6 w 18"/>
                  <a:gd name="T61" fmla="*/ 30 h 41"/>
                  <a:gd name="T62" fmla="*/ 7 w 18"/>
                  <a:gd name="T63" fmla="*/ 32 h 41"/>
                  <a:gd name="T64" fmla="*/ 9 w 18"/>
                  <a:gd name="T65" fmla="*/ 33 h 41"/>
                  <a:gd name="T66" fmla="*/ 9 w 18"/>
                  <a:gd name="T67" fmla="*/ 35 h 41"/>
                  <a:gd name="T68" fmla="*/ 10 w 18"/>
                  <a:gd name="T69" fmla="*/ 36 h 41"/>
                  <a:gd name="T70" fmla="*/ 11 w 18"/>
                  <a:gd name="T71" fmla="*/ 37 h 41"/>
                  <a:gd name="T72" fmla="*/ 11 w 18"/>
                  <a:gd name="T73" fmla="*/ 40 h 41"/>
                  <a:gd name="T74" fmla="*/ 13 w 18"/>
                  <a:gd name="T75" fmla="*/ 40 h 41"/>
                  <a:gd name="T76" fmla="*/ 14 w 18"/>
                  <a:gd name="T77" fmla="*/ 40 h 41"/>
                  <a:gd name="T78" fmla="*/ 15 w 18"/>
                  <a:gd name="T79" fmla="*/ 40 h 41"/>
                  <a:gd name="T80" fmla="*/ 16 w 18"/>
                  <a:gd name="T81" fmla="*/ 37 h 41"/>
                  <a:gd name="T82" fmla="*/ 15 w 18"/>
                  <a:gd name="T83" fmla="*/ 36 h 41"/>
                  <a:gd name="T84" fmla="*/ 16 w 18"/>
                  <a:gd name="T85" fmla="*/ 35 h 41"/>
                  <a:gd name="T86" fmla="*/ 15 w 18"/>
                  <a:gd name="T87" fmla="*/ 35 h 41"/>
                  <a:gd name="T88" fmla="*/ 15 w 18"/>
                  <a:gd name="T89" fmla="*/ 32 h 41"/>
                  <a:gd name="T90" fmla="*/ 16 w 18"/>
                  <a:gd name="T91" fmla="*/ 31 h 41"/>
                  <a:gd name="T92" fmla="*/ 17 w 18"/>
                  <a:gd name="T93" fmla="*/ 31 h 41"/>
                  <a:gd name="T94" fmla="*/ 17 w 18"/>
                  <a:gd name="T95" fmla="*/ 30 h 41"/>
                  <a:gd name="T96" fmla="*/ 16 w 18"/>
                  <a:gd name="T97" fmla="*/ 28 h 41"/>
                  <a:gd name="T98" fmla="*/ 17 w 18"/>
                  <a:gd name="T99" fmla="*/ 25 h 41"/>
                  <a:gd name="T100" fmla="*/ 15 w 18"/>
                  <a:gd name="T101" fmla="*/ 25 h 41"/>
                  <a:gd name="T102" fmla="*/ 14 w 18"/>
                  <a:gd name="T103" fmla="*/ 22 h 41"/>
                  <a:gd name="T104" fmla="*/ 13 w 18"/>
                  <a:gd name="T105" fmla="*/ 21 h 41"/>
                  <a:gd name="T106" fmla="*/ 11 w 18"/>
                  <a:gd name="T107" fmla="*/ 18 h 41"/>
                  <a:gd name="T108" fmla="*/ 12 w 18"/>
                  <a:gd name="T109" fmla="*/ 18 h 41"/>
                  <a:gd name="T110" fmla="*/ 12 w 18"/>
                  <a:gd name="T111" fmla="*/ 15 h 41"/>
                  <a:gd name="T112" fmla="*/ 12 w 18"/>
                  <a:gd name="T113" fmla="*/ 13 h 41"/>
                  <a:gd name="T114" fmla="*/ 11 w 18"/>
                  <a:gd name="T115" fmla="*/ 12 h 41"/>
                  <a:gd name="T116" fmla="*/ 10 w 18"/>
                  <a:gd name="T117" fmla="*/ 11 h 41"/>
                  <a:gd name="T118" fmla="*/ 10 w 18"/>
                  <a:gd name="T119" fmla="*/ 9 h 41"/>
                  <a:gd name="T120" fmla="*/ 10 w 18"/>
                  <a:gd name="T121" fmla="*/ 8 h 41"/>
                  <a:gd name="T122" fmla="*/ 10 w 18"/>
                  <a:gd name="T123" fmla="*/ 6 h 41"/>
                  <a:gd name="T124" fmla="*/ 10 w 18"/>
                  <a:gd name="T12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" h="41">
                    <a:moveTo>
                      <a:pt x="10" y="6"/>
                    </a:moveTo>
                    <a:cubicBezTo>
                      <a:pt x="11" y="7"/>
                      <a:pt x="9" y="6"/>
                      <a:pt x="10" y="6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6"/>
                      <a:pt x="7" y="8"/>
                      <a:pt x="8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8" y="5"/>
                      <a:pt x="7" y="7"/>
                      <a:pt x="7" y="6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6" y="5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6" y="7"/>
                      <a:pt x="5" y="5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4"/>
                      <a:pt x="4" y="3"/>
                      <a:pt x="4" y="4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4" y="3"/>
                      <a:pt x="4" y="1"/>
                      <a:pt x="4" y="2"/>
                    </a:cubicBezTo>
                    <a:cubicBezTo>
                      <a:pt x="2" y="1"/>
                      <a:pt x="3" y="0"/>
                      <a:pt x="3" y="2"/>
                    </a:cubicBezTo>
                    <a:cubicBezTo>
                      <a:pt x="3" y="1"/>
                      <a:pt x="4" y="4"/>
                      <a:pt x="4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2"/>
                      <a:pt x="4" y="2"/>
                      <a:pt x="3" y="3"/>
                    </a:cubicBezTo>
                    <a:cubicBezTo>
                      <a:pt x="2" y="3"/>
                      <a:pt x="3" y="6"/>
                      <a:pt x="3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4" y="6"/>
                      <a:pt x="3" y="5"/>
                      <a:pt x="3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4" y="5"/>
                      <a:pt x="4" y="7"/>
                      <a:pt x="3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8"/>
                      <a:pt x="3" y="8"/>
                      <a:pt x="4" y="7"/>
                    </a:cubicBezTo>
                    <a:cubicBezTo>
                      <a:pt x="4" y="7"/>
                      <a:pt x="5" y="7"/>
                      <a:pt x="3" y="7"/>
                    </a:cubicBezTo>
                    <a:cubicBezTo>
                      <a:pt x="4" y="7"/>
                      <a:pt x="5" y="7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10"/>
                      <a:pt x="3" y="11"/>
                      <a:pt x="3" y="10"/>
                    </a:cubicBezTo>
                    <a:cubicBezTo>
                      <a:pt x="2" y="10"/>
                      <a:pt x="4" y="9"/>
                      <a:pt x="3" y="9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3" y="11"/>
                      <a:pt x="2" y="11"/>
                    </a:cubicBezTo>
                    <a:cubicBezTo>
                      <a:pt x="3" y="11"/>
                      <a:pt x="2" y="12"/>
                      <a:pt x="2" y="9"/>
                    </a:cubicBezTo>
                    <a:cubicBezTo>
                      <a:pt x="2" y="9"/>
                      <a:pt x="0" y="8"/>
                      <a:pt x="1" y="9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0" y="11"/>
                      <a:pt x="1" y="11"/>
                    </a:cubicBezTo>
                    <a:cubicBezTo>
                      <a:pt x="1" y="10"/>
                      <a:pt x="1" y="12"/>
                      <a:pt x="2" y="13"/>
                    </a:cubicBezTo>
                    <a:cubicBezTo>
                      <a:pt x="1" y="14"/>
                      <a:pt x="1" y="15"/>
                      <a:pt x="2" y="14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2" y="14"/>
                      <a:pt x="2" y="13"/>
                      <a:pt x="2" y="15"/>
                    </a:cubicBezTo>
                    <a:cubicBezTo>
                      <a:pt x="2" y="16"/>
                      <a:pt x="1" y="17"/>
                      <a:pt x="1" y="17"/>
                    </a:cubicBezTo>
                    <a:cubicBezTo>
                      <a:pt x="1" y="16"/>
                      <a:pt x="2" y="16"/>
                      <a:pt x="1" y="18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1" y="20"/>
                      <a:pt x="2" y="20"/>
                      <a:pt x="2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0"/>
                      <a:pt x="3" y="21"/>
                      <a:pt x="3" y="21"/>
                    </a:cubicBezTo>
                    <a:cubicBezTo>
                      <a:pt x="2" y="19"/>
                      <a:pt x="3" y="19"/>
                      <a:pt x="3" y="20"/>
                    </a:cubicBezTo>
                    <a:cubicBezTo>
                      <a:pt x="3" y="20"/>
                      <a:pt x="3" y="20"/>
                      <a:pt x="4" y="21"/>
                    </a:cubicBezTo>
                    <a:cubicBezTo>
                      <a:pt x="4" y="22"/>
                      <a:pt x="5" y="21"/>
                      <a:pt x="4" y="22"/>
                    </a:cubicBezTo>
                    <a:cubicBezTo>
                      <a:pt x="4" y="22"/>
                      <a:pt x="4" y="23"/>
                      <a:pt x="4" y="24"/>
                    </a:cubicBezTo>
                    <a:cubicBezTo>
                      <a:pt x="3" y="24"/>
                      <a:pt x="5" y="24"/>
                      <a:pt x="4" y="23"/>
                    </a:cubicBezTo>
                    <a:cubicBezTo>
                      <a:pt x="4" y="24"/>
                      <a:pt x="5" y="24"/>
                      <a:pt x="4" y="25"/>
                    </a:cubicBezTo>
                    <a:cubicBezTo>
                      <a:pt x="5" y="28"/>
                      <a:pt x="5" y="27"/>
                      <a:pt x="5" y="27"/>
                    </a:cubicBezTo>
                    <a:cubicBezTo>
                      <a:pt x="6" y="27"/>
                      <a:pt x="4" y="27"/>
                      <a:pt x="5" y="28"/>
                    </a:cubicBezTo>
                    <a:cubicBezTo>
                      <a:pt x="5" y="29"/>
                      <a:pt x="5" y="28"/>
                      <a:pt x="6" y="29"/>
                    </a:cubicBezTo>
                    <a:cubicBezTo>
                      <a:pt x="6" y="29"/>
                      <a:pt x="7" y="31"/>
                      <a:pt x="6" y="30"/>
                    </a:cubicBezTo>
                    <a:cubicBezTo>
                      <a:pt x="7" y="30"/>
                      <a:pt x="5" y="30"/>
                      <a:pt x="7" y="31"/>
                    </a:cubicBezTo>
                    <a:cubicBezTo>
                      <a:pt x="6" y="33"/>
                      <a:pt x="7" y="31"/>
                      <a:pt x="7" y="32"/>
                    </a:cubicBezTo>
                    <a:cubicBezTo>
                      <a:pt x="7" y="33"/>
                      <a:pt x="8" y="33"/>
                      <a:pt x="8" y="33"/>
                    </a:cubicBezTo>
                    <a:cubicBezTo>
                      <a:pt x="8" y="33"/>
                      <a:pt x="9" y="32"/>
                      <a:pt x="9" y="33"/>
                    </a:cubicBezTo>
                    <a:cubicBezTo>
                      <a:pt x="9" y="33"/>
                      <a:pt x="9" y="33"/>
                      <a:pt x="9" y="34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0" y="35"/>
                      <a:pt x="9" y="35"/>
                      <a:pt x="10" y="36"/>
                    </a:cubicBezTo>
                    <a:cubicBezTo>
                      <a:pt x="11" y="36"/>
                      <a:pt x="10" y="38"/>
                      <a:pt x="10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8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1" y="40"/>
                      <a:pt x="11" y="40"/>
                      <a:pt x="12" y="39"/>
                    </a:cubicBezTo>
                    <a:cubicBezTo>
                      <a:pt x="13" y="40"/>
                      <a:pt x="13" y="41"/>
                      <a:pt x="13" y="40"/>
                    </a:cubicBezTo>
                    <a:cubicBezTo>
                      <a:pt x="13" y="40"/>
                      <a:pt x="13" y="41"/>
                      <a:pt x="13" y="41"/>
                    </a:cubicBezTo>
                    <a:cubicBezTo>
                      <a:pt x="13" y="39"/>
                      <a:pt x="14" y="40"/>
                      <a:pt x="14" y="40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0"/>
                      <a:pt x="14" y="40"/>
                      <a:pt x="15" y="40"/>
                    </a:cubicBezTo>
                    <a:cubicBezTo>
                      <a:pt x="16" y="39"/>
                      <a:pt x="15" y="41"/>
                      <a:pt x="16" y="39"/>
                    </a:cubicBezTo>
                    <a:cubicBezTo>
                      <a:pt x="16" y="38"/>
                      <a:pt x="15" y="38"/>
                      <a:pt x="16" y="37"/>
                    </a:cubicBezTo>
                    <a:cubicBezTo>
                      <a:pt x="16" y="38"/>
                      <a:pt x="17" y="37"/>
                      <a:pt x="16" y="37"/>
                    </a:cubicBezTo>
                    <a:cubicBezTo>
                      <a:pt x="16" y="36"/>
                      <a:pt x="15" y="36"/>
                      <a:pt x="15" y="36"/>
                    </a:cubicBezTo>
                    <a:cubicBezTo>
                      <a:pt x="15" y="37"/>
                      <a:pt x="15" y="36"/>
                      <a:pt x="15" y="36"/>
                    </a:cubicBezTo>
                    <a:cubicBezTo>
                      <a:pt x="15" y="35"/>
                      <a:pt x="15" y="35"/>
                      <a:pt x="16" y="35"/>
                    </a:cubicBezTo>
                    <a:cubicBezTo>
                      <a:pt x="15" y="36"/>
                      <a:pt x="15" y="37"/>
                      <a:pt x="15" y="37"/>
                    </a:cubicBezTo>
                    <a:cubicBezTo>
                      <a:pt x="15" y="37"/>
                      <a:pt x="15" y="36"/>
                      <a:pt x="15" y="35"/>
                    </a:cubicBezTo>
                    <a:cubicBezTo>
                      <a:pt x="14" y="35"/>
                      <a:pt x="16" y="31"/>
                      <a:pt x="15" y="33"/>
                    </a:cubicBezTo>
                    <a:cubicBezTo>
                      <a:pt x="15" y="33"/>
                      <a:pt x="14" y="31"/>
                      <a:pt x="15" y="32"/>
                    </a:cubicBezTo>
                    <a:cubicBezTo>
                      <a:pt x="15" y="32"/>
                      <a:pt x="13" y="32"/>
                      <a:pt x="15" y="31"/>
                    </a:cubicBezTo>
                    <a:cubicBezTo>
                      <a:pt x="16" y="30"/>
                      <a:pt x="16" y="31"/>
                      <a:pt x="16" y="31"/>
                    </a:cubicBezTo>
                    <a:cubicBezTo>
                      <a:pt x="16" y="32"/>
                      <a:pt x="16" y="30"/>
                      <a:pt x="17" y="30"/>
                    </a:cubicBezTo>
                    <a:cubicBezTo>
                      <a:pt x="16" y="30"/>
                      <a:pt x="17" y="30"/>
                      <a:pt x="17" y="31"/>
                    </a:cubicBezTo>
                    <a:cubicBezTo>
                      <a:pt x="17" y="32"/>
                      <a:pt x="17" y="30"/>
                      <a:pt x="17" y="30"/>
                    </a:cubicBezTo>
                    <a:cubicBezTo>
                      <a:pt x="16" y="30"/>
                      <a:pt x="17" y="31"/>
                      <a:pt x="17" y="30"/>
                    </a:cubicBezTo>
                    <a:cubicBezTo>
                      <a:pt x="17" y="29"/>
                      <a:pt x="18" y="30"/>
                      <a:pt x="17" y="28"/>
                    </a:cubicBezTo>
                    <a:cubicBezTo>
                      <a:pt x="18" y="29"/>
                      <a:pt x="16" y="28"/>
                      <a:pt x="16" y="28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5"/>
                      <a:pt x="16" y="24"/>
                      <a:pt x="17" y="25"/>
                    </a:cubicBezTo>
                    <a:cubicBezTo>
                      <a:pt x="17" y="25"/>
                      <a:pt x="17" y="25"/>
                      <a:pt x="16" y="26"/>
                    </a:cubicBezTo>
                    <a:cubicBezTo>
                      <a:pt x="16" y="26"/>
                      <a:pt x="15" y="25"/>
                      <a:pt x="15" y="25"/>
                    </a:cubicBezTo>
                    <a:cubicBezTo>
                      <a:pt x="15" y="25"/>
                      <a:pt x="16" y="24"/>
                      <a:pt x="15" y="23"/>
                    </a:cubicBezTo>
                    <a:cubicBezTo>
                      <a:pt x="15" y="24"/>
                      <a:pt x="14" y="22"/>
                      <a:pt x="14" y="22"/>
                    </a:cubicBezTo>
                    <a:cubicBezTo>
                      <a:pt x="13" y="21"/>
                      <a:pt x="14" y="21"/>
                      <a:pt x="13" y="20"/>
                    </a:cubicBezTo>
                    <a:cubicBezTo>
                      <a:pt x="13" y="20"/>
                      <a:pt x="13" y="21"/>
                      <a:pt x="13" y="21"/>
                    </a:cubicBezTo>
                    <a:cubicBezTo>
                      <a:pt x="12" y="20"/>
                      <a:pt x="14" y="20"/>
                      <a:pt x="12" y="19"/>
                    </a:cubicBezTo>
                    <a:cubicBezTo>
                      <a:pt x="11" y="19"/>
                      <a:pt x="12" y="19"/>
                      <a:pt x="11" y="18"/>
                    </a:cubicBezTo>
                    <a:cubicBezTo>
                      <a:pt x="12" y="18"/>
                      <a:pt x="11" y="19"/>
                      <a:pt x="11" y="18"/>
                    </a:cubicBezTo>
                    <a:cubicBezTo>
                      <a:pt x="11" y="18"/>
                      <a:pt x="11" y="19"/>
                      <a:pt x="12" y="18"/>
                    </a:cubicBezTo>
                    <a:cubicBezTo>
                      <a:pt x="12" y="17"/>
                      <a:pt x="12" y="16"/>
                      <a:pt x="13" y="16"/>
                    </a:cubicBezTo>
                    <a:cubicBezTo>
                      <a:pt x="12" y="14"/>
                      <a:pt x="12" y="14"/>
                      <a:pt x="12" y="15"/>
                    </a:cubicBezTo>
                    <a:cubicBezTo>
                      <a:pt x="12" y="14"/>
                      <a:pt x="13" y="16"/>
                      <a:pt x="12" y="14"/>
                    </a:cubicBezTo>
                    <a:cubicBezTo>
                      <a:pt x="12" y="13"/>
                      <a:pt x="12" y="15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1"/>
                      <a:pt x="11" y="10"/>
                      <a:pt x="11" y="11"/>
                    </a:cubicBezTo>
                    <a:cubicBezTo>
                      <a:pt x="10" y="13"/>
                      <a:pt x="11" y="12"/>
                      <a:pt x="10" y="11"/>
                    </a:cubicBezTo>
                    <a:cubicBezTo>
                      <a:pt x="11" y="11"/>
                      <a:pt x="11" y="11"/>
                      <a:pt x="10" y="10"/>
                    </a:cubicBezTo>
                    <a:cubicBezTo>
                      <a:pt x="10" y="10"/>
                      <a:pt x="9" y="11"/>
                      <a:pt x="10" y="9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9" y="9"/>
                      <a:pt x="10" y="9"/>
                      <a:pt x="10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1" y="7"/>
                      <a:pt x="10" y="8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4"/>
                    </a:cubicBezTo>
                  </a:path>
                </a:pathLst>
              </a:custGeom>
              <a:solidFill>
                <a:srgbClr val="24A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6" name="í$ḷïḍé"/>
              <p:cNvSpPr/>
              <p:nvPr/>
            </p:nvSpPr>
            <p:spPr bwMode="auto">
              <a:xfrm>
                <a:off x="5203" y="2777"/>
                <a:ext cx="44" cy="106"/>
              </a:xfrm>
              <a:custGeom>
                <a:avLst/>
                <a:gdLst>
                  <a:gd name="T0" fmla="*/ 9 w 17"/>
                  <a:gd name="T1" fmla="*/ 6 h 41"/>
                  <a:gd name="T2" fmla="*/ 7 w 17"/>
                  <a:gd name="T3" fmla="*/ 7 h 41"/>
                  <a:gd name="T4" fmla="*/ 6 w 17"/>
                  <a:gd name="T5" fmla="*/ 6 h 41"/>
                  <a:gd name="T6" fmla="*/ 5 w 17"/>
                  <a:gd name="T7" fmla="*/ 7 h 41"/>
                  <a:gd name="T8" fmla="*/ 4 w 17"/>
                  <a:gd name="T9" fmla="*/ 5 h 41"/>
                  <a:gd name="T10" fmla="*/ 5 w 17"/>
                  <a:gd name="T11" fmla="*/ 6 h 41"/>
                  <a:gd name="T12" fmla="*/ 5 w 17"/>
                  <a:gd name="T13" fmla="*/ 4 h 41"/>
                  <a:gd name="T14" fmla="*/ 3 w 17"/>
                  <a:gd name="T15" fmla="*/ 4 h 41"/>
                  <a:gd name="T16" fmla="*/ 2 w 17"/>
                  <a:gd name="T17" fmla="*/ 2 h 41"/>
                  <a:gd name="T18" fmla="*/ 3 w 17"/>
                  <a:gd name="T19" fmla="*/ 1 h 41"/>
                  <a:gd name="T20" fmla="*/ 3 w 17"/>
                  <a:gd name="T21" fmla="*/ 3 h 41"/>
                  <a:gd name="T22" fmla="*/ 3 w 17"/>
                  <a:gd name="T23" fmla="*/ 6 h 41"/>
                  <a:gd name="T24" fmla="*/ 3 w 17"/>
                  <a:gd name="T25" fmla="*/ 6 h 41"/>
                  <a:gd name="T26" fmla="*/ 3 w 17"/>
                  <a:gd name="T27" fmla="*/ 8 h 41"/>
                  <a:gd name="T28" fmla="*/ 3 w 17"/>
                  <a:gd name="T29" fmla="*/ 7 h 41"/>
                  <a:gd name="T30" fmla="*/ 2 w 17"/>
                  <a:gd name="T31" fmla="*/ 9 h 41"/>
                  <a:gd name="T32" fmla="*/ 2 w 17"/>
                  <a:gd name="T33" fmla="*/ 9 h 41"/>
                  <a:gd name="T34" fmla="*/ 2 w 17"/>
                  <a:gd name="T35" fmla="*/ 11 h 41"/>
                  <a:gd name="T36" fmla="*/ 1 w 17"/>
                  <a:gd name="T37" fmla="*/ 10 h 41"/>
                  <a:gd name="T38" fmla="*/ 0 w 17"/>
                  <a:gd name="T39" fmla="*/ 10 h 41"/>
                  <a:gd name="T40" fmla="*/ 1 w 17"/>
                  <a:gd name="T41" fmla="*/ 11 h 41"/>
                  <a:gd name="T42" fmla="*/ 1 w 17"/>
                  <a:gd name="T43" fmla="*/ 15 h 41"/>
                  <a:gd name="T44" fmla="*/ 1 w 17"/>
                  <a:gd name="T45" fmla="*/ 15 h 41"/>
                  <a:gd name="T46" fmla="*/ 1 w 17"/>
                  <a:gd name="T47" fmla="*/ 18 h 41"/>
                  <a:gd name="T48" fmla="*/ 2 w 17"/>
                  <a:gd name="T49" fmla="*/ 20 h 41"/>
                  <a:gd name="T50" fmla="*/ 2 w 17"/>
                  <a:gd name="T51" fmla="*/ 21 h 41"/>
                  <a:gd name="T52" fmla="*/ 3 w 17"/>
                  <a:gd name="T53" fmla="*/ 21 h 41"/>
                  <a:gd name="T54" fmla="*/ 3 w 17"/>
                  <a:gd name="T55" fmla="*/ 24 h 41"/>
                  <a:gd name="T56" fmla="*/ 4 w 17"/>
                  <a:gd name="T57" fmla="*/ 26 h 41"/>
                  <a:gd name="T58" fmla="*/ 4 w 17"/>
                  <a:gd name="T59" fmla="*/ 28 h 41"/>
                  <a:gd name="T60" fmla="*/ 5 w 17"/>
                  <a:gd name="T61" fmla="*/ 30 h 41"/>
                  <a:gd name="T62" fmla="*/ 7 w 17"/>
                  <a:gd name="T63" fmla="*/ 32 h 41"/>
                  <a:gd name="T64" fmla="*/ 8 w 17"/>
                  <a:gd name="T65" fmla="*/ 33 h 41"/>
                  <a:gd name="T66" fmla="*/ 8 w 17"/>
                  <a:gd name="T67" fmla="*/ 35 h 41"/>
                  <a:gd name="T68" fmla="*/ 9 w 17"/>
                  <a:gd name="T69" fmla="*/ 36 h 41"/>
                  <a:gd name="T70" fmla="*/ 11 w 17"/>
                  <a:gd name="T71" fmla="*/ 37 h 41"/>
                  <a:gd name="T72" fmla="*/ 11 w 17"/>
                  <a:gd name="T73" fmla="*/ 40 h 41"/>
                  <a:gd name="T74" fmla="*/ 12 w 17"/>
                  <a:gd name="T75" fmla="*/ 41 h 41"/>
                  <a:gd name="T76" fmla="*/ 13 w 17"/>
                  <a:gd name="T77" fmla="*/ 40 h 41"/>
                  <a:gd name="T78" fmla="*/ 14 w 17"/>
                  <a:gd name="T79" fmla="*/ 41 h 41"/>
                  <a:gd name="T80" fmla="*/ 15 w 17"/>
                  <a:gd name="T81" fmla="*/ 37 h 41"/>
                  <a:gd name="T82" fmla="*/ 15 w 17"/>
                  <a:gd name="T83" fmla="*/ 36 h 41"/>
                  <a:gd name="T84" fmla="*/ 15 w 17"/>
                  <a:gd name="T85" fmla="*/ 35 h 41"/>
                  <a:gd name="T86" fmla="*/ 14 w 17"/>
                  <a:gd name="T87" fmla="*/ 35 h 41"/>
                  <a:gd name="T88" fmla="*/ 14 w 17"/>
                  <a:gd name="T89" fmla="*/ 32 h 41"/>
                  <a:gd name="T90" fmla="*/ 15 w 17"/>
                  <a:gd name="T91" fmla="*/ 31 h 41"/>
                  <a:gd name="T92" fmla="*/ 16 w 17"/>
                  <a:gd name="T93" fmla="*/ 31 h 41"/>
                  <a:gd name="T94" fmla="*/ 17 w 17"/>
                  <a:gd name="T95" fmla="*/ 30 h 41"/>
                  <a:gd name="T96" fmla="*/ 16 w 17"/>
                  <a:gd name="T97" fmla="*/ 28 h 41"/>
                  <a:gd name="T98" fmla="*/ 16 w 17"/>
                  <a:gd name="T99" fmla="*/ 25 h 41"/>
                  <a:gd name="T100" fmla="*/ 15 w 17"/>
                  <a:gd name="T101" fmla="*/ 25 h 41"/>
                  <a:gd name="T102" fmla="*/ 13 w 17"/>
                  <a:gd name="T103" fmla="*/ 22 h 41"/>
                  <a:gd name="T104" fmla="*/ 12 w 17"/>
                  <a:gd name="T105" fmla="*/ 21 h 41"/>
                  <a:gd name="T106" fmla="*/ 11 w 17"/>
                  <a:gd name="T107" fmla="*/ 18 h 41"/>
                  <a:gd name="T108" fmla="*/ 12 w 17"/>
                  <a:gd name="T109" fmla="*/ 18 h 41"/>
                  <a:gd name="T110" fmla="*/ 12 w 17"/>
                  <a:gd name="T111" fmla="*/ 15 h 41"/>
                  <a:gd name="T112" fmla="*/ 11 w 17"/>
                  <a:gd name="T113" fmla="*/ 13 h 41"/>
                  <a:gd name="T114" fmla="*/ 11 w 17"/>
                  <a:gd name="T115" fmla="*/ 12 h 41"/>
                  <a:gd name="T116" fmla="*/ 10 w 17"/>
                  <a:gd name="T117" fmla="*/ 11 h 41"/>
                  <a:gd name="T118" fmla="*/ 9 w 17"/>
                  <a:gd name="T119" fmla="*/ 9 h 41"/>
                  <a:gd name="T120" fmla="*/ 10 w 17"/>
                  <a:gd name="T121" fmla="*/ 9 h 41"/>
                  <a:gd name="T122" fmla="*/ 9 w 17"/>
                  <a:gd name="T123" fmla="*/ 6 h 41"/>
                  <a:gd name="T124" fmla="*/ 9 w 17"/>
                  <a:gd name="T12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" h="41">
                    <a:moveTo>
                      <a:pt x="9" y="6"/>
                    </a:moveTo>
                    <a:cubicBezTo>
                      <a:pt x="10" y="7"/>
                      <a:pt x="8" y="6"/>
                      <a:pt x="9" y="6"/>
                    </a:cubicBezTo>
                    <a:cubicBezTo>
                      <a:pt x="9" y="8"/>
                      <a:pt x="8" y="7"/>
                      <a:pt x="8" y="7"/>
                    </a:cubicBezTo>
                    <a:cubicBezTo>
                      <a:pt x="9" y="6"/>
                      <a:pt x="7" y="8"/>
                      <a:pt x="7" y="7"/>
                    </a:cubicBezTo>
                    <a:cubicBezTo>
                      <a:pt x="6" y="6"/>
                      <a:pt x="6" y="5"/>
                      <a:pt x="7" y="6"/>
                    </a:cubicBezTo>
                    <a:cubicBezTo>
                      <a:pt x="7" y="5"/>
                      <a:pt x="6" y="7"/>
                      <a:pt x="6" y="6"/>
                    </a:cubicBezTo>
                    <a:cubicBezTo>
                      <a:pt x="6" y="7"/>
                      <a:pt x="5" y="6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5"/>
                      <a:pt x="5" y="6"/>
                    </a:cubicBezTo>
                    <a:cubicBezTo>
                      <a:pt x="5" y="7"/>
                      <a:pt x="5" y="7"/>
                      <a:pt x="5" y="5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4"/>
                      <a:pt x="4" y="3"/>
                      <a:pt x="4" y="4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3"/>
                      <a:pt x="3" y="1"/>
                      <a:pt x="3" y="2"/>
                    </a:cubicBezTo>
                    <a:cubicBezTo>
                      <a:pt x="2" y="1"/>
                      <a:pt x="3" y="1"/>
                      <a:pt x="2" y="2"/>
                    </a:cubicBezTo>
                    <a:cubicBezTo>
                      <a:pt x="2" y="1"/>
                      <a:pt x="3" y="4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1"/>
                      <a:pt x="3" y="1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1" y="3"/>
                      <a:pt x="2" y="6"/>
                      <a:pt x="2" y="5"/>
                    </a:cubicBezTo>
                    <a:cubicBezTo>
                      <a:pt x="1" y="6"/>
                      <a:pt x="2" y="5"/>
                      <a:pt x="3" y="6"/>
                    </a:cubicBezTo>
                    <a:cubicBezTo>
                      <a:pt x="3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7"/>
                      <a:pt x="2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3" y="8"/>
                      <a:pt x="3" y="9"/>
                      <a:pt x="2" y="9"/>
                    </a:cubicBezTo>
                    <a:cubicBezTo>
                      <a:pt x="2" y="10"/>
                      <a:pt x="2" y="11"/>
                      <a:pt x="2" y="10"/>
                    </a:cubicBezTo>
                    <a:cubicBezTo>
                      <a:pt x="2" y="10"/>
                      <a:pt x="3" y="9"/>
                      <a:pt x="2" y="9"/>
                    </a:cubicBezTo>
                    <a:cubicBezTo>
                      <a:pt x="2" y="10"/>
                      <a:pt x="1" y="10"/>
                      <a:pt x="1" y="10"/>
                    </a:cubicBezTo>
                    <a:cubicBezTo>
                      <a:pt x="2" y="10"/>
                      <a:pt x="2" y="12"/>
                      <a:pt x="2" y="11"/>
                    </a:cubicBezTo>
                    <a:cubicBezTo>
                      <a:pt x="1" y="12"/>
                      <a:pt x="2" y="11"/>
                      <a:pt x="2" y="11"/>
                    </a:cubicBezTo>
                    <a:cubicBezTo>
                      <a:pt x="2" y="11"/>
                      <a:pt x="1" y="12"/>
                      <a:pt x="1" y="10"/>
                    </a:cubicBezTo>
                    <a:cubicBezTo>
                      <a:pt x="1" y="9"/>
                      <a:pt x="0" y="8"/>
                      <a:pt x="0" y="9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1"/>
                      <a:pt x="1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0" y="10"/>
                      <a:pt x="1" y="13"/>
                      <a:pt x="1" y="13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4"/>
                    </a:cubicBezTo>
                    <a:cubicBezTo>
                      <a:pt x="2" y="15"/>
                      <a:pt x="2" y="13"/>
                      <a:pt x="1" y="15"/>
                    </a:cubicBezTo>
                    <a:cubicBezTo>
                      <a:pt x="1" y="16"/>
                      <a:pt x="0" y="17"/>
                      <a:pt x="1" y="17"/>
                    </a:cubicBezTo>
                    <a:cubicBezTo>
                      <a:pt x="1" y="16"/>
                      <a:pt x="2" y="16"/>
                      <a:pt x="1" y="18"/>
                    </a:cubicBezTo>
                    <a:cubicBezTo>
                      <a:pt x="1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0"/>
                      <a:pt x="2" y="21"/>
                      <a:pt x="2" y="21"/>
                    </a:cubicBezTo>
                    <a:cubicBezTo>
                      <a:pt x="1" y="19"/>
                      <a:pt x="2" y="19"/>
                      <a:pt x="2" y="20"/>
                    </a:cubicBezTo>
                    <a:cubicBezTo>
                      <a:pt x="2" y="20"/>
                      <a:pt x="3" y="20"/>
                      <a:pt x="3" y="21"/>
                    </a:cubicBezTo>
                    <a:cubicBezTo>
                      <a:pt x="3" y="22"/>
                      <a:pt x="5" y="21"/>
                      <a:pt x="3" y="22"/>
                    </a:cubicBezTo>
                    <a:cubicBezTo>
                      <a:pt x="3" y="22"/>
                      <a:pt x="3" y="23"/>
                      <a:pt x="3" y="24"/>
                    </a:cubicBezTo>
                    <a:cubicBezTo>
                      <a:pt x="3" y="24"/>
                      <a:pt x="4" y="25"/>
                      <a:pt x="3" y="23"/>
                    </a:cubicBezTo>
                    <a:cubicBezTo>
                      <a:pt x="3" y="24"/>
                      <a:pt x="4" y="24"/>
                      <a:pt x="4" y="26"/>
                    </a:cubicBezTo>
                    <a:cubicBezTo>
                      <a:pt x="5" y="28"/>
                      <a:pt x="4" y="27"/>
                      <a:pt x="4" y="27"/>
                    </a:cubicBezTo>
                    <a:cubicBezTo>
                      <a:pt x="5" y="27"/>
                      <a:pt x="4" y="27"/>
                      <a:pt x="4" y="28"/>
                    </a:cubicBezTo>
                    <a:cubicBezTo>
                      <a:pt x="4" y="29"/>
                      <a:pt x="5" y="28"/>
                      <a:pt x="5" y="29"/>
                    </a:cubicBezTo>
                    <a:cubicBezTo>
                      <a:pt x="6" y="30"/>
                      <a:pt x="6" y="31"/>
                      <a:pt x="5" y="30"/>
                    </a:cubicBezTo>
                    <a:cubicBezTo>
                      <a:pt x="6" y="30"/>
                      <a:pt x="4" y="30"/>
                      <a:pt x="6" y="31"/>
                    </a:cubicBezTo>
                    <a:cubicBezTo>
                      <a:pt x="6" y="33"/>
                      <a:pt x="7" y="31"/>
                      <a:pt x="7" y="32"/>
                    </a:cubicBezTo>
                    <a:cubicBezTo>
                      <a:pt x="7" y="33"/>
                      <a:pt x="7" y="33"/>
                      <a:pt x="8" y="34"/>
                    </a:cubicBezTo>
                    <a:cubicBezTo>
                      <a:pt x="8" y="33"/>
                      <a:pt x="8" y="32"/>
                      <a:pt x="8" y="33"/>
                    </a:cubicBezTo>
                    <a:cubicBezTo>
                      <a:pt x="8" y="33"/>
                      <a:pt x="9" y="33"/>
                      <a:pt x="9" y="34"/>
                    </a:cubicBezTo>
                    <a:cubicBezTo>
                      <a:pt x="8" y="34"/>
                      <a:pt x="8" y="34"/>
                      <a:pt x="8" y="35"/>
                    </a:cubicBezTo>
                    <a:cubicBezTo>
                      <a:pt x="8" y="35"/>
                      <a:pt x="8" y="35"/>
                      <a:pt x="9" y="35"/>
                    </a:cubicBezTo>
                    <a:cubicBezTo>
                      <a:pt x="9" y="35"/>
                      <a:pt x="8" y="36"/>
                      <a:pt x="9" y="36"/>
                    </a:cubicBezTo>
                    <a:cubicBezTo>
                      <a:pt x="10" y="36"/>
                      <a:pt x="10" y="38"/>
                      <a:pt x="10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8"/>
                      <a:pt x="11" y="38"/>
                      <a:pt x="10" y="39"/>
                    </a:cubicBezTo>
                    <a:cubicBezTo>
                      <a:pt x="10" y="39"/>
                      <a:pt x="11" y="39"/>
                      <a:pt x="11" y="40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0"/>
                      <a:pt x="12" y="41"/>
                      <a:pt x="13" y="41"/>
                    </a:cubicBezTo>
                    <a:cubicBezTo>
                      <a:pt x="12" y="39"/>
                      <a:pt x="13" y="40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39"/>
                      <a:pt x="15" y="41"/>
                      <a:pt x="15" y="39"/>
                    </a:cubicBezTo>
                    <a:cubicBezTo>
                      <a:pt x="15" y="38"/>
                      <a:pt x="15" y="38"/>
                      <a:pt x="15" y="37"/>
                    </a:cubicBezTo>
                    <a:cubicBezTo>
                      <a:pt x="15" y="38"/>
                      <a:pt x="16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7"/>
                      <a:pt x="14" y="36"/>
                      <a:pt x="14" y="36"/>
                    </a:cubicBezTo>
                    <a:cubicBezTo>
                      <a:pt x="14" y="35"/>
                      <a:pt x="15" y="35"/>
                      <a:pt x="15" y="35"/>
                    </a:cubicBezTo>
                    <a:cubicBezTo>
                      <a:pt x="14" y="36"/>
                      <a:pt x="14" y="37"/>
                      <a:pt x="14" y="37"/>
                    </a:cubicBezTo>
                    <a:cubicBezTo>
                      <a:pt x="15" y="37"/>
                      <a:pt x="15" y="36"/>
                      <a:pt x="14" y="35"/>
                    </a:cubicBezTo>
                    <a:cubicBezTo>
                      <a:pt x="14" y="35"/>
                      <a:pt x="15" y="31"/>
                      <a:pt x="14" y="33"/>
                    </a:cubicBezTo>
                    <a:cubicBezTo>
                      <a:pt x="14" y="33"/>
                      <a:pt x="14" y="31"/>
                      <a:pt x="14" y="32"/>
                    </a:cubicBezTo>
                    <a:cubicBezTo>
                      <a:pt x="14" y="32"/>
                      <a:pt x="13" y="33"/>
                      <a:pt x="14" y="31"/>
                    </a:cubicBezTo>
                    <a:cubicBezTo>
                      <a:pt x="15" y="30"/>
                      <a:pt x="16" y="32"/>
                      <a:pt x="15" y="31"/>
                    </a:cubicBezTo>
                    <a:cubicBezTo>
                      <a:pt x="16" y="32"/>
                      <a:pt x="15" y="30"/>
                      <a:pt x="16" y="31"/>
                    </a:cubicBezTo>
                    <a:cubicBezTo>
                      <a:pt x="16" y="31"/>
                      <a:pt x="16" y="30"/>
                      <a:pt x="16" y="31"/>
                    </a:cubicBezTo>
                    <a:cubicBezTo>
                      <a:pt x="16" y="32"/>
                      <a:pt x="16" y="30"/>
                      <a:pt x="16" y="30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6" y="29"/>
                      <a:pt x="17" y="30"/>
                      <a:pt x="17" y="29"/>
                    </a:cubicBezTo>
                    <a:cubicBezTo>
                      <a:pt x="17" y="30"/>
                      <a:pt x="16" y="28"/>
                      <a:pt x="16" y="28"/>
                    </a:cubicBezTo>
                    <a:cubicBezTo>
                      <a:pt x="15" y="26"/>
                      <a:pt x="15" y="27"/>
                      <a:pt x="16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5" y="26"/>
                    </a:cubicBezTo>
                    <a:cubicBezTo>
                      <a:pt x="15" y="26"/>
                      <a:pt x="15" y="25"/>
                      <a:pt x="15" y="25"/>
                    </a:cubicBezTo>
                    <a:cubicBezTo>
                      <a:pt x="14" y="26"/>
                      <a:pt x="15" y="24"/>
                      <a:pt x="14" y="23"/>
                    </a:cubicBezTo>
                    <a:cubicBezTo>
                      <a:pt x="14" y="24"/>
                      <a:pt x="13" y="22"/>
                      <a:pt x="13" y="22"/>
                    </a:cubicBezTo>
                    <a:cubicBezTo>
                      <a:pt x="12" y="21"/>
                      <a:pt x="13" y="21"/>
                      <a:pt x="12" y="20"/>
                    </a:cubicBezTo>
                    <a:cubicBezTo>
                      <a:pt x="12" y="20"/>
                      <a:pt x="12" y="21"/>
                      <a:pt x="12" y="21"/>
                    </a:cubicBezTo>
                    <a:cubicBezTo>
                      <a:pt x="11" y="20"/>
                      <a:pt x="13" y="20"/>
                      <a:pt x="11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0" y="19"/>
                      <a:pt x="11" y="19"/>
                    </a:cubicBezTo>
                    <a:cubicBezTo>
                      <a:pt x="10" y="18"/>
                      <a:pt x="11" y="19"/>
                      <a:pt x="12" y="18"/>
                    </a:cubicBezTo>
                    <a:cubicBezTo>
                      <a:pt x="11" y="17"/>
                      <a:pt x="12" y="17"/>
                      <a:pt x="12" y="16"/>
                    </a:cubicBezTo>
                    <a:cubicBezTo>
                      <a:pt x="12" y="14"/>
                      <a:pt x="12" y="14"/>
                      <a:pt x="12" y="15"/>
                    </a:cubicBezTo>
                    <a:cubicBezTo>
                      <a:pt x="11" y="14"/>
                      <a:pt x="12" y="16"/>
                      <a:pt x="12" y="14"/>
                    </a:cubicBezTo>
                    <a:cubicBezTo>
                      <a:pt x="12" y="14"/>
                      <a:pt x="11" y="15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0" y="13"/>
                      <a:pt x="11" y="12"/>
                    </a:cubicBezTo>
                    <a:cubicBezTo>
                      <a:pt x="10" y="11"/>
                      <a:pt x="11" y="11"/>
                      <a:pt x="10" y="12"/>
                    </a:cubicBezTo>
                    <a:cubicBezTo>
                      <a:pt x="9" y="13"/>
                      <a:pt x="11" y="12"/>
                      <a:pt x="10" y="11"/>
                    </a:cubicBezTo>
                    <a:cubicBezTo>
                      <a:pt x="10" y="11"/>
                      <a:pt x="10" y="11"/>
                      <a:pt x="9" y="10"/>
                    </a:cubicBezTo>
                    <a:cubicBezTo>
                      <a:pt x="10" y="10"/>
                      <a:pt x="9" y="11"/>
                      <a:pt x="9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8"/>
                      <a:pt x="9" y="7"/>
                      <a:pt x="10" y="7"/>
                    </a:cubicBezTo>
                    <a:cubicBezTo>
                      <a:pt x="10" y="8"/>
                      <a:pt x="9" y="8"/>
                      <a:pt x="9" y="6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9" y="5"/>
                      <a:pt x="9" y="5"/>
                      <a:pt x="9" y="4"/>
                    </a:cubicBezTo>
                  </a:path>
                </a:pathLst>
              </a:custGeom>
              <a:solidFill>
                <a:srgbClr val="34B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7" name="iSľïḋe"/>
              <p:cNvSpPr/>
              <p:nvPr/>
            </p:nvSpPr>
            <p:spPr bwMode="auto">
              <a:xfrm>
                <a:off x="5211" y="2764"/>
                <a:ext cx="43" cy="106"/>
              </a:xfrm>
              <a:custGeom>
                <a:avLst/>
                <a:gdLst>
                  <a:gd name="T0" fmla="*/ 9 w 17"/>
                  <a:gd name="T1" fmla="*/ 6 h 41"/>
                  <a:gd name="T2" fmla="*/ 8 w 17"/>
                  <a:gd name="T3" fmla="*/ 6 h 41"/>
                  <a:gd name="T4" fmla="*/ 7 w 17"/>
                  <a:gd name="T5" fmla="*/ 6 h 41"/>
                  <a:gd name="T6" fmla="*/ 5 w 17"/>
                  <a:gd name="T7" fmla="*/ 6 h 41"/>
                  <a:gd name="T8" fmla="*/ 5 w 17"/>
                  <a:gd name="T9" fmla="*/ 5 h 41"/>
                  <a:gd name="T10" fmla="*/ 5 w 17"/>
                  <a:gd name="T11" fmla="*/ 6 h 41"/>
                  <a:gd name="T12" fmla="*/ 5 w 17"/>
                  <a:gd name="T13" fmla="*/ 4 h 41"/>
                  <a:gd name="T14" fmla="*/ 3 w 17"/>
                  <a:gd name="T15" fmla="*/ 3 h 41"/>
                  <a:gd name="T16" fmla="*/ 3 w 17"/>
                  <a:gd name="T17" fmla="*/ 1 h 41"/>
                  <a:gd name="T18" fmla="*/ 3 w 17"/>
                  <a:gd name="T19" fmla="*/ 1 h 41"/>
                  <a:gd name="T20" fmla="*/ 3 w 17"/>
                  <a:gd name="T21" fmla="*/ 3 h 41"/>
                  <a:gd name="T22" fmla="*/ 3 w 17"/>
                  <a:gd name="T23" fmla="*/ 6 h 41"/>
                  <a:gd name="T24" fmla="*/ 3 w 17"/>
                  <a:gd name="T25" fmla="*/ 5 h 41"/>
                  <a:gd name="T26" fmla="*/ 3 w 17"/>
                  <a:gd name="T27" fmla="*/ 8 h 41"/>
                  <a:gd name="T28" fmla="*/ 3 w 17"/>
                  <a:gd name="T29" fmla="*/ 7 h 41"/>
                  <a:gd name="T30" fmla="*/ 3 w 17"/>
                  <a:gd name="T31" fmla="*/ 8 h 41"/>
                  <a:gd name="T32" fmla="*/ 2 w 17"/>
                  <a:gd name="T33" fmla="*/ 9 h 41"/>
                  <a:gd name="T34" fmla="*/ 2 w 17"/>
                  <a:gd name="T35" fmla="*/ 10 h 41"/>
                  <a:gd name="T36" fmla="*/ 2 w 17"/>
                  <a:gd name="T37" fmla="*/ 9 h 41"/>
                  <a:gd name="T38" fmla="*/ 1 w 17"/>
                  <a:gd name="T39" fmla="*/ 10 h 41"/>
                  <a:gd name="T40" fmla="*/ 1 w 17"/>
                  <a:gd name="T41" fmla="*/ 11 h 41"/>
                  <a:gd name="T42" fmla="*/ 1 w 17"/>
                  <a:gd name="T43" fmla="*/ 14 h 41"/>
                  <a:gd name="T44" fmla="*/ 2 w 17"/>
                  <a:gd name="T45" fmla="*/ 15 h 41"/>
                  <a:gd name="T46" fmla="*/ 1 w 17"/>
                  <a:gd name="T47" fmla="*/ 18 h 41"/>
                  <a:gd name="T48" fmla="*/ 2 w 17"/>
                  <a:gd name="T49" fmla="*/ 20 h 41"/>
                  <a:gd name="T50" fmla="*/ 3 w 17"/>
                  <a:gd name="T51" fmla="*/ 20 h 41"/>
                  <a:gd name="T52" fmla="*/ 4 w 17"/>
                  <a:gd name="T53" fmla="*/ 21 h 41"/>
                  <a:gd name="T54" fmla="*/ 4 w 17"/>
                  <a:gd name="T55" fmla="*/ 23 h 41"/>
                  <a:gd name="T56" fmla="*/ 4 w 17"/>
                  <a:gd name="T57" fmla="*/ 25 h 41"/>
                  <a:gd name="T58" fmla="*/ 5 w 17"/>
                  <a:gd name="T59" fmla="*/ 28 h 41"/>
                  <a:gd name="T60" fmla="*/ 6 w 17"/>
                  <a:gd name="T61" fmla="*/ 30 h 41"/>
                  <a:gd name="T62" fmla="*/ 7 w 17"/>
                  <a:gd name="T63" fmla="*/ 32 h 41"/>
                  <a:gd name="T64" fmla="*/ 9 w 17"/>
                  <a:gd name="T65" fmla="*/ 32 h 41"/>
                  <a:gd name="T66" fmla="*/ 8 w 17"/>
                  <a:gd name="T67" fmla="*/ 34 h 41"/>
                  <a:gd name="T68" fmla="*/ 10 w 17"/>
                  <a:gd name="T69" fmla="*/ 36 h 41"/>
                  <a:gd name="T70" fmla="*/ 11 w 17"/>
                  <a:gd name="T71" fmla="*/ 37 h 41"/>
                  <a:gd name="T72" fmla="*/ 11 w 17"/>
                  <a:gd name="T73" fmla="*/ 39 h 41"/>
                  <a:gd name="T74" fmla="*/ 12 w 17"/>
                  <a:gd name="T75" fmla="*/ 40 h 41"/>
                  <a:gd name="T76" fmla="*/ 14 w 17"/>
                  <a:gd name="T77" fmla="*/ 40 h 41"/>
                  <a:gd name="T78" fmla="*/ 14 w 17"/>
                  <a:gd name="T79" fmla="*/ 40 h 41"/>
                  <a:gd name="T80" fmla="*/ 15 w 17"/>
                  <a:gd name="T81" fmla="*/ 37 h 41"/>
                  <a:gd name="T82" fmla="*/ 15 w 17"/>
                  <a:gd name="T83" fmla="*/ 36 h 41"/>
                  <a:gd name="T84" fmla="*/ 15 w 17"/>
                  <a:gd name="T85" fmla="*/ 35 h 41"/>
                  <a:gd name="T86" fmla="*/ 15 w 17"/>
                  <a:gd name="T87" fmla="*/ 35 h 41"/>
                  <a:gd name="T88" fmla="*/ 15 w 17"/>
                  <a:gd name="T89" fmla="*/ 32 h 41"/>
                  <a:gd name="T90" fmla="*/ 15 w 17"/>
                  <a:gd name="T91" fmla="*/ 31 h 41"/>
                  <a:gd name="T92" fmla="*/ 16 w 17"/>
                  <a:gd name="T93" fmla="*/ 31 h 41"/>
                  <a:gd name="T94" fmla="*/ 17 w 17"/>
                  <a:gd name="T95" fmla="*/ 30 h 41"/>
                  <a:gd name="T96" fmla="*/ 16 w 17"/>
                  <a:gd name="T97" fmla="*/ 27 h 41"/>
                  <a:gd name="T98" fmla="*/ 16 w 17"/>
                  <a:gd name="T99" fmla="*/ 25 h 41"/>
                  <a:gd name="T100" fmla="*/ 15 w 17"/>
                  <a:gd name="T101" fmla="*/ 24 h 41"/>
                  <a:gd name="T102" fmla="*/ 13 w 17"/>
                  <a:gd name="T103" fmla="*/ 22 h 41"/>
                  <a:gd name="T104" fmla="*/ 12 w 17"/>
                  <a:gd name="T105" fmla="*/ 21 h 41"/>
                  <a:gd name="T106" fmla="*/ 11 w 17"/>
                  <a:gd name="T107" fmla="*/ 18 h 41"/>
                  <a:gd name="T108" fmla="*/ 12 w 17"/>
                  <a:gd name="T109" fmla="*/ 17 h 41"/>
                  <a:gd name="T110" fmla="*/ 12 w 17"/>
                  <a:gd name="T111" fmla="*/ 15 h 41"/>
                  <a:gd name="T112" fmla="*/ 11 w 17"/>
                  <a:gd name="T113" fmla="*/ 13 h 41"/>
                  <a:gd name="T114" fmla="*/ 11 w 17"/>
                  <a:gd name="T115" fmla="*/ 12 h 41"/>
                  <a:gd name="T116" fmla="*/ 10 w 17"/>
                  <a:gd name="T117" fmla="*/ 11 h 41"/>
                  <a:gd name="T118" fmla="*/ 9 w 17"/>
                  <a:gd name="T119" fmla="*/ 9 h 41"/>
                  <a:gd name="T120" fmla="*/ 10 w 17"/>
                  <a:gd name="T121" fmla="*/ 8 h 41"/>
                  <a:gd name="T122" fmla="*/ 10 w 17"/>
                  <a:gd name="T123" fmla="*/ 6 h 41"/>
                  <a:gd name="T124" fmla="*/ 10 w 17"/>
                  <a:gd name="T12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" h="41">
                    <a:moveTo>
                      <a:pt x="9" y="6"/>
                    </a:moveTo>
                    <a:cubicBezTo>
                      <a:pt x="10" y="7"/>
                      <a:pt x="9" y="5"/>
                      <a:pt x="9" y="6"/>
                    </a:cubicBezTo>
                    <a:cubicBezTo>
                      <a:pt x="9" y="8"/>
                      <a:pt x="9" y="6"/>
                      <a:pt x="9" y="6"/>
                    </a:cubicBezTo>
                    <a:cubicBezTo>
                      <a:pt x="9" y="6"/>
                      <a:pt x="7" y="8"/>
                      <a:pt x="8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5"/>
                      <a:pt x="6" y="7"/>
                      <a:pt x="7" y="6"/>
                    </a:cubicBezTo>
                    <a:cubicBezTo>
                      <a:pt x="6" y="7"/>
                      <a:pt x="6" y="5"/>
                      <a:pt x="6" y="6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6" y="4"/>
                      <a:pt x="4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7"/>
                      <a:pt x="5" y="5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3"/>
                      <a:pt x="4" y="3"/>
                      <a:pt x="4" y="4"/>
                    </a:cubicBezTo>
                    <a:cubicBezTo>
                      <a:pt x="4" y="2"/>
                      <a:pt x="3" y="3"/>
                      <a:pt x="3" y="3"/>
                    </a:cubicBezTo>
                    <a:cubicBezTo>
                      <a:pt x="4" y="3"/>
                      <a:pt x="4" y="1"/>
                      <a:pt x="3" y="2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4" y="3"/>
                      <a:pt x="3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4" y="2"/>
                      <a:pt x="3" y="3"/>
                    </a:cubicBezTo>
                    <a:cubicBezTo>
                      <a:pt x="2" y="3"/>
                      <a:pt x="3" y="5"/>
                      <a:pt x="3" y="4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4" y="6"/>
                      <a:pt x="3" y="5"/>
                      <a:pt x="3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4" y="7"/>
                      <a:pt x="3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8"/>
                      <a:pt x="3" y="8"/>
                      <a:pt x="4" y="7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7"/>
                      <a:pt x="4" y="8"/>
                      <a:pt x="3" y="8"/>
                    </a:cubicBezTo>
                    <a:cubicBezTo>
                      <a:pt x="3" y="10"/>
                      <a:pt x="2" y="11"/>
                      <a:pt x="2" y="10"/>
                    </a:cubicBezTo>
                    <a:cubicBezTo>
                      <a:pt x="2" y="10"/>
                      <a:pt x="3" y="9"/>
                      <a:pt x="2" y="9"/>
                    </a:cubicBezTo>
                    <a:cubicBezTo>
                      <a:pt x="2" y="9"/>
                      <a:pt x="1" y="10"/>
                      <a:pt x="2" y="10"/>
                    </a:cubicBezTo>
                    <a:cubicBezTo>
                      <a:pt x="3" y="9"/>
                      <a:pt x="2" y="11"/>
                      <a:pt x="2" y="10"/>
                    </a:cubicBezTo>
                    <a:cubicBezTo>
                      <a:pt x="2" y="12"/>
                      <a:pt x="2" y="10"/>
                      <a:pt x="2" y="11"/>
                    </a:cubicBezTo>
                    <a:cubicBezTo>
                      <a:pt x="2" y="11"/>
                      <a:pt x="2" y="11"/>
                      <a:pt x="2" y="9"/>
                    </a:cubicBezTo>
                    <a:cubicBezTo>
                      <a:pt x="1" y="9"/>
                      <a:pt x="0" y="7"/>
                      <a:pt x="1" y="9"/>
                    </a:cubicBezTo>
                    <a:cubicBezTo>
                      <a:pt x="1" y="11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0"/>
                      <a:pt x="1" y="12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2" y="15"/>
                    </a:cubicBezTo>
                    <a:cubicBezTo>
                      <a:pt x="2" y="16"/>
                      <a:pt x="1" y="17"/>
                      <a:pt x="1" y="16"/>
                    </a:cubicBezTo>
                    <a:cubicBezTo>
                      <a:pt x="1" y="16"/>
                      <a:pt x="2" y="16"/>
                      <a:pt x="1" y="18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1" y="20"/>
                      <a:pt x="2" y="20"/>
                      <a:pt x="2" y="20"/>
                    </a:cubicBezTo>
                    <a:cubicBezTo>
                      <a:pt x="2" y="21"/>
                      <a:pt x="1" y="21"/>
                      <a:pt x="2" y="21"/>
                    </a:cubicBezTo>
                    <a:cubicBezTo>
                      <a:pt x="2" y="20"/>
                      <a:pt x="3" y="21"/>
                      <a:pt x="3" y="20"/>
                    </a:cubicBezTo>
                    <a:cubicBezTo>
                      <a:pt x="2" y="19"/>
                      <a:pt x="3" y="19"/>
                      <a:pt x="3" y="20"/>
                    </a:cubicBezTo>
                    <a:cubicBezTo>
                      <a:pt x="2" y="20"/>
                      <a:pt x="3" y="20"/>
                      <a:pt x="4" y="21"/>
                    </a:cubicBezTo>
                    <a:cubicBezTo>
                      <a:pt x="4" y="21"/>
                      <a:pt x="5" y="21"/>
                      <a:pt x="4" y="22"/>
                    </a:cubicBezTo>
                    <a:cubicBezTo>
                      <a:pt x="4" y="22"/>
                      <a:pt x="4" y="23"/>
                      <a:pt x="4" y="23"/>
                    </a:cubicBezTo>
                    <a:cubicBezTo>
                      <a:pt x="3" y="24"/>
                      <a:pt x="5" y="24"/>
                      <a:pt x="4" y="23"/>
                    </a:cubicBezTo>
                    <a:cubicBezTo>
                      <a:pt x="4" y="24"/>
                      <a:pt x="5" y="24"/>
                      <a:pt x="4" y="25"/>
                    </a:cubicBezTo>
                    <a:cubicBezTo>
                      <a:pt x="5" y="28"/>
                      <a:pt x="5" y="27"/>
                      <a:pt x="4" y="26"/>
                    </a:cubicBezTo>
                    <a:cubicBezTo>
                      <a:pt x="6" y="27"/>
                      <a:pt x="4" y="27"/>
                      <a:pt x="5" y="28"/>
                    </a:cubicBezTo>
                    <a:cubicBezTo>
                      <a:pt x="5" y="29"/>
                      <a:pt x="5" y="28"/>
                      <a:pt x="5" y="28"/>
                    </a:cubicBezTo>
                    <a:cubicBezTo>
                      <a:pt x="6" y="29"/>
                      <a:pt x="7" y="31"/>
                      <a:pt x="6" y="30"/>
                    </a:cubicBezTo>
                    <a:cubicBezTo>
                      <a:pt x="6" y="30"/>
                      <a:pt x="4" y="30"/>
                      <a:pt x="6" y="31"/>
                    </a:cubicBezTo>
                    <a:cubicBezTo>
                      <a:pt x="6" y="33"/>
                      <a:pt x="7" y="31"/>
                      <a:pt x="7" y="32"/>
                    </a:cubicBezTo>
                    <a:cubicBezTo>
                      <a:pt x="7" y="33"/>
                      <a:pt x="8" y="33"/>
                      <a:pt x="8" y="33"/>
                    </a:cubicBezTo>
                    <a:cubicBezTo>
                      <a:pt x="8" y="32"/>
                      <a:pt x="8" y="32"/>
                      <a:pt x="9" y="32"/>
                    </a:cubicBezTo>
                    <a:cubicBezTo>
                      <a:pt x="9" y="32"/>
                      <a:pt x="9" y="33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5"/>
                      <a:pt x="9" y="35"/>
                      <a:pt x="9" y="35"/>
                    </a:cubicBezTo>
                    <a:cubicBezTo>
                      <a:pt x="10" y="35"/>
                      <a:pt x="9" y="35"/>
                      <a:pt x="10" y="36"/>
                    </a:cubicBezTo>
                    <a:cubicBezTo>
                      <a:pt x="10" y="36"/>
                      <a:pt x="10" y="37"/>
                      <a:pt x="10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8"/>
                      <a:pt x="11" y="38"/>
                    </a:cubicBezTo>
                    <a:cubicBezTo>
                      <a:pt x="11" y="38"/>
                      <a:pt x="11" y="39"/>
                      <a:pt x="11" y="39"/>
                    </a:cubicBezTo>
                    <a:cubicBezTo>
                      <a:pt x="11" y="40"/>
                      <a:pt x="11" y="40"/>
                      <a:pt x="12" y="39"/>
                    </a:cubicBezTo>
                    <a:cubicBezTo>
                      <a:pt x="13" y="40"/>
                      <a:pt x="12" y="41"/>
                      <a:pt x="12" y="40"/>
                    </a:cubicBezTo>
                    <a:cubicBezTo>
                      <a:pt x="12" y="40"/>
                      <a:pt x="12" y="41"/>
                      <a:pt x="13" y="40"/>
                    </a:cubicBezTo>
                    <a:cubicBezTo>
                      <a:pt x="13" y="39"/>
                      <a:pt x="14" y="40"/>
                      <a:pt x="14" y="40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0"/>
                      <a:pt x="14" y="40"/>
                      <a:pt x="14" y="40"/>
                    </a:cubicBezTo>
                    <a:cubicBezTo>
                      <a:pt x="15" y="39"/>
                      <a:pt x="15" y="41"/>
                      <a:pt x="15" y="39"/>
                    </a:cubicBezTo>
                    <a:cubicBezTo>
                      <a:pt x="16" y="38"/>
                      <a:pt x="15" y="38"/>
                      <a:pt x="15" y="37"/>
                    </a:cubicBezTo>
                    <a:cubicBezTo>
                      <a:pt x="16" y="37"/>
                      <a:pt x="17" y="37"/>
                      <a:pt x="16" y="37"/>
                    </a:cubicBezTo>
                    <a:cubicBezTo>
                      <a:pt x="16" y="36"/>
                      <a:pt x="15" y="35"/>
                      <a:pt x="15" y="36"/>
                    </a:cubicBezTo>
                    <a:cubicBezTo>
                      <a:pt x="15" y="37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6"/>
                      <a:pt x="15" y="37"/>
                      <a:pt x="15" y="36"/>
                    </a:cubicBezTo>
                    <a:cubicBezTo>
                      <a:pt x="15" y="36"/>
                      <a:pt x="15" y="36"/>
                      <a:pt x="15" y="35"/>
                    </a:cubicBezTo>
                    <a:cubicBezTo>
                      <a:pt x="14" y="34"/>
                      <a:pt x="15" y="31"/>
                      <a:pt x="15" y="33"/>
                    </a:cubicBezTo>
                    <a:cubicBezTo>
                      <a:pt x="15" y="33"/>
                      <a:pt x="14" y="31"/>
                      <a:pt x="15" y="32"/>
                    </a:cubicBezTo>
                    <a:cubicBezTo>
                      <a:pt x="15" y="32"/>
                      <a:pt x="13" y="32"/>
                      <a:pt x="15" y="31"/>
                    </a:cubicBezTo>
                    <a:cubicBezTo>
                      <a:pt x="15" y="30"/>
                      <a:pt x="16" y="31"/>
                      <a:pt x="15" y="31"/>
                    </a:cubicBezTo>
                    <a:cubicBezTo>
                      <a:pt x="16" y="32"/>
                      <a:pt x="16" y="30"/>
                      <a:pt x="16" y="30"/>
                    </a:cubicBezTo>
                    <a:cubicBezTo>
                      <a:pt x="16" y="30"/>
                      <a:pt x="17" y="30"/>
                      <a:pt x="16" y="31"/>
                    </a:cubicBezTo>
                    <a:cubicBezTo>
                      <a:pt x="17" y="32"/>
                      <a:pt x="17" y="30"/>
                      <a:pt x="17" y="30"/>
                    </a:cubicBezTo>
                    <a:cubicBezTo>
                      <a:pt x="16" y="30"/>
                      <a:pt x="17" y="31"/>
                      <a:pt x="17" y="30"/>
                    </a:cubicBezTo>
                    <a:cubicBezTo>
                      <a:pt x="17" y="29"/>
                      <a:pt x="17" y="30"/>
                      <a:pt x="17" y="28"/>
                    </a:cubicBezTo>
                    <a:cubicBezTo>
                      <a:pt x="17" y="29"/>
                      <a:pt x="16" y="28"/>
                      <a:pt x="16" y="27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5"/>
                      <a:pt x="16" y="24"/>
                      <a:pt x="16" y="25"/>
                    </a:cubicBezTo>
                    <a:cubicBezTo>
                      <a:pt x="17" y="25"/>
                      <a:pt x="17" y="25"/>
                      <a:pt x="16" y="25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4" y="25"/>
                      <a:pt x="16" y="24"/>
                      <a:pt x="14" y="23"/>
                    </a:cubicBezTo>
                    <a:cubicBezTo>
                      <a:pt x="14" y="24"/>
                      <a:pt x="14" y="22"/>
                      <a:pt x="13" y="22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1"/>
                      <a:pt x="12" y="21"/>
                    </a:cubicBezTo>
                    <a:cubicBezTo>
                      <a:pt x="11" y="19"/>
                      <a:pt x="13" y="20"/>
                      <a:pt x="12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7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2" y="17"/>
                    </a:cubicBezTo>
                    <a:cubicBezTo>
                      <a:pt x="12" y="17"/>
                      <a:pt x="12" y="16"/>
                      <a:pt x="13" y="15"/>
                    </a:cubicBezTo>
                    <a:cubicBezTo>
                      <a:pt x="12" y="14"/>
                      <a:pt x="12" y="14"/>
                      <a:pt x="12" y="15"/>
                    </a:cubicBezTo>
                    <a:cubicBezTo>
                      <a:pt x="12" y="14"/>
                      <a:pt x="13" y="16"/>
                      <a:pt x="12" y="14"/>
                    </a:cubicBezTo>
                    <a:cubicBezTo>
                      <a:pt x="12" y="13"/>
                      <a:pt x="12" y="14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0" y="12"/>
                      <a:pt x="11" y="12"/>
                      <a:pt x="10" y="11"/>
                    </a:cubicBezTo>
                    <a:cubicBezTo>
                      <a:pt x="11" y="11"/>
                      <a:pt x="10" y="11"/>
                      <a:pt x="10" y="9"/>
                    </a:cubicBezTo>
                    <a:cubicBezTo>
                      <a:pt x="10" y="9"/>
                      <a:pt x="9" y="11"/>
                      <a:pt x="9" y="9"/>
                    </a:cubicBezTo>
                    <a:cubicBezTo>
                      <a:pt x="9" y="7"/>
                      <a:pt x="10" y="8"/>
                      <a:pt x="9" y="8"/>
                    </a:cubicBezTo>
                    <a:cubicBezTo>
                      <a:pt x="9" y="9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0" y="5"/>
                      <a:pt x="9" y="5"/>
                      <a:pt x="10" y="4"/>
                    </a:cubicBezTo>
                  </a:path>
                </a:pathLst>
              </a:custGeom>
              <a:solidFill>
                <a:srgbClr val="24A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8" name="iSḻiḓè"/>
              <p:cNvSpPr/>
              <p:nvPr/>
            </p:nvSpPr>
            <p:spPr bwMode="auto">
              <a:xfrm>
                <a:off x="5198" y="3148"/>
                <a:ext cx="90" cy="29"/>
              </a:xfrm>
              <a:custGeom>
                <a:avLst/>
                <a:gdLst>
                  <a:gd name="T0" fmla="*/ 16 w 35"/>
                  <a:gd name="T1" fmla="*/ 6 h 11"/>
                  <a:gd name="T2" fmla="*/ 10 w 35"/>
                  <a:gd name="T3" fmla="*/ 8 h 11"/>
                  <a:gd name="T4" fmla="*/ 4 w 35"/>
                  <a:gd name="T5" fmla="*/ 8 h 11"/>
                  <a:gd name="T6" fmla="*/ 1 w 35"/>
                  <a:gd name="T7" fmla="*/ 9 h 11"/>
                  <a:gd name="T8" fmla="*/ 9 w 35"/>
                  <a:gd name="T9" fmla="*/ 9 h 11"/>
                  <a:gd name="T10" fmla="*/ 12 w 35"/>
                  <a:gd name="T11" fmla="*/ 10 h 11"/>
                  <a:gd name="T12" fmla="*/ 17 w 35"/>
                  <a:gd name="T13" fmla="*/ 10 h 11"/>
                  <a:gd name="T14" fmla="*/ 22 w 35"/>
                  <a:gd name="T15" fmla="*/ 11 h 11"/>
                  <a:gd name="T16" fmla="*/ 29 w 35"/>
                  <a:gd name="T17" fmla="*/ 10 h 11"/>
                  <a:gd name="T18" fmla="*/ 32 w 35"/>
                  <a:gd name="T19" fmla="*/ 9 h 11"/>
                  <a:gd name="T20" fmla="*/ 35 w 35"/>
                  <a:gd name="T21" fmla="*/ 9 h 11"/>
                  <a:gd name="T22" fmla="*/ 28 w 35"/>
                  <a:gd name="T23" fmla="*/ 7 h 11"/>
                  <a:gd name="T24" fmla="*/ 22 w 35"/>
                  <a:gd name="T25" fmla="*/ 0 h 11"/>
                  <a:gd name="T26" fmla="*/ 17 w 35"/>
                  <a:gd name="T27" fmla="*/ 3 h 11"/>
                  <a:gd name="T28" fmla="*/ 16 w 35"/>
                  <a:gd name="T2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11">
                    <a:moveTo>
                      <a:pt x="16" y="6"/>
                    </a:moveTo>
                    <a:cubicBezTo>
                      <a:pt x="16" y="6"/>
                      <a:pt x="13" y="7"/>
                      <a:pt x="10" y="8"/>
                    </a:cubicBezTo>
                    <a:cubicBezTo>
                      <a:pt x="7" y="8"/>
                      <a:pt x="6" y="8"/>
                      <a:pt x="4" y="8"/>
                    </a:cubicBezTo>
                    <a:cubicBezTo>
                      <a:pt x="2" y="8"/>
                      <a:pt x="0" y="9"/>
                      <a:pt x="1" y="9"/>
                    </a:cubicBezTo>
                    <a:cubicBezTo>
                      <a:pt x="2" y="10"/>
                      <a:pt x="8" y="9"/>
                      <a:pt x="9" y="9"/>
                    </a:cubicBezTo>
                    <a:cubicBezTo>
                      <a:pt x="9" y="9"/>
                      <a:pt x="12" y="10"/>
                      <a:pt x="12" y="10"/>
                    </a:cubicBezTo>
                    <a:cubicBezTo>
                      <a:pt x="12" y="10"/>
                      <a:pt x="17" y="9"/>
                      <a:pt x="17" y="10"/>
                    </a:cubicBezTo>
                    <a:cubicBezTo>
                      <a:pt x="17" y="10"/>
                      <a:pt x="20" y="11"/>
                      <a:pt x="22" y="11"/>
                    </a:cubicBezTo>
                    <a:cubicBezTo>
                      <a:pt x="25" y="10"/>
                      <a:pt x="29" y="10"/>
                      <a:pt x="29" y="10"/>
                    </a:cubicBezTo>
                    <a:cubicBezTo>
                      <a:pt x="29" y="10"/>
                      <a:pt x="31" y="9"/>
                      <a:pt x="32" y="9"/>
                    </a:cubicBezTo>
                    <a:cubicBezTo>
                      <a:pt x="33" y="9"/>
                      <a:pt x="35" y="9"/>
                      <a:pt x="35" y="9"/>
                    </a:cubicBezTo>
                    <a:cubicBezTo>
                      <a:pt x="35" y="9"/>
                      <a:pt x="29" y="8"/>
                      <a:pt x="28" y="7"/>
                    </a:cubicBezTo>
                    <a:cubicBezTo>
                      <a:pt x="27" y="5"/>
                      <a:pt x="22" y="0"/>
                      <a:pt x="22" y="0"/>
                    </a:cubicBezTo>
                    <a:cubicBezTo>
                      <a:pt x="21" y="0"/>
                      <a:pt x="17" y="3"/>
                      <a:pt x="17" y="3"/>
                    </a:cubicBezTo>
                    <a:cubicBezTo>
                      <a:pt x="17" y="4"/>
                      <a:pt x="16" y="5"/>
                      <a:pt x="16" y="6"/>
                    </a:cubicBezTo>
                    <a:close/>
                  </a:path>
                </a:pathLst>
              </a:custGeom>
              <a:solidFill>
                <a:srgbClr val="1C1E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9" name="ïṩḻïdé"/>
              <p:cNvSpPr/>
              <p:nvPr/>
            </p:nvSpPr>
            <p:spPr bwMode="auto">
              <a:xfrm>
                <a:off x="3744" y="2885"/>
                <a:ext cx="315" cy="719"/>
              </a:xfrm>
              <a:custGeom>
                <a:avLst/>
                <a:gdLst>
                  <a:gd name="T0" fmla="*/ 14 w 122"/>
                  <a:gd name="T1" fmla="*/ 132 h 279"/>
                  <a:gd name="T2" fmla="*/ 43 w 122"/>
                  <a:gd name="T3" fmla="*/ 129 h 279"/>
                  <a:gd name="T4" fmla="*/ 56 w 122"/>
                  <a:gd name="T5" fmla="*/ 174 h 279"/>
                  <a:gd name="T6" fmla="*/ 48 w 122"/>
                  <a:gd name="T7" fmla="*/ 277 h 279"/>
                  <a:gd name="T8" fmla="*/ 75 w 122"/>
                  <a:gd name="T9" fmla="*/ 278 h 279"/>
                  <a:gd name="T10" fmla="*/ 68 w 122"/>
                  <a:gd name="T11" fmla="*/ 181 h 279"/>
                  <a:gd name="T12" fmla="*/ 89 w 122"/>
                  <a:gd name="T13" fmla="*/ 135 h 279"/>
                  <a:gd name="T14" fmla="*/ 94 w 122"/>
                  <a:gd name="T15" fmla="*/ 138 h 279"/>
                  <a:gd name="T16" fmla="*/ 108 w 122"/>
                  <a:gd name="T17" fmla="*/ 141 h 279"/>
                  <a:gd name="T18" fmla="*/ 103 w 122"/>
                  <a:gd name="T19" fmla="*/ 131 h 279"/>
                  <a:gd name="T20" fmla="*/ 119 w 122"/>
                  <a:gd name="T21" fmla="*/ 102 h 279"/>
                  <a:gd name="T22" fmla="*/ 112 w 122"/>
                  <a:gd name="T23" fmla="*/ 114 h 279"/>
                  <a:gd name="T24" fmla="*/ 112 w 122"/>
                  <a:gd name="T25" fmla="*/ 101 h 279"/>
                  <a:gd name="T26" fmla="*/ 110 w 122"/>
                  <a:gd name="T27" fmla="*/ 106 h 279"/>
                  <a:gd name="T28" fmla="*/ 94 w 122"/>
                  <a:gd name="T29" fmla="*/ 127 h 279"/>
                  <a:gd name="T30" fmla="*/ 95 w 122"/>
                  <a:gd name="T31" fmla="*/ 123 h 279"/>
                  <a:gd name="T32" fmla="*/ 75 w 122"/>
                  <a:gd name="T33" fmla="*/ 131 h 279"/>
                  <a:gd name="T34" fmla="*/ 68 w 122"/>
                  <a:gd name="T35" fmla="*/ 143 h 279"/>
                  <a:gd name="T36" fmla="*/ 67 w 122"/>
                  <a:gd name="T37" fmla="*/ 119 h 279"/>
                  <a:gd name="T38" fmla="*/ 92 w 122"/>
                  <a:gd name="T39" fmla="*/ 91 h 279"/>
                  <a:gd name="T40" fmla="*/ 76 w 122"/>
                  <a:gd name="T41" fmla="*/ 95 h 279"/>
                  <a:gd name="T42" fmla="*/ 76 w 122"/>
                  <a:gd name="T43" fmla="*/ 82 h 279"/>
                  <a:gd name="T44" fmla="*/ 71 w 122"/>
                  <a:gd name="T45" fmla="*/ 77 h 279"/>
                  <a:gd name="T46" fmla="*/ 75 w 122"/>
                  <a:gd name="T47" fmla="*/ 69 h 279"/>
                  <a:gd name="T48" fmla="*/ 94 w 122"/>
                  <a:gd name="T49" fmla="*/ 68 h 279"/>
                  <a:gd name="T50" fmla="*/ 94 w 122"/>
                  <a:gd name="T51" fmla="*/ 40 h 279"/>
                  <a:gd name="T52" fmla="*/ 86 w 122"/>
                  <a:gd name="T53" fmla="*/ 46 h 279"/>
                  <a:gd name="T54" fmla="*/ 74 w 122"/>
                  <a:gd name="T55" fmla="*/ 65 h 279"/>
                  <a:gd name="T56" fmla="*/ 80 w 122"/>
                  <a:gd name="T57" fmla="*/ 5 h 279"/>
                  <a:gd name="T58" fmla="*/ 71 w 122"/>
                  <a:gd name="T59" fmla="*/ 66 h 279"/>
                  <a:gd name="T60" fmla="*/ 68 w 122"/>
                  <a:gd name="T61" fmla="*/ 47 h 279"/>
                  <a:gd name="T62" fmla="*/ 67 w 122"/>
                  <a:gd name="T63" fmla="*/ 80 h 279"/>
                  <a:gd name="T64" fmla="*/ 55 w 122"/>
                  <a:gd name="T65" fmla="*/ 65 h 279"/>
                  <a:gd name="T66" fmla="*/ 58 w 122"/>
                  <a:gd name="T67" fmla="*/ 38 h 279"/>
                  <a:gd name="T68" fmla="*/ 55 w 122"/>
                  <a:gd name="T69" fmla="*/ 42 h 279"/>
                  <a:gd name="T70" fmla="*/ 47 w 122"/>
                  <a:gd name="T71" fmla="*/ 25 h 279"/>
                  <a:gd name="T72" fmla="*/ 44 w 122"/>
                  <a:gd name="T73" fmla="*/ 2 h 279"/>
                  <a:gd name="T74" fmla="*/ 44 w 122"/>
                  <a:gd name="T75" fmla="*/ 7 h 279"/>
                  <a:gd name="T76" fmla="*/ 49 w 122"/>
                  <a:gd name="T77" fmla="*/ 42 h 279"/>
                  <a:gd name="T78" fmla="*/ 42 w 122"/>
                  <a:gd name="T79" fmla="*/ 33 h 279"/>
                  <a:gd name="T80" fmla="*/ 53 w 122"/>
                  <a:gd name="T81" fmla="*/ 81 h 279"/>
                  <a:gd name="T82" fmla="*/ 42 w 122"/>
                  <a:gd name="T83" fmla="*/ 76 h 279"/>
                  <a:gd name="T84" fmla="*/ 38 w 122"/>
                  <a:gd name="T85" fmla="*/ 71 h 279"/>
                  <a:gd name="T86" fmla="*/ 15 w 122"/>
                  <a:gd name="T87" fmla="*/ 35 h 279"/>
                  <a:gd name="T88" fmla="*/ 17 w 122"/>
                  <a:gd name="T89" fmla="*/ 49 h 279"/>
                  <a:gd name="T90" fmla="*/ 20 w 122"/>
                  <a:gd name="T91" fmla="*/ 63 h 279"/>
                  <a:gd name="T92" fmla="*/ 34 w 122"/>
                  <a:gd name="T93" fmla="*/ 71 h 279"/>
                  <a:gd name="T94" fmla="*/ 55 w 122"/>
                  <a:gd name="T95" fmla="*/ 130 h 279"/>
                  <a:gd name="T96" fmla="*/ 25 w 122"/>
                  <a:gd name="T97" fmla="*/ 108 h 279"/>
                  <a:gd name="T98" fmla="*/ 18 w 122"/>
                  <a:gd name="T99" fmla="*/ 117 h 279"/>
                  <a:gd name="T100" fmla="*/ 23 w 122"/>
                  <a:gd name="T101" fmla="*/ 124 h 279"/>
                  <a:gd name="T102" fmla="*/ 11 w 122"/>
                  <a:gd name="T103" fmla="*/ 127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2" h="279">
                    <a:moveTo>
                      <a:pt x="11" y="130"/>
                    </a:moveTo>
                    <a:cubicBezTo>
                      <a:pt x="7" y="132"/>
                      <a:pt x="4" y="132"/>
                      <a:pt x="4" y="133"/>
                    </a:cubicBezTo>
                    <a:cubicBezTo>
                      <a:pt x="4" y="133"/>
                      <a:pt x="8" y="134"/>
                      <a:pt x="14" y="132"/>
                    </a:cubicBezTo>
                    <a:cubicBezTo>
                      <a:pt x="14" y="131"/>
                      <a:pt x="15" y="131"/>
                      <a:pt x="16" y="131"/>
                    </a:cubicBezTo>
                    <a:cubicBezTo>
                      <a:pt x="18" y="130"/>
                      <a:pt x="24" y="127"/>
                      <a:pt x="24" y="127"/>
                    </a:cubicBezTo>
                    <a:cubicBezTo>
                      <a:pt x="29" y="124"/>
                      <a:pt x="38" y="128"/>
                      <a:pt x="43" y="129"/>
                    </a:cubicBezTo>
                    <a:cubicBezTo>
                      <a:pt x="48" y="130"/>
                      <a:pt x="53" y="136"/>
                      <a:pt x="55" y="145"/>
                    </a:cubicBezTo>
                    <a:cubicBezTo>
                      <a:pt x="55" y="146"/>
                      <a:pt x="56" y="154"/>
                      <a:pt x="56" y="156"/>
                    </a:cubicBezTo>
                    <a:cubicBezTo>
                      <a:pt x="56" y="159"/>
                      <a:pt x="56" y="171"/>
                      <a:pt x="56" y="174"/>
                    </a:cubicBezTo>
                    <a:cubicBezTo>
                      <a:pt x="56" y="187"/>
                      <a:pt x="56" y="201"/>
                      <a:pt x="56" y="207"/>
                    </a:cubicBezTo>
                    <a:cubicBezTo>
                      <a:pt x="56" y="231"/>
                      <a:pt x="56" y="251"/>
                      <a:pt x="52" y="266"/>
                    </a:cubicBezTo>
                    <a:cubicBezTo>
                      <a:pt x="51" y="270"/>
                      <a:pt x="50" y="274"/>
                      <a:pt x="48" y="277"/>
                    </a:cubicBezTo>
                    <a:cubicBezTo>
                      <a:pt x="49" y="278"/>
                      <a:pt x="50" y="278"/>
                      <a:pt x="52" y="279"/>
                    </a:cubicBezTo>
                    <a:cubicBezTo>
                      <a:pt x="59" y="279"/>
                      <a:pt x="66" y="279"/>
                      <a:pt x="73" y="279"/>
                    </a:cubicBezTo>
                    <a:cubicBezTo>
                      <a:pt x="74" y="278"/>
                      <a:pt x="75" y="278"/>
                      <a:pt x="75" y="278"/>
                    </a:cubicBezTo>
                    <a:cubicBezTo>
                      <a:pt x="74" y="273"/>
                      <a:pt x="73" y="270"/>
                      <a:pt x="72" y="266"/>
                    </a:cubicBezTo>
                    <a:cubicBezTo>
                      <a:pt x="71" y="263"/>
                      <a:pt x="71" y="259"/>
                      <a:pt x="70" y="254"/>
                    </a:cubicBezTo>
                    <a:cubicBezTo>
                      <a:pt x="68" y="233"/>
                      <a:pt x="68" y="201"/>
                      <a:pt x="68" y="181"/>
                    </a:cubicBezTo>
                    <a:cubicBezTo>
                      <a:pt x="68" y="179"/>
                      <a:pt x="68" y="166"/>
                      <a:pt x="68" y="165"/>
                    </a:cubicBezTo>
                    <a:cubicBezTo>
                      <a:pt x="68" y="163"/>
                      <a:pt x="70" y="144"/>
                      <a:pt x="76" y="138"/>
                    </a:cubicBezTo>
                    <a:cubicBezTo>
                      <a:pt x="82" y="131"/>
                      <a:pt x="89" y="135"/>
                      <a:pt x="89" y="135"/>
                    </a:cubicBezTo>
                    <a:cubicBezTo>
                      <a:pt x="91" y="136"/>
                      <a:pt x="92" y="136"/>
                      <a:pt x="92" y="137"/>
                    </a:cubicBezTo>
                    <a:cubicBezTo>
                      <a:pt x="92" y="139"/>
                      <a:pt x="94" y="144"/>
                      <a:pt x="94" y="144"/>
                    </a:cubicBezTo>
                    <a:cubicBezTo>
                      <a:pt x="94" y="144"/>
                      <a:pt x="94" y="140"/>
                      <a:pt x="94" y="138"/>
                    </a:cubicBezTo>
                    <a:cubicBezTo>
                      <a:pt x="94" y="138"/>
                      <a:pt x="96" y="141"/>
                      <a:pt x="100" y="142"/>
                    </a:cubicBezTo>
                    <a:cubicBezTo>
                      <a:pt x="102" y="143"/>
                      <a:pt x="103" y="143"/>
                      <a:pt x="105" y="142"/>
                    </a:cubicBezTo>
                    <a:cubicBezTo>
                      <a:pt x="106" y="142"/>
                      <a:pt x="108" y="141"/>
                      <a:pt x="108" y="141"/>
                    </a:cubicBezTo>
                    <a:cubicBezTo>
                      <a:pt x="107" y="141"/>
                      <a:pt x="98" y="140"/>
                      <a:pt x="94" y="135"/>
                    </a:cubicBezTo>
                    <a:cubicBezTo>
                      <a:pt x="94" y="135"/>
                      <a:pt x="93" y="134"/>
                      <a:pt x="93" y="134"/>
                    </a:cubicBezTo>
                    <a:cubicBezTo>
                      <a:pt x="94" y="134"/>
                      <a:pt x="103" y="132"/>
                      <a:pt x="103" y="131"/>
                    </a:cubicBezTo>
                    <a:cubicBezTo>
                      <a:pt x="104" y="130"/>
                      <a:pt x="104" y="130"/>
                      <a:pt x="104" y="130"/>
                    </a:cubicBezTo>
                    <a:cubicBezTo>
                      <a:pt x="106" y="129"/>
                      <a:pt x="107" y="127"/>
                      <a:pt x="108" y="126"/>
                    </a:cubicBezTo>
                    <a:cubicBezTo>
                      <a:pt x="114" y="117"/>
                      <a:pt x="117" y="108"/>
                      <a:pt x="119" y="102"/>
                    </a:cubicBezTo>
                    <a:cubicBezTo>
                      <a:pt x="121" y="95"/>
                      <a:pt x="122" y="92"/>
                      <a:pt x="121" y="91"/>
                    </a:cubicBezTo>
                    <a:cubicBezTo>
                      <a:pt x="121" y="91"/>
                      <a:pt x="120" y="94"/>
                      <a:pt x="118" y="100"/>
                    </a:cubicBezTo>
                    <a:cubicBezTo>
                      <a:pt x="116" y="104"/>
                      <a:pt x="114" y="109"/>
                      <a:pt x="112" y="114"/>
                    </a:cubicBezTo>
                    <a:cubicBezTo>
                      <a:pt x="112" y="109"/>
                      <a:pt x="112" y="105"/>
                      <a:pt x="113" y="102"/>
                    </a:cubicBezTo>
                    <a:cubicBezTo>
                      <a:pt x="115" y="97"/>
                      <a:pt x="116" y="94"/>
                      <a:pt x="115" y="94"/>
                    </a:cubicBezTo>
                    <a:cubicBezTo>
                      <a:pt x="115" y="94"/>
                      <a:pt x="114" y="96"/>
                      <a:pt x="112" y="101"/>
                    </a:cubicBezTo>
                    <a:cubicBezTo>
                      <a:pt x="112" y="101"/>
                      <a:pt x="111" y="101"/>
                      <a:pt x="111" y="102"/>
                    </a:cubicBezTo>
                    <a:cubicBezTo>
                      <a:pt x="111" y="96"/>
                      <a:pt x="111" y="93"/>
                      <a:pt x="110" y="93"/>
                    </a:cubicBezTo>
                    <a:cubicBezTo>
                      <a:pt x="110" y="93"/>
                      <a:pt x="110" y="98"/>
                      <a:pt x="110" y="106"/>
                    </a:cubicBezTo>
                    <a:cubicBezTo>
                      <a:pt x="110" y="110"/>
                      <a:pt x="109" y="115"/>
                      <a:pt x="108" y="120"/>
                    </a:cubicBezTo>
                    <a:cubicBezTo>
                      <a:pt x="107" y="120"/>
                      <a:pt x="107" y="121"/>
                      <a:pt x="106" y="121"/>
                    </a:cubicBezTo>
                    <a:cubicBezTo>
                      <a:pt x="103" y="126"/>
                      <a:pt x="99" y="127"/>
                      <a:pt x="94" y="127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100" y="117"/>
                      <a:pt x="101" y="111"/>
                      <a:pt x="101" y="111"/>
                    </a:cubicBezTo>
                    <a:cubicBezTo>
                      <a:pt x="101" y="110"/>
                      <a:pt x="99" y="117"/>
                      <a:pt x="95" y="123"/>
                    </a:cubicBezTo>
                    <a:cubicBezTo>
                      <a:pt x="93" y="125"/>
                      <a:pt x="90" y="127"/>
                      <a:pt x="87" y="127"/>
                    </a:cubicBezTo>
                    <a:cubicBezTo>
                      <a:pt x="85" y="127"/>
                      <a:pt x="84" y="127"/>
                      <a:pt x="82" y="128"/>
                    </a:cubicBezTo>
                    <a:cubicBezTo>
                      <a:pt x="80" y="128"/>
                      <a:pt x="77" y="129"/>
                      <a:pt x="75" y="131"/>
                    </a:cubicBezTo>
                    <a:cubicBezTo>
                      <a:pt x="73" y="132"/>
                      <a:pt x="72" y="134"/>
                      <a:pt x="71" y="136"/>
                    </a:cubicBezTo>
                    <a:cubicBezTo>
                      <a:pt x="70" y="137"/>
                      <a:pt x="69" y="140"/>
                      <a:pt x="68" y="142"/>
                    </a:cubicBezTo>
                    <a:cubicBezTo>
                      <a:pt x="68" y="143"/>
                      <a:pt x="68" y="143"/>
                      <a:pt x="68" y="143"/>
                    </a:cubicBezTo>
                    <a:cubicBezTo>
                      <a:pt x="67" y="140"/>
                      <a:pt x="68" y="139"/>
                      <a:pt x="68" y="137"/>
                    </a:cubicBezTo>
                    <a:cubicBezTo>
                      <a:pt x="68" y="135"/>
                      <a:pt x="68" y="133"/>
                      <a:pt x="67" y="131"/>
                    </a:cubicBezTo>
                    <a:cubicBezTo>
                      <a:pt x="67" y="127"/>
                      <a:pt x="67" y="123"/>
                      <a:pt x="67" y="119"/>
                    </a:cubicBezTo>
                    <a:cubicBezTo>
                      <a:pt x="68" y="117"/>
                      <a:pt x="68" y="115"/>
                      <a:pt x="69" y="113"/>
                    </a:cubicBezTo>
                    <a:cubicBezTo>
                      <a:pt x="71" y="104"/>
                      <a:pt x="75" y="99"/>
                      <a:pt x="79" y="97"/>
                    </a:cubicBezTo>
                    <a:cubicBezTo>
                      <a:pt x="87" y="94"/>
                      <a:pt x="92" y="91"/>
                      <a:pt x="92" y="91"/>
                    </a:cubicBezTo>
                    <a:cubicBezTo>
                      <a:pt x="92" y="90"/>
                      <a:pt x="87" y="92"/>
                      <a:pt x="80" y="94"/>
                    </a:cubicBezTo>
                    <a:cubicBezTo>
                      <a:pt x="83" y="90"/>
                      <a:pt x="84" y="85"/>
                      <a:pt x="84" y="85"/>
                    </a:cubicBezTo>
                    <a:cubicBezTo>
                      <a:pt x="83" y="85"/>
                      <a:pt x="81" y="90"/>
                      <a:pt x="76" y="95"/>
                    </a:cubicBezTo>
                    <a:cubicBezTo>
                      <a:pt x="74" y="98"/>
                      <a:pt x="70" y="101"/>
                      <a:pt x="68" y="107"/>
                    </a:cubicBezTo>
                    <a:cubicBezTo>
                      <a:pt x="68" y="108"/>
                      <a:pt x="68" y="108"/>
                      <a:pt x="68" y="108"/>
                    </a:cubicBezTo>
                    <a:cubicBezTo>
                      <a:pt x="70" y="92"/>
                      <a:pt x="77" y="82"/>
                      <a:pt x="76" y="82"/>
                    </a:cubicBezTo>
                    <a:cubicBezTo>
                      <a:pt x="76" y="82"/>
                      <a:pt x="72" y="86"/>
                      <a:pt x="69" y="95"/>
                    </a:cubicBezTo>
                    <a:cubicBezTo>
                      <a:pt x="69" y="93"/>
                      <a:pt x="69" y="92"/>
                      <a:pt x="69" y="90"/>
                    </a:cubicBezTo>
                    <a:cubicBezTo>
                      <a:pt x="70" y="86"/>
                      <a:pt x="71" y="81"/>
                      <a:pt x="71" y="77"/>
                    </a:cubicBezTo>
                    <a:cubicBezTo>
                      <a:pt x="72" y="76"/>
                      <a:pt x="72" y="76"/>
                      <a:pt x="72" y="75"/>
                    </a:cubicBezTo>
                    <a:cubicBezTo>
                      <a:pt x="72" y="74"/>
                      <a:pt x="73" y="73"/>
                      <a:pt x="73" y="72"/>
                    </a:cubicBezTo>
                    <a:cubicBezTo>
                      <a:pt x="74" y="71"/>
                      <a:pt x="75" y="70"/>
                      <a:pt x="75" y="69"/>
                    </a:cubicBezTo>
                    <a:cubicBezTo>
                      <a:pt x="77" y="68"/>
                      <a:pt x="78" y="67"/>
                      <a:pt x="80" y="66"/>
                    </a:cubicBezTo>
                    <a:cubicBezTo>
                      <a:pt x="81" y="65"/>
                      <a:pt x="82" y="65"/>
                      <a:pt x="83" y="65"/>
                    </a:cubicBezTo>
                    <a:cubicBezTo>
                      <a:pt x="90" y="67"/>
                      <a:pt x="94" y="69"/>
                      <a:pt x="94" y="68"/>
                    </a:cubicBezTo>
                    <a:cubicBezTo>
                      <a:pt x="94" y="68"/>
                      <a:pt x="91" y="65"/>
                      <a:pt x="84" y="62"/>
                    </a:cubicBezTo>
                    <a:cubicBezTo>
                      <a:pt x="85" y="61"/>
                      <a:pt x="87" y="59"/>
                      <a:pt x="88" y="57"/>
                    </a:cubicBezTo>
                    <a:cubicBezTo>
                      <a:pt x="93" y="47"/>
                      <a:pt x="94" y="40"/>
                      <a:pt x="94" y="40"/>
                    </a:cubicBezTo>
                    <a:cubicBezTo>
                      <a:pt x="93" y="39"/>
                      <a:pt x="92" y="47"/>
                      <a:pt x="87" y="55"/>
                    </a:cubicBezTo>
                    <a:cubicBezTo>
                      <a:pt x="86" y="55"/>
                      <a:pt x="86" y="56"/>
                      <a:pt x="85" y="57"/>
                    </a:cubicBezTo>
                    <a:cubicBezTo>
                      <a:pt x="87" y="50"/>
                      <a:pt x="86" y="46"/>
                      <a:pt x="86" y="46"/>
                    </a:cubicBezTo>
                    <a:cubicBezTo>
                      <a:pt x="86" y="45"/>
                      <a:pt x="86" y="53"/>
                      <a:pt x="83" y="58"/>
                    </a:cubicBezTo>
                    <a:cubicBezTo>
                      <a:pt x="81" y="61"/>
                      <a:pt x="78" y="62"/>
                      <a:pt x="75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80" y="41"/>
                      <a:pt x="82" y="25"/>
                      <a:pt x="82" y="25"/>
                    </a:cubicBezTo>
                    <a:cubicBezTo>
                      <a:pt x="81" y="25"/>
                      <a:pt x="81" y="28"/>
                      <a:pt x="79" y="34"/>
                    </a:cubicBezTo>
                    <a:cubicBezTo>
                      <a:pt x="77" y="15"/>
                      <a:pt x="81" y="5"/>
                      <a:pt x="80" y="5"/>
                    </a:cubicBezTo>
                    <a:cubicBezTo>
                      <a:pt x="80" y="4"/>
                      <a:pt x="76" y="16"/>
                      <a:pt x="78" y="36"/>
                    </a:cubicBezTo>
                    <a:cubicBezTo>
                      <a:pt x="78" y="38"/>
                      <a:pt x="78" y="40"/>
                      <a:pt x="77" y="43"/>
                    </a:cubicBezTo>
                    <a:cubicBezTo>
                      <a:pt x="76" y="49"/>
                      <a:pt x="74" y="57"/>
                      <a:pt x="71" y="66"/>
                    </a:cubicBezTo>
                    <a:cubicBezTo>
                      <a:pt x="72" y="58"/>
                      <a:pt x="71" y="51"/>
                      <a:pt x="70" y="46"/>
                    </a:cubicBezTo>
                    <a:cubicBezTo>
                      <a:pt x="67" y="32"/>
                      <a:pt x="69" y="22"/>
                      <a:pt x="69" y="22"/>
                    </a:cubicBezTo>
                    <a:cubicBezTo>
                      <a:pt x="69" y="22"/>
                      <a:pt x="66" y="31"/>
                      <a:pt x="68" y="47"/>
                    </a:cubicBezTo>
                    <a:cubicBezTo>
                      <a:pt x="70" y="54"/>
                      <a:pt x="70" y="62"/>
                      <a:pt x="69" y="72"/>
                    </a:cubicBezTo>
                    <a:cubicBezTo>
                      <a:pt x="69" y="73"/>
                      <a:pt x="69" y="74"/>
                      <a:pt x="69" y="75"/>
                    </a:cubicBezTo>
                    <a:cubicBezTo>
                      <a:pt x="68" y="77"/>
                      <a:pt x="68" y="78"/>
                      <a:pt x="67" y="80"/>
                    </a:cubicBezTo>
                    <a:cubicBezTo>
                      <a:pt x="64" y="93"/>
                      <a:pt x="62" y="108"/>
                      <a:pt x="61" y="125"/>
                    </a:cubicBezTo>
                    <a:cubicBezTo>
                      <a:pt x="61" y="108"/>
                      <a:pt x="59" y="92"/>
                      <a:pt x="58" y="79"/>
                    </a:cubicBezTo>
                    <a:cubicBezTo>
                      <a:pt x="57" y="74"/>
                      <a:pt x="56" y="69"/>
                      <a:pt x="55" y="65"/>
                    </a:cubicBezTo>
                    <a:cubicBezTo>
                      <a:pt x="55" y="54"/>
                      <a:pt x="56" y="45"/>
                      <a:pt x="59" y="40"/>
                    </a:cubicBezTo>
                    <a:cubicBezTo>
                      <a:pt x="62" y="32"/>
                      <a:pt x="61" y="25"/>
                      <a:pt x="61" y="26"/>
                    </a:cubicBezTo>
                    <a:cubicBezTo>
                      <a:pt x="60" y="26"/>
                      <a:pt x="61" y="32"/>
                      <a:pt x="58" y="38"/>
                    </a:cubicBezTo>
                    <a:cubicBezTo>
                      <a:pt x="57" y="39"/>
                      <a:pt x="57" y="40"/>
                      <a:pt x="56" y="41"/>
                    </a:cubicBezTo>
                    <a:cubicBezTo>
                      <a:pt x="57" y="34"/>
                      <a:pt x="56" y="30"/>
                      <a:pt x="56" y="31"/>
                    </a:cubicBezTo>
                    <a:cubicBezTo>
                      <a:pt x="56" y="31"/>
                      <a:pt x="56" y="35"/>
                      <a:pt x="55" y="42"/>
                    </a:cubicBezTo>
                    <a:cubicBezTo>
                      <a:pt x="54" y="45"/>
                      <a:pt x="54" y="48"/>
                      <a:pt x="53" y="52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1" y="41"/>
                      <a:pt x="49" y="33"/>
                      <a:pt x="47" y="25"/>
                    </a:cubicBezTo>
                    <a:cubicBezTo>
                      <a:pt x="47" y="21"/>
                      <a:pt x="46" y="18"/>
                      <a:pt x="46" y="15"/>
                    </a:cubicBezTo>
                    <a:cubicBezTo>
                      <a:pt x="45" y="12"/>
                      <a:pt x="45" y="9"/>
                      <a:pt x="45" y="7"/>
                    </a:cubicBezTo>
                    <a:cubicBezTo>
                      <a:pt x="45" y="5"/>
                      <a:pt x="44" y="4"/>
                      <a:pt x="44" y="2"/>
                    </a:cubicBezTo>
                    <a:cubicBezTo>
                      <a:pt x="44" y="1"/>
                      <a:pt x="44" y="1"/>
                      <a:pt x="44" y="0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4" y="12"/>
                      <a:pt x="45" y="15"/>
                    </a:cubicBezTo>
                    <a:cubicBezTo>
                      <a:pt x="45" y="18"/>
                      <a:pt x="46" y="22"/>
                      <a:pt x="46" y="26"/>
                    </a:cubicBezTo>
                    <a:cubicBezTo>
                      <a:pt x="47" y="31"/>
                      <a:pt x="48" y="36"/>
                      <a:pt x="49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42"/>
                      <a:pt x="49" y="42"/>
                      <a:pt x="48" y="41"/>
                    </a:cubicBezTo>
                    <a:cubicBezTo>
                      <a:pt x="44" y="36"/>
                      <a:pt x="42" y="32"/>
                      <a:pt x="42" y="33"/>
                    </a:cubicBezTo>
                    <a:cubicBezTo>
                      <a:pt x="42" y="33"/>
                      <a:pt x="43" y="38"/>
                      <a:pt x="47" y="43"/>
                    </a:cubicBezTo>
                    <a:cubicBezTo>
                      <a:pt x="48" y="45"/>
                      <a:pt x="49" y="47"/>
                      <a:pt x="50" y="49"/>
                    </a:cubicBezTo>
                    <a:cubicBezTo>
                      <a:pt x="51" y="57"/>
                      <a:pt x="52" y="68"/>
                      <a:pt x="53" y="81"/>
                    </a:cubicBezTo>
                    <a:cubicBezTo>
                      <a:pt x="54" y="89"/>
                      <a:pt x="54" y="97"/>
                      <a:pt x="55" y="107"/>
                    </a:cubicBezTo>
                    <a:cubicBezTo>
                      <a:pt x="52" y="97"/>
                      <a:pt x="48" y="88"/>
                      <a:pt x="44" y="80"/>
                    </a:cubicBezTo>
                    <a:cubicBezTo>
                      <a:pt x="44" y="79"/>
                      <a:pt x="43" y="77"/>
                      <a:pt x="42" y="76"/>
                    </a:cubicBezTo>
                    <a:cubicBezTo>
                      <a:pt x="42" y="75"/>
                      <a:pt x="41" y="74"/>
                      <a:pt x="40" y="73"/>
                    </a:cubicBezTo>
                    <a:cubicBezTo>
                      <a:pt x="35" y="62"/>
                      <a:pt x="34" y="52"/>
                      <a:pt x="34" y="53"/>
                    </a:cubicBezTo>
                    <a:cubicBezTo>
                      <a:pt x="34" y="53"/>
                      <a:pt x="34" y="60"/>
                      <a:pt x="38" y="71"/>
                    </a:cubicBezTo>
                    <a:cubicBezTo>
                      <a:pt x="32" y="65"/>
                      <a:pt x="26" y="63"/>
                      <a:pt x="23" y="56"/>
                    </a:cubicBezTo>
                    <a:cubicBezTo>
                      <a:pt x="20" y="52"/>
                      <a:pt x="19" y="49"/>
                      <a:pt x="17" y="45"/>
                    </a:cubicBezTo>
                    <a:cubicBezTo>
                      <a:pt x="16" y="42"/>
                      <a:pt x="15" y="38"/>
                      <a:pt x="15" y="35"/>
                    </a:cubicBezTo>
                    <a:cubicBezTo>
                      <a:pt x="14" y="34"/>
                      <a:pt x="14" y="24"/>
                      <a:pt x="13" y="23"/>
                    </a:cubicBezTo>
                    <a:cubicBezTo>
                      <a:pt x="13" y="24"/>
                      <a:pt x="12" y="29"/>
                      <a:pt x="15" y="40"/>
                    </a:cubicBezTo>
                    <a:cubicBezTo>
                      <a:pt x="15" y="43"/>
                      <a:pt x="16" y="46"/>
                      <a:pt x="17" y="49"/>
                    </a:cubicBezTo>
                    <a:cubicBezTo>
                      <a:pt x="18" y="52"/>
                      <a:pt x="20" y="55"/>
                      <a:pt x="22" y="58"/>
                    </a:cubicBezTo>
                    <a:cubicBezTo>
                      <a:pt x="23" y="61"/>
                      <a:pt x="26" y="64"/>
                      <a:pt x="28" y="66"/>
                    </a:cubicBezTo>
                    <a:cubicBezTo>
                      <a:pt x="25" y="65"/>
                      <a:pt x="22" y="65"/>
                      <a:pt x="20" y="63"/>
                    </a:cubicBezTo>
                    <a:cubicBezTo>
                      <a:pt x="17" y="60"/>
                      <a:pt x="15" y="58"/>
                      <a:pt x="15" y="59"/>
                    </a:cubicBezTo>
                    <a:cubicBezTo>
                      <a:pt x="15" y="59"/>
                      <a:pt x="16" y="61"/>
                      <a:pt x="19" y="64"/>
                    </a:cubicBezTo>
                    <a:cubicBezTo>
                      <a:pt x="22" y="68"/>
                      <a:pt x="28" y="67"/>
                      <a:pt x="34" y="71"/>
                    </a:cubicBezTo>
                    <a:cubicBezTo>
                      <a:pt x="37" y="74"/>
                      <a:pt x="41" y="80"/>
                      <a:pt x="45" y="87"/>
                    </a:cubicBezTo>
                    <a:cubicBezTo>
                      <a:pt x="47" y="91"/>
                      <a:pt x="48" y="95"/>
                      <a:pt x="50" y="100"/>
                    </a:cubicBezTo>
                    <a:cubicBezTo>
                      <a:pt x="53" y="108"/>
                      <a:pt x="55" y="119"/>
                      <a:pt x="55" y="130"/>
                    </a:cubicBezTo>
                    <a:cubicBezTo>
                      <a:pt x="53" y="127"/>
                      <a:pt x="51" y="125"/>
                      <a:pt x="48" y="124"/>
                    </a:cubicBezTo>
                    <a:cubicBezTo>
                      <a:pt x="43" y="117"/>
                      <a:pt x="36" y="116"/>
                      <a:pt x="32" y="115"/>
                    </a:cubicBezTo>
                    <a:cubicBezTo>
                      <a:pt x="27" y="113"/>
                      <a:pt x="25" y="107"/>
                      <a:pt x="25" y="108"/>
                    </a:cubicBezTo>
                    <a:cubicBezTo>
                      <a:pt x="25" y="107"/>
                      <a:pt x="26" y="114"/>
                      <a:pt x="32" y="117"/>
                    </a:cubicBezTo>
                    <a:cubicBezTo>
                      <a:pt x="34" y="119"/>
                      <a:pt x="38" y="120"/>
                      <a:pt x="41" y="122"/>
                    </a:cubicBezTo>
                    <a:cubicBezTo>
                      <a:pt x="33" y="121"/>
                      <a:pt x="25" y="120"/>
                      <a:pt x="18" y="117"/>
                    </a:cubicBezTo>
                    <a:cubicBezTo>
                      <a:pt x="5" y="110"/>
                      <a:pt x="1" y="93"/>
                      <a:pt x="0" y="94"/>
                    </a:cubicBezTo>
                    <a:cubicBezTo>
                      <a:pt x="0" y="94"/>
                      <a:pt x="3" y="113"/>
                      <a:pt x="18" y="122"/>
                    </a:cubicBezTo>
                    <a:cubicBezTo>
                      <a:pt x="19" y="123"/>
                      <a:pt x="21" y="123"/>
                      <a:pt x="23" y="124"/>
                    </a:cubicBezTo>
                    <a:cubicBezTo>
                      <a:pt x="22" y="124"/>
                      <a:pt x="22" y="124"/>
                      <a:pt x="22" y="124"/>
                    </a:cubicBezTo>
                    <a:cubicBezTo>
                      <a:pt x="21" y="125"/>
                      <a:pt x="19" y="126"/>
                      <a:pt x="17" y="127"/>
                    </a:cubicBezTo>
                    <a:cubicBezTo>
                      <a:pt x="15" y="128"/>
                      <a:pt x="13" y="128"/>
                      <a:pt x="11" y="127"/>
                    </a:cubicBezTo>
                    <a:cubicBezTo>
                      <a:pt x="8" y="126"/>
                      <a:pt x="7" y="123"/>
                      <a:pt x="6" y="124"/>
                    </a:cubicBezTo>
                    <a:cubicBezTo>
                      <a:pt x="6" y="124"/>
                      <a:pt x="7" y="127"/>
                      <a:pt x="11" y="130"/>
                    </a:cubicBezTo>
                    <a:close/>
                  </a:path>
                </a:pathLst>
              </a:custGeom>
              <a:solidFill>
                <a:srgbClr val="1C1E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0" name="íṥḷiďé"/>
              <p:cNvSpPr/>
              <p:nvPr/>
            </p:nvSpPr>
            <p:spPr bwMode="auto">
              <a:xfrm>
                <a:off x="3775" y="2937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C1E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1" name="išḷïḓê"/>
              <p:cNvSpPr/>
              <p:nvPr/>
            </p:nvSpPr>
            <p:spPr bwMode="auto">
              <a:xfrm>
                <a:off x="3888" y="33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2" name="îṣlíḓé"/>
              <p:cNvSpPr/>
              <p:nvPr/>
            </p:nvSpPr>
            <p:spPr bwMode="auto">
              <a:xfrm>
                <a:off x="3669" y="2782"/>
                <a:ext cx="464" cy="549"/>
              </a:xfrm>
              <a:custGeom>
                <a:avLst/>
                <a:gdLst>
                  <a:gd name="T0" fmla="*/ 8 w 180"/>
                  <a:gd name="T1" fmla="*/ 169 h 213"/>
                  <a:gd name="T2" fmla="*/ 20 w 180"/>
                  <a:gd name="T3" fmla="*/ 188 h 213"/>
                  <a:gd name="T4" fmla="*/ 30 w 180"/>
                  <a:gd name="T5" fmla="*/ 194 h 213"/>
                  <a:gd name="T6" fmla="*/ 39 w 180"/>
                  <a:gd name="T7" fmla="*/ 202 h 213"/>
                  <a:gd name="T8" fmla="*/ 53 w 180"/>
                  <a:gd name="T9" fmla="*/ 200 h 213"/>
                  <a:gd name="T10" fmla="*/ 63 w 180"/>
                  <a:gd name="T11" fmla="*/ 202 h 213"/>
                  <a:gd name="T12" fmla="*/ 71 w 180"/>
                  <a:gd name="T13" fmla="*/ 207 h 213"/>
                  <a:gd name="T14" fmla="*/ 79 w 180"/>
                  <a:gd name="T15" fmla="*/ 206 h 213"/>
                  <a:gd name="T16" fmla="*/ 97 w 180"/>
                  <a:gd name="T17" fmla="*/ 207 h 213"/>
                  <a:gd name="T18" fmla="*/ 124 w 180"/>
                  <a:gd name="T19" fmla="*/ 207 h 213"/>
                  <a:gd name="T20" fmla="*/ 145 w 180"/>
                  <a:gd name="T21" fmla="*/ 200 h 213"/>
                  <a:gd name="T22" fmla="*/ 163 w 180"/>
                  <a:gd name="T23" fmla="*/ 191 h 213"/>
                  <a:gd name="T24" fmla="*/ 172 w 180"/>
                  <a:gd name="T25" fmla="*/ 174 h 213"/>
                  <a:gd name="T26" fmla="*/ 176 w 180"/>
                  <a:gd name="T27" fmla="*/ 156 h 213"/>
                  <a:gd name="T28" fmla="*/ 174 w 180"/>
                  <a:gd name="T29" fmla="*/ 139 h 213"/>
                  <a:gd name="T30" fmla="*/ 168 w 180"/>
                  <a:gd name="T31" fmla="*/ 136 h 213"/>
                  <a:gd name="T32" fmla="*/ 169 w 180"/>
                  <a:gd name="T33" fmla="*/ 131 h 213"/>
                  <a:gd name="T34" fmla="*/ 166 w 180"/>
                  <a:gd name="T35" fmla="*/ 110 h 213"/>
                  <a:gd name="T36" fmla="*/ 164 w 180"/>
                  <a:gd name="T37" fmla="*/ 99 h 213"/>
                  <a:gd name="T38" fmla="*/ 161 w 180"/>
                  <a:gd name="T39" fmla="*/ 87 h 213"/>
                  <a:gd name="T40" fmla="*/ 149 w 180"/>
                  <a:gd name="T41" fmla="*/ 63 h 213"/>
                  <a:gd name="T42" fmla="*/ 145 w 180"/>
                  <a:gd name="T43" fmla="*/ 44 h 213"/>
                  <a:gd name="T44" fmla="*/ 132 w 180"/>
                  <a:gd name="T45" fmla="*/ 24 h 213"/>
                  <a:gd name="T46" fmla="*/ 119 w 180"/>
                  <a:gd name="T47" fmla="*/ 16 h 213"/>
                  <a:gd name="T48" fmla="*/ 106 w 180"/>
                  <a:gd name="T49" fmla="*/ 9 h 213"/>
                  <a:gd name="T50" fmla="*/ 93 w 180"/>
                  <a:gd name="T51" fmla="*/ 13 h 213"/>
                  <a:gd name="T52" fmla="*/ 85 w 180"/>
                  <a:gd name="T53" fmla="*/ 3 h 213"/>
                  <a:gd name="T54" fmla="*/ 73 w 180"/>
                  <a:gd name="T55" fmla="*/ 8 h 213"/>
                  <a:gd name="T56" fmla="*/ 56 w 180"/>
                  <a:gd name="T57" fmla="*/ 18 h 213"/>
                  <a:gd name="T58" fmla="*/ 44 w 180"/>
                  <a:gd name="T59" fmla="*/ 36 h 213"/>
                  <a:gd name="T60" fmla="*/ 39 w 180"/>
                  <a:gd name="T61" fmla="*/ 52 h 213"/>
                  <a:gd name="T62" fmla="*/ 29 w 180"/>
                  <a:gd name="T63" fmla="*/ 66 h 213"/>
                  <a:gd name="T64" fmla="*/ 23 w 180"/>
                  <a:gd name="T65" fmla="*/ 77 h 213"/>
                  <a:gd name="T66" fmla="*/ 17 w 180"/>
                  <a:gd name="T67" fmla="*/ 97 h 213"/>
                  <a:gd name="T68" fmla="*/ 12 w 180"/>
                  <a:gd name="T69" fmla="*/ 116 h 213"/>
                  <a:gd name="T70" fmla="*/ 12 w 180"/>
                  <a:gd name="T71" fmla="*/ 126 h 213"/>
                  <a:gd name="T72" fmla="*/ 8 w 180"/>
                  <a:gd name="T73" fmla="*/ 134 h 213"/>
                  <a:gd name="T74" fmla="*/ 11 w 180"/>
                  <a:gd name="T75" fmla="*/ 141 h 213"/>
                  <a:gd name="T76" fmla="*/ 4 w 180"/>
                  <a:gd name="T77" fmla="*/ 152 h 213"/>
                  <a:gd name="T78" fmla="*/ 13 w 180"/>
                  <a:gd name="T79" fmla="*/ 139 h 213"/>
                  <a:gd name="T80" fmla="*/ 43 w 180"/>
                  <a:gd name="T81" fmla="*/ 45 h 213"/>
                  <a:gd name="T82" fmla="*/ 143 w 180"/>
                  <a:gd name="T83" fmla="*/ 52 h 213"/>
                  <a:gd name="T84" fmla="*/ 167 w 180"/>
                  <a:gd name="T85" fmla="*/ 117 h 213"/>
                  <a:gd name="T86" fmla="*/ 172 w 180"/>
                  <a:gd name="T87" fmla="*/ 163 h 213"/>
                  <a:gd name="T88" fmla="*/ 169 w 180"/>
                  <a:gd name="T89" fmla="*/ 165 h 213"/>
                  <a:gd name="T90" fmla="*/ 168 w 180"/>
                  <a:gd name="T91" fmla="*/ 175 h 213"/>
                  <a:gd name="T92" fmla="*/ 160 w 180"/>
                  <a:gd name="T93" fmla="*/ 188 h 213"/>
                  <a:gd name="T94" fmla="*/ 151 w 180"/>
                  <a:gd name="T95" fmla="*/ 68 h 213"/>
                  <a:gd name="T96" fmla="*/ 143 w 180"/>
                  <a:gd name="T97" fmla="*/ 197 h 213"/>
                  <a:gd name="T98" fmla="*/ 135 w 180"/>
                  <a:gd name="T99" fmla="*/ 197 h 213"/>
                  <a:gd name="T100" fmla="*/ 126 w 180"/>
                  <a:gd name="T101" fmla="*/ 202 h 213"/>
                  <a:gd name="T102" fmla="*/ 117 w 180"/>
                  <a:gd name="T103" fmla="*/ 17 h 213"/>
                  <a:gd name="T104" fmla="*/ 106 w 180"/>
                  <a:gd name="T105" fmla="*/ 208 h 213"/>
                  <a:gd name="T106" fmla="*/ 91 w 180"/>
                  <a:gd name="T107" fmla="*/ 10 h 213"/>
                  <a:gd name="T108" fmla="*/ 80 w 180"/>
                  <a:gd name="T109" fmla="*/ 9 h 213"/>
                  <a:gd name="T110" fmla="*/ 71 w 180"/>
                  <a:gd name="T111" fmla="*/ 12 h 213"/>
                  <a:gd name="T112" fmla="*/ 61 w 180"/>
                  <a:gd name="T113" fmla="*/ 18 h 213"/>
                  <a:gd name="T114" fmla="*/ 48 w 180"/>
                  <a:gd name="T115" fmla="*/ 200 h 213"/>
                  <a:gd name="T116" fmla="*/ 40 w 180"/>
                  <a:gd name="T117" fmla="*/ 48 h 213"/>
                  <a:gd name="T118" fmla="*/ 33 w 180"/>
                  <a:gd name="T119" fmla="*/ 196 h 213"/>
                  <a:gd name="T120" fmla="*/ 27 w 180"/>
                  <a:gd name="T121" fmla="*/ 79 h 213"/>
                  <a:gd name="T122" fmla="*/ 11 w 180"/>
                  <a:gd name="T123" fmla="*/ 146 h 213"/>
                  <a:gd name="T124" fmla="*/ 10 w 180"/>
                  <a:gd name="T125" fmla="*/ 16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" h="213">
                    <a:moveTo>
                      <a:pt x="0" y="157"/>
                    </a:moveTo>
                    <a:cubicBezTo>
                      <a:pt x="0" y="157"/>
                      <a:pt x="1" y="157"/>
                      <a:pt x="1" y="158"/>
                    </a:cubicBezTo>
                    <a:cubicBezTo>
                      <a:pt x="1" y="157"/>
                      <a:pt x="2" y="158"/>
                      <a:pt x="2" y="158"/>
                    </a:cubicBezTo>
                    <a:cubicBezTo>
                      <a:pt x="1" y="158"/>
                      <a:pt x="2" y="158"/>
                      <a:pt x="2" y="158"/>
                    </a:cubicBezTo>
                    <a:cubicBezTo>
                      <a:pt x="1" y="157"/>
                      <a:pt x="2" y="158"/>
                      <a:pt x="1" y="158"/>
                    </a:cubicBezTo>
                    <a:cubicBezTo>
                      <a:pt x="1" y="159"/>
                      <a:pt x="2" y="159"/>
                      <a:pt x="2" y="158"/>
                    </a:cubicBezTo>
                    <a:cubicBezTo>
                      <a:pt x="1" y="158"/>
                      <a:pt x="1" y="157"/>
                      <a:pt x="1" y="158"/>
                    </a:cubicBezTo>
                    <a:cubicBezTo>
                      <a:pt x="1" y="159"/>
                      <a:pt x="1" y="158"/>
                      <a:pt x="1" y="159"/>
                    </a:cubicBezTo>
                    <a:cubicBezTo>
                      <a:pt x="1" y="158"/>
                      <a:pt x="2" y="159"/>
                      <a:pt x="2" y="159"/>
                    </a:cubicBezTo>
                    <a:cubicBezTo>
                      <a:pt x="3" y="159"/>
                      <a:pt x="2" y="159"/>
                      <a:pt x="2" y="159"/>
                    </a:cubicBezTo>
                    <a:cubicBezTo>
                      <a:pt x="1" y="158"/>
                      <a:pt x="2" y="160"/>
                      <a:pt x="3" y="159"/>
                    </a:cubicBezTo>
                    <a:cubicBezTo>
                      <a:pt x="3" y="158"/>
                      <a:pt x="2" y="159"/>
                      <a:pt x="3" y="159"/>
                    </a:cubicBezTo>
                    <a:cubicBezTo>
                      <a:pt x="3" y="158"/>
                      <a:pt x="2" y="158"/>
                      <a:pt x="3" y="159"/>
                    </a:cubicBezTo>
                    <a:cubicBezTo>
                      <a:pt x="3" y="160"/>
                      <a:pt x="3" y="160"/>
                      <a:pt x="2" y="160"/>
                    </a:cubicBezTo>
                    <a:cubicBezTo>
                      <a:pt x="4" y="161"/>
                      <a:pt x="2" y="160"/>
                      <a:pt x="2" y="161"/>
                    </a:cubicBezTo>
                    <a:cubicBezTo>
                      <a:pt x="3" y="161"/>
                      <a:pt x="3" y="161"/>
                      <a:pt x="3" y="160"/>
                    </a:cubicBezTo>
                    <a:cubicBezTo>
                      <a:pt x="3" y="161"/>
                      <a:pt x="3" y="159"/>
                      <a:pt x="3" y="159"/>
                    </a:cubicBezTo>
                    <a:cubicBezTo>
                      <a:pt x="3" y="159"/>
                      <a:pt x="4" y="161"/>
                      <a:pt x="3" y="160"/>
                    </a:cubicBezTo>
                    <a:cubicBezTo>
                      <a:pt x="4" y="161"/>
                      <a:pt x="3" y="159"/>
                      <a:pt x="3" y="161"/>
                    </a:cubicBezTo>
                    <a:cubicBezTo>
                      <a:pt x="4" y="160"/>
                      <a:pt x="3" y="162"/>
                      <a:pt x="4" y="161"/>
                    </a:cubicBezTo>
                    <a:cubicBezTo>
                      <a:pt x="3" y="160"/>
                      <a:pt x="4" y="160"/>
                      <a:pt x="4" y="160"/>
                    </a:cubicBezTo>
                    <a:cubicBezTo>
                      <a:pt x="4" y="161"/>
                      <a:pt x="4" y="162"/>
                      <a:pt x="5" y="161"/>
                    </a:cubicBezTo>
                    <a:cubicBezTo>
                      <a:pt x="4" y="161"/>
                      <a:pt x="4" y="158"/>
                      <a:pt x="5" y="160"/>
                    </a:cubicBezTo>
                    <a:cubicBezTo>
                      <a:pt x="4" y="161"/>
                      <a:pt x="5" y="161"/>
                      <a:pt x="5" y="160"/>
                    </a:cubicBezTo>
                    <a:cubicBezTo>
                      <a:pt x="4" y="161"/>
                      <a:pt x="5" y="161"/>
                      <a:pt x="5" y="161"/>
                    </a:cubicBezTo>
                    <a:cubicBezTo>
                      <a:pt x="7" y="162"/>
                      <a:pt x="7" y="162"/>
                      <a:pt x="6" y="162"/>
                    </a:cubicBezTo>
                    <a:cubicBezTo>
                      <a:pt x="7" y="163"/>
                      <a:pt x="6" y="161"/>
                      <a:pt x="6" y="161"/>
                    </a:cubicBezTo>
                    <a:cubicBezTo>
                      <a:pt x="8" y="163"/>
                      <a:pt x="6" y="162"/>
                      <a:pt x="6" y="162"/>
                    </a:cubicBezTo>
                    <a:cubicBezTo>
                      <a:pt x="6" y="162"/>
                      <a:pt x="6" y="162"/>
                      <a:pt x="6" y="162"/>
                    </a:cubicBezTo>
                    <a:cubicBezTo>
                      <a:pt x="7" y="163"/>
                      <a:pt x="6" y="163"/>
                      <a:pt x="6" y="163"/>
                    </a:cubicBezTo>
                    <a:cubicBezTo>
                      <a:pt x="5" y="163"/>
                      <a:pt x="5" y="163"/>
                      <a:pt x="5" y="161"/>
                    </a:cubicBezTo>
                    <a:cubicBezTo>
                      <a:pt x="4" y="161"/>
                      <a:pt x="4" y="163"/>
                      <a:pt x="4" y="162"/>
                    </a:cubicBezTo>
                    <a:cubicBezTo>
                      <a:pt x="3" y="161"/>
                      <a:pt x="4" y="163"/>
                      <a:pt x="4" y="163"/>
                    </a:cubicBezTo>
                    <a:cubicBezTo>
                      <a:pt x="4" y="163"/>
                      <a:pt x="5" y="163"/>
                      <a:pt x="4" y="164"/>
                    </a:cubicBezTo>
                    <a:cubicBezTo>
                      <a:pt x="5" y="164"/>
                      <a:pt x="4" y="164"/>
                      <a:pt x="4" y="164"/>
                    </a:cubicBezTo>
                    <a:cubicBezTo>
                      <a:pt x="5" y="164"/>
                      <a:pt x="4" y="165"/>
                      <a:pt x="4" y="164"/>
                    </a:cubicBezTo>
                    <a:cubicBezTo>
                      <a:pt x="3" y="165"/>
                      <a:pt x="4" y="164"/>
                      <a:pt x="4" y="165"/>
                    </a:cubicBezTo>
                    <a:cubicBezTo>
                      <a:pt x="4" y="166"/>
                      <a:pt x="5" y="165"/>
                      <a:pt x="5" y="164"/>
                    </a:cubicBezTo>
                    <a:cubicBezTo>
                      <a:pt x="7" y="164"/>
                      <a:pt x="4" y="166"/>
                      <a:pt x="6" y="165"/>
                    </a:cubicBezTo>
                    <a:cubicBezTo>
                      <a:pt x="6" y="163"/>
                      <a:pt x="7" y="165"/>
                      <a:pt x="7" y="166"/>
                    </a:cubicBezTo>
                    <a:cubicBezTo>
                      <a:pt x="7" y="166"/>
                      <a:pt x="7" y="166"/>
                      <a:pt x="7" y="166"/>
                    </a:cubicBezTo>
                    <a:cubicBezTo>
                      <a:pt x="7" y="165"/>
                      <a:pt x="8" y="166"/>
                      <a:pt x="7" y="167"/>
                    </a:cubicBezTo>
                    <a:cubicBezTo>
                      <a:pt x="8" y="167"/>
                      <a:pt x="8" y="165"/>
                      <a:pt x="8" y="166"/>
                    </a:cubicBezTo>
                    <a:cubicBezTo>
                      <a:pt x="8" y="168"/>
                      <a:pt x="8" y="166"/>
                      <a:pt x="8" y="166"/>
                    </a:cubicBezTo>
                    <a:cubicBezTo>
                      <a:pt x="9" y="166"/>
                      <a:pt x="8" y="166"/>
                      <a:pt x="8" y="167"/>
                    </a:cubicBezTo>
                    <a:cubicBezTo>
                      <a:pt x="8" y="168"/>
                      <a:pt x="7" y="165"/>
                      <a:pt x="8" y="167"/>
                    </a:cubicBezTo>
                    <a:cubicBezTo>
                      <a:pt x="8" y="167"/>
                      <a:pt x="7" y="163"/>
                      <a:pt x="8" y="167"/>
                    </a:cubicBezTo>
                    <a:cubicBezTo>
                      <a:pt x="8" y="169"/>
                      <a:pt x="8" y="168"/>
                      <a:pt x="8" y="167"/>
                    </a:cubicBezTo>
                    <a:cubicBezTo>
                      <a:pt x="9" y="168"/>
                      <a:pt x="9" y="167"/>
                      <a:pt x="9" y="168"/>
                    </a:cubicBezTo>
                    <a:cubicBezTo>
                      <a:pt x="7" y="167"/>
                      <a:pt x="8" y="167"/>
                      <a:pt x="8" y="168"/>
                    </a:cubicBezTo>
                    <a:cubicBezTo>
                      <a:pt x="8" y="168"/>
                      <a:pt x="8" y="168"/>
                      <a:pt x="7" y="169"/>
                    </a:cubicBezTo>
                    <a:cubicBezTo>
                      <a:pt x="8" y="170"/>
                      <a:pt x="8" y="170"/>
                      <a:pt x="9" y="169"/>
                    </a:cubicBezTo>
                    <a:cubicBezTo>
                      <a:pt x="8" y="169"/>
                      <a:pt x="8" y="169"/>
                      <a:pt x="9" y="169"/>
                    </a:cubicBezTo>
                    <a:cubicBezTo>
                      <a:pt x="8" y="170"/>
                      <a:pt x="7" y="170"/>
                      <a:pt x="8" y="169"/>
                    </a:cubicBezTo>
                    <a:cubicBezTo>
                      <a:pt x="9" y="170"/>
                      <a:pt x="7" y="170"/>
                      <a:pt x="7" y="170"/>
                    </a:cubicBezTo>
                    <a:cubicBezTo>
                      <a:pt x="8" y="170"/>
                      <a:pt x="6" y="170"/>
                      <a:pt x="7" y="170"/>
                    </a:cubicBezTo>
                    <a:cubicBezTo>
                      <a:pt x="6" y="171"/>
                      <a:pt x="6" y="170"/>
                      <a:pt x="6" y="170"/>
                    </a:cubicBezTo>
                    <a:cubicBezTo>
                      <a:pt x="7" y="170"/>
                      <a:pt x="6" y="171"/>
                      <a:pt x="6" y="170"/>
                    </a:cubicBezTo>
                    <a:cubicBezTo>
                      <a:pt x="6" y="169"/>
                      <a:pt x="5" y="171"/>
                      <a:pt x="5" y="171"/>
                    </a:cubicBezTo>
                    <a:cubicBezTo>
                      <a:pt x="5" y="173"/>
                      <a:pt x="4" y="171"/>
                      <a:pt x="5" y="172"/>
                    </a:cubicBezTo>
                    <a:cubicBezTo>
                      <a:pt x="5" y="173"/>
                      <a:pt x="5" y="172"/>
                      <a:pt x="5" y="173"/>
                    </a:cubicBezTo>
                    <a:cubicBezTo>
                      <a:pt x="6" y="174"/>
                      <a:pt x="5" y="172"/>
                      <a:pt x="7" y="173"/>
                    </a:cubicBezTo>
                    <a:cubicBezTo>
                      <a:pt x="6" y="174"/>
                      <a:pt x="7" y="175"/>
                      <a:pt x="7" y="175"/>
                    </a:cubicBezTo>
                    <a:cubicBezTo>
                      <a:pt x="7" y="173"/>
                      <a:pt x="8" y="175"/>
                      <a:pt x="8" y="175"/>
                    </a:cubicBezTo>
                    <a:cubicBezTo>
                      <a:pt x="9" y="176"/>
                      <a:pt x="8" y="175"/>
                      <a:pt x="8" y="176"/>
                    </a:cubicBezTo>
                    <a:cubicBezTo>
                      <a:pt x="8" y="176"/>
                      <a:pt x="9" y="175"/>
                      <a:pt x="9" y="176"/>
                    </a:cubicBezTo>
                    <a:cubicBezTo>
                      <a:pt x="8" y="176"/>
                      <a:pt x="8" y="177"/>
                      <a:pt x="8" y="177"/>
                    </a:cubicBezTo>
                    <a:cubicBezTo>
                      <a:pt x="8" y="178"/>
                      <a:pt x="9" y="177"/>
                      <a:pt x="9" y="178"/>
                    </a:cubicBezTo>
                    <a:cubicBezTo>
                      <a:pt x="8" y="179"/>
                      <a:pt x="9" y="177"/>
                      <a:pt x="9" y="177"/>
                    </a:cubicBezTo>
                    <a:cubicBezTo>
                      <a:pt x="9" y="177"/>
                      <a:pt x="9" y="176"/>
                      <a:pt x="9" y="177"/>
                    </a:cubicBezTo>
                    <a:cubicBezTo>
                      <a:pt x="10" y="178"/>
                      <a:pt x="11" y="176"/>
                      <a:pt x="11" y="177"/>
                    </a:cubicBezTo>
                    <a:cubicBezTo>
                      <a:pt x="11" y="175"/>
                      <a:pt x="12" y="175"/>
                      <a:pt x="12" y="177"/>
                    </a:cubicBezTo>
                    <a:cubicBezTo>
                      <a:pt x="12" y="179"/>
                      <a:pt x="13" y="176"/>
                      <a:pt x="13" y="176"/>
                    </a:cubicBezTo>
                    <a:cubicBezTo>
                      <a:pt x="13" y="176"/>
                      <a:pt x="13" y="175"/>
                      <a:pt x="14" y="176"/>
                    </a:cubicBezTo>
                    <a:cubicBezTo>
                      <a:pt x="14" y="178"/>
                      <a:pt x="14" y="176"/>
                      <a:pt x="14" y="177"/>
                    </a:cubicBezTo>
                    <a:cubicBezTo>
                      <a:pt x="14" y="177"/>
                      <a:pt x="14" y="178"/>
                      <a:pt x="14" y="177"/>
                    </a:cubicBezTo>
                    <a:cubicBezTo>
                      <a:pt x="15" y="178"/>
                      <a:pt x="15" y="178"/>
                      <a:pt x="14" y="178"/>
                    </a:cubicBezTo>
                    <a:cubicBezTo>
                      <a:pt x="14" y="178"/>
                      <a:pt x="14" y="178"/>
                      <a:pt x="15" y="178"/>
                    </a:cubicBezTo>
                    <a:cubicBezTo>
                      <a:pt x="16" y="179"/>
                      <a:pt x="16" y="179"/>
                      <a:pt x="15" y="178"/>
                    </a:cubicBezTo>
                    <a:cubicBezTo>
                      <a:pt x="15" y="179"/>
                      <a:pt x="15" y="179"/>
                      <a:pt x="15" y="178"/>
                    </a:cubicBezTo>
                    <a:cubicBezTo>
                      <a:pt x="15" y="180"/>
                      <a:pt x="14" y="178"/>
                      <a:pt x="14" y="179"/>
                    </a:cubicBezTo>
                    <a:cubicBezTo>
                      <a:pt x="14" y="179"/>
                      <a:pt x="14" y="179"/>
                      <a:pt x="15" y="179"/>
                    </a:cubicBezTo>
                    <a:cubicBezTo>
                      <a:pt x="15" y="179"/>
                      <a:pt x="14" y="178"/>
                      <a:pt x="15" y="179"/>
                    </a:cubicBezTo>
                    <a:cubicBezTo>
                      <a:pt x="14" y="179"/>
                      <a:pt x="15" y="178"/>
                      <a:pt x="15" y="180"/>
                    </a:cubicBezTo>
                    <a:cubicBezTo>
                      <a:pt x="15" y="181"/>
                      <a:pt x="16" y="181"/>
                      <a:pt x="15" y="180"/>
                    </a:cubicBezTo>
                    <a:cubicBezTo>
                      <a:pt x="15" y="182"/>
                      <a:pt x="15" y="182"/>
                      <a:pt x="15" y="180"/>
                    </a:cubicBezTo>
                    <a:cubicBezTo>
                      <a:pt x="16" y="181"/>
                      <a:pt x="15" y="182"/>
                      <a:pt x="16" y="181"/>
                    </a:cubicBezTo>
                    <a:cubicBezTo>
                      <a:pt x="16" y="181"/>
                      <a:pt x="16" y="181"/>
                      <a:pt x="16" y="182"/>
                    </a:cubicBezTo>
                    <a:cubicBezTo>
                      <a:pt x="16" y="183"/>
                      <a:pt x="17" y="182"/>
                      <a:pt x="16" y="182"/>
                    </a:cubicBezTo>
                    <a:cubicBezTo>
                      <a:pt x="16" y="181"/>
                      <a:pt x="16" y="183"/>
                      <a:pt x="16" y="182"/>
                    </a:cubicBezTo>
                    <a:cubicBezTo>
                      <a:pt x="16" y="181"/>
                      <a:pt x="16" y="182"/>
                      <a:pt x="16" y="182"/>
                    </a:cubicBezTo>
                    <a:cubicBezTo>
                      <a:pt x="15" y="183"/>
                      <a:pt x="15" y="182"/>
                      <a:pt x="15" y="182"/>
                    </a:cubicBezTo>
                    <a:cubicBezTo>
                      <a:pt x="16" y="184"/>
                      <a:pt x="16" y="183"/>
                      <a:pt x="17" y="183"/>
                    </a:cubicBezTo>
                    <a:cubicBezTo>
                      <a:pt x="16" y="182"/>
                      <a:pt x="16" y="182"/>
                      <a:pt x="16" y="183"/>
                    </a:cubicBezTo>
                    <a:cubicBezTo>
                      <a:pt x="16" y="183"/>
                      <a:pt x="17" y="183"/>
                      <a:pt x="16" y="183"/>
                    </a:cubicBezTo>
                    <a:cubicBezTo>
                      <a:pt x="16" y="185"/>
                      <a:pt x="15" y="184"/>
                      <a:pt x="16" y="184"/>
                    </a:cubicBezTo>
                    <a:cubicBezTo>
                      <a:pt x="15" y="183"/>
                      <a:pt x="17" y="183"/>
                      <a:pt x="16" y="185"/>
                    </a:cubicBezTo>
                    <a:cubicBezTo>
                      <a:pt x="16" y="184"/>
                      <a:pt x="16" y="184"/>
                      <a:pt x="17" y="185"/>
                    </a:cubicBezTo>
                    <a:cubicBezTo>
                      <a:pt x="16" y="185"/>
                      <a:pt x="16" y="185"/>
                      <a:pt x="16" y="185"/>
                    </a:cubicBezTo>
                    <a:cubicBezTo>
                      <a:pt x="15" y="186"/>
                      <a:pt x="16" y="184"/>
                      <a:pt x="16" y="187"/>
                    </a:cubicBezTo>
                    <a:cubicBezTo>
                      <a:pt x="16" y="187"/>
                      <a:pt x="18" y="186"/>
                      <a:pt x="17" y="186"/>
                    </a:cubicBezTo>
                    <a:cubicBezTo>
                      <a:pt x="17" y="188"/>
                      <a:pt x="17" y="188"/>
                      <a:pt x="17" y="188"/>
                    </a:cubicBezTo>
                    <a:cubicBezTo>
                      <a:pt x="17" y="187"/>
                      <a:pt x="17" y="185"/>
                      <a:pt x="18" y="187"/>
                    </a:cubicBezTo>
                    <a:cubicBezTo>
                      <a:pt x="18" y="187"/>
                      <a:pt x="19" y="187"/>
                      <a:pt x="18" y="188"/>
                    </a:cubicBezTo>
                    <a:cubicBezTo>
                      <a:pt x="18" y="189"/>
                      <a:pt x="18" y="190"/>
                      <a:pt x="18" y="188"/>
                    </a:cubicBezTo>
                    <a:cubicBezTo>
                      <a:pt x="18" y="190"/>
                      <a:pt x="19" y="186"/>
                      <a:pt x="18" y="188"/>
                    </a:cubicBezTo>
                    <a:cubicBezTo>
                      <a:pt x="18" y="189"/>
                      <a:pt x="19" y="186"/>
                      <a:pt x="19" y="188"/>
                    </a:cubicBezTo>
                    <a:cubicBezTo>
                      <a:pt x="19" y="189"/>
                      <a:pt x="19" y="187"/>
                      <a:pt x="20" y="188"/>
                    </a:cubicBezTo>
                    <a:cubicBezTo>
                      <a:pt x="20" y="187"/>
                      <a:pt x="20" y="188"/>
                      <a:pt x="20" y="188"/>
                    </a:cubicBezTo>
                    <a:cubicBezTo>
                      <a:pt x="20" y="189"/>
                      <a:pt x="20" y="189"/>
                      <a:pt x="20" y="189"/>
                    </a:cubicBezTo>
                    <a:cubicBezTo>
                      <a:pt x="21" y="189"/>
                      <a:pt x="21" y="189"/>
                      <a:pt x="21" y="188"/>
                    </a:cubicBezTo>
                    <a:cubicBezTo>
                      <a:pt x="22" y="189"/>
                      <a:pt x="21" y="188"/>
                      <a:pt x="21" y="188"/>
                    </a:cubicBezTo>
                    <a:cubicBezTo>
                      <a:pt x="22" y="188"/>
                      <a:pt x="20" y="189"/>
                      <a:pt x="21" y="189"/>
                    </a:cubicBezTo>
                    <a:cubicBezTo>
                      <a:pt x="20" y="188"/>
                      <a:pt x="20" y="190"/>
                      <a:pt x="20" y="190"/>
                    </a:cubicBezTo>
                    <a:cubicBezTo>
                      <a:pt x="20" y="189"/>
                      <a:pt x="21" y="188"/>
                      <a:pt x="21" y="189"/>
                    </a:cubicBezTo>
                    <a:cubicBezTo>
                      <a:pt x="22" y="189"/>
                      <a:pt x="21" y="191"/>
                      <a:pt x="21" y="190"/>
                    </a:cubicBezTo>
                    <a:cubicBezTo>
                      <a:pt x="21" y="190"/>
                      <a:pt x="21" y="191"/>
                      <a:pt x="21" y="191"/>
                    </a:cubicBezTo>
                    <a:cubicBezTo>
                      <a:pt x="23" y="190"/>
                      <a:pt x="22" y="192"/>
                      <a:pt x="22" y="191"/>
                    </a:cubicBezTo>
                    <a:cubicBezTo>
                      <a:pt x="23" y="191"/>
                      <a:pt x="24" y="190"/>
                      <a:pt x="23" y="190"/>
                    </a:cubicBezTo>
                    <a:cubicBezTo>
                      <a:pt x="24" y="189"/>
                      <a:pt x="23" y="191"/>
                      <a:pt x="24" y="191"/>
                    </a:cubicBezTo>
                    <a:cubicBezTo>
                      <a:pt x="24" y="190"/>
                      <a:pt x="24" y="191"/>
                      <a:pt x="25" y="190"/>
                    </a:cubicBezTo>
                    <a:cubicBezTo>
                      <a:pt x="25" y="191"/>
                      <a:pt x="25" y="191"/>
                      <a:pt x="25" y="191"/>
                    </a:cubicBezTo>
                    <a:cubicBezTo>
                      <a:pt x="26" y="193"/>
                      <a:pt x="25" y="191"/>
                      <a:pt x="26" y="191"/>
                    </a:cubicBezTo>
                    <a:cubicBezTo>
                      <a:pt x="26" y="191"/>
                      <a:pt x="27" y="191"/>
                      <a:pt x="26" y="191"/>
                    </a:cubicBezTo>
                    <a:cubicBezTo>
                      <a:pt x="26" y="191"/>
                      <a:pt x="26" y="193"/>
                      <a:pt x="27" y="191"/>
                    </a:cubicBezTo>
                    <a:cubicBezTo>
                      <a:pt x="27" y="191"/>
                      <a:pt x="26" y="192"/>
                      <a:pt x="27" y="191"/>
                    </a:cubicBezTo>
                    <a:cubicBezTo>
                      <a:pt x="27" y="191"/>
                      <a:pt x="27" y="190"/>
                      <a:pt x="27" y="191"/>
                    </a:cubicBezTo>
                    <a:cubicBezTo>
                      <a:pt x="27" y="191"/>
                      <a:pt x="27" y="191"/>
                      <a:pt x="27" y="191"/>
                    </a:cubicBezTo>
                    <a:cubicBezTo>
                      <a:pt x="27" y="191"/>
                      <a:pt x="26" y="191"/>
                      <a:pt x="27" y="191"/>
                    </a:cubicBezTo>
                    <a:cubicBezTo>
                      <a:pt x="27" y="192"/>
                      <a:pt x="27" y="192"/>
                      <a:pt x="27" y="191"/>
                    </a:cubicBezTo>
                    <a:cubicBezTo>
                      <a:pt x="27" y="191"/>
                      <a:pt x="27" y="191"/>
                      <a:pt x="27" y="191"/>
                    </a:cubicBezTo>
                    <a:cubicBezTo>
                      <a:pt x="27" y="191"/>
                      <a:pt x="27" y="191"/>
                      <a:pt x="27" y="191"/>
                    </a:cubicBezTo>
                    <a:cubicBezTo>
                      <a:pt x="27" y="191"/>
                      <a:pt x="27" y="191"/>
                      <a:pt x="27" y="191"/>
                    </a:cubicBezTo>
                    <a:cubicBezTo>
                      <a:pt x="27" y="191"/>
                      <a:pt x="27" y="192"/>
                      <a:pt x="27" y="192"/>
                    </a:cubicBezTo>
                    <a:cubicBezTo>
                      <a:pt x="27" y="192"/>
                      <a:pt x="27" y="191"/>
                      <a:pt x="27" y="192"/>
                    </a:cubicBezTo>
                    <a:cubicBezTo>
                      <a:pt x="25" y="191"/>
                      <a:pt x="26" y="191"/>
                      <a:pt x="27" y="192"/>
                    </a:cubicBezTo>
                    <a:cubicBezTo>
                      <a:pt x="27" y="192"/>
                      <a:pt x="28" y="191"/>
                      <a:pt x="28" y="193"/>
                    </a:cubicBezTo>
                    <a:cubicBezTo>
                      <a:pt x="28" y="192"/>
                      <a:pt x="28" y="193"/>
                      <a:pt x="28" y="193"/>
                    </a:cubicBezTo>
                    <a:cubicBezTo>
                      <a:pt x="29" y="194"/>
                      <a:pt x="29" y="194"/>
                      <a:pt x="28" y="193"/>
                    </a:cubicBezTo>
                    <a:cubicBezTo>
                      <a:pt x="28" y="192"/>
                      <a:pt x="28" y="194"/>
                      <a:pt x="29" y="192"/>
                    </a:cubicBezTo>
                    <a:cubicBezTo>
                      <a:pt x="28" y="191"/>
                      <a:pt x="29" y="194"/>
                      <a:pt x="28" y="192"/>
                    </a:cubicBezTo>
                    <a:cubicBezTo>
                      <a:pt x="28" y="193"/>
                      <a:pt x="29" y="192"/>
                      <a:pt x="28" y="192"/>
                    </a:cubicBezTo>
                    <a:cubicBezTo>
                      <a:pt x="28" y="193"/>
                      <a:pt x="29" y="192"/>
                      <a:pt x="28" y="192"/>
                    </a:cubicBezTo>
                    <a:cubicBezTo>
                      <a:pt x="28" y="192"/>
                      <a:pt x="29" y="191"/>
                      <a:pt x="28" y="191"/>
                    </a:cubicBezTo>
                    <a:cubicBezTo>
                      <a:pt x="28" y="192"/>
                      <a:pt x="29" y="192"/>
                      <a:pt x="29" y="192"/>
                    </a:cubicBezTo>
                    <a:cubicBezTo>
                      <a:pt x="29" y="191"/>
                      <a:pt x="28" y="192"/>
                      <a:pt x="29" y="191"/>
                    </a:cubicBezTo>
                    <a:cubicBezTo>
                      <a:pt x="29" y="192"/>
                      <a:pt x="28" y="190"/>
                      <a:pt x="29" y="192"/>
                    </a:cubicBezTo>
                    <a:cubicBezTo>
                      <a:pt x="30" y="192"/>
                      <a:pt x="30" y="191"/>
                      <a:pt x="29" y="192"/>
                    </a:cubicBezTo>
                    <a:cubicBezTo>
                      <a:pt x="29" y="192"/>
                      <a:pt x="29" y="192"/>
                      <a:pt x="29" y="192"/>
                    </a:cubicBezTo>
                    <a:cubicBezTo>
                      <a:pt x="30" y="191"/>
                      <a:pt x="29" y="191"/>
                      <a:pt x="29" y="192"/>
                    </a:cubicBezTo>
                    <a:cubicBezTo>
                      <a:pt x="29" y="192"/>
                      <a:pt x="29" y="194"/>
                      <a:pt x="29" y="192"/>
                    </a:cubicBezTo>
                    <a:cubicBezTo>
                      <a:pt x="29" y="192"/>
                      <a:pt x="30" y="192"/>
                      <a:pt x="29" y="192"/>
                    </a:cubicBezTo>
                    <a:cubicBezTo>
                      <a:pt x="29" y="192"/>
                      <a:pt x="29" y="192"/>
                      <a:pt x="29" y="192"/>
                    </a:cubicBezTo>
                    <a:cubicBezTo>
                      <a:pt x="29" y="192"/>
                      <a:pt x="29" y="192"/>
                      <a:pt x="29" y="192"/>
                    </a:cubicBezTo>
                    <a:cubicBezTo>
                      <a:pt x="30" y="191"/>
                      <a:pt x="30" y="192"/>
                      <a:pt x="30" y="192"/>
                    </a:cubicBezTo>
                    <a:cubicBezTo>
                      <a:pt x="30" y="193"/>
                      <a:pt x="30" y="193"/>
                      <a:pt x="30" y="192"/>
                    </a:cubicBezTo>
                    <a:cubicBezTo>
                      <a:pt x="30" y="192"/>
                      <a:pt x="30" y="193"/>
                      <a:pt x="29" y="193"/>
                    </a:cubicBezTo>
                    <a:cubicBezTo>
                      <a:pt x="30" y="193"/>
                      <a:pt x="30" y="193"/>
                      <a:pt x="30" y="193"/>
                    </a:cubicBezTo>
                    <a:cubicBezTo>
                      <a:pt x="30" y="193"/>
                      <a:pt x="30" y="193"/>
                      <a:pt x="30" y="193"/>
                    </a:cubicBezTo>
                    <a:cubicBezTo>
                      <a:pt x="30" y="193"/>
                      <a:pt x="29" y="194"/>
                      <a:pt x="29" y="193"/>
                    </a:cubicBezTo>
                    <a:cubicBezTo>
                      <a:pt x="29" y="193"/>
                      <a:pt x="29" y="194"/>
                      <a:pt x="29" y="193"/>
                    </a:cubicBezTo>
                    <a:cubicBezTo>
                      <a:pt x="30" y="194"/>
                      <a:pt x="30" y="193"/>
                      <a:pt x="30" y="194"/>
                    </a:cubicBezTo>
                    <a:cubicBezTo>
                      <a:pt x="29" y="193"/>
                      <a:pt x="30" y="194"/>
                      <a:pt x="30" y="194"/>
                    </a:cubicBezTo>
                    <a:cubicBezTo>
                      <a:pt x="29" y="195"/>
                      <a:pt x="31" y="193"/>
                      <a:pt x="30" y="193"/>
                    </a:cubicBezTo>
                    <a:cubicBezTo>
                      <a:pt x="30" y="194"/>
                      <a:pt x="31" y="194"/>
                      <a:pt x="30" y="194"/>
                    </a:cubicBezTo>
                    <a:cubicBezTo>
                      <a:pt x="31" y="194"/>
                      <a:pt x="30" y="193"/>
                      <a:pt x="30" y="193"/>
                    </a:cubicBezTo>
                    <a:cubicBezTo>
                      <a:pt x="31" y="193"/>
                      <a:pt x="31" y="194"/>
                      <a:pt x="31" y="194"/>
                    </a:cubicBezTo>
                    <a:cubicBezTo>
                      <a:pt x="31" y="193"/>
                      <a:pt x="31" y="194"/>
                      <a:pt x="31" y="194"/>
                    </a:cubicBezTo>
                    <a:cubicBezTo>
                      <a:pt x="32" y="195"/>
                      <a:pt x="32" y="193"/>
                      <a:pt x="32" y="194"/>
                    </a:cubicBezTo>
                    <a:cubicBezTo>
                      <a:pt x="32" y="195"/>
                      <a:pt x="31" y="195"/>
                      <a:pt x="32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1" y="194"/>
                      <a:pt x="32" y="194"/>
                      <a:pt x="32" y="195"/>
                    </a:cubicBezTo>
                    <a:cubicBezTo>
                      <a:pt x="31" y="195"/>
                      <a:pt x="31" y="194"/>
                      <a:pt x="31" y="196"/>
                    </a:cubicBezTo>
                    <a:cubicBezTo>
                      <a:pt x="31" y="195"/>
                      <a:pt x="32" y="196"/>
                      <a:pt x="32" y="196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196"/>
                      <a:pt x="32" y="196"/>
                      <a:pt x="32" y="196"/>
                    </a:cubicBezTo>
                    <a:cubicBezTo>
                      <a:pt x="32" y="196"/>
                      <a:pt x="33" y="194"/>
                      <a:pt x="32" y="196"/>
                    </a:cubicBezTo>
                    <a:cubicBezTo>
                      <a:pt x="32" y="195"/>
                      <a:pt x="33" y="197"/>
                      <a:pt x="32" y="197"/>
                    </a:cubicBezTo>
                    <a:cubicBezTo>
                      <a:pt x="32" y="197"/>
                      <a:pt x="31" y="197"/>
                      <a:pt x="31" y="198"/>
                    </a:cubicBezTo>
                    <a:cubicBezTo>
                      <a:pt x="31" y="198"/>
                      <a:pt x="32" y="197"/>
                      <a:pt x="32" y="198"/>
                    </a:cubicBezTo>
                    <a:cubicBezTo>
                      <a:pt x="32" y="199"/>
                      <a:pt x="32" y="198"/>
                      <a:pt x="32" y="198"/>
                    </a:cubicBezTo>
                    <a:cubicBezTo>
                      <a:pt x="32" y="199"/>
                      <a:pt x="32" y="197"/>
                      <a:pt x="32" y="198"/>
                    </a:cubicBezTo>
                    <a:cubicBezTo>
                      <a:pt x="34" y="197"/>
                      <a:pt x="34" y="197"/>
                      <a:pt x="34" y="197"/>
                    </a:cubicBezTo>
                    <a:cubicBezTo>
                      <a:pt x="34" y="198"/>
                      <a:pt x="33" y="198"/>
                      <a:pt x="33" y="198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3" y="199"/>
                      <a:pt x="33" y="199"/>
                      <a:pt x="33" y="200"/>
                    </a:cubicBezTo>
                    <a:cubicBezTo>
                      <a:pt x="33" y="200"/>
                      <a:pt x="32" y="200"/>
                      <a:pt x="33" y="201"/>
                    </a:cubicBezTo>
                    <a:cubicBezTo>
                      <a:pt x="32" y="200"/>
                      <a:pt x="33" y="201"/>
                      <a:pt x="32" y="201"/>
                    </a:cubicBezTo>
                    <a:cubicBezTo>
                      <a:pt x="32" y="200"/>
                      <a:pt x="32" y="202"/>
                      <a:pt x="32" y="202"/>
                    </a:cubicBezTo>
                    <a:cubicBezTo>
                      <a:pt x="32" y="201"/>
                      <a:pt x="31" y="201"/>
                      <a:pt x="31" y="202"/>
                    </a:cubicBezTo>
                    <a:cubicBezTo>
                      <a:pt x="31" y="201"/>
                      <a:pt x="31" y="202"/>
                      <a:pt x="31" y="201"/>
                    </a:cubicBezTo>
                    <a:cubicBezTo>
                      <a:pt x="32" y="201"/>
                      <a:pt x="31" y="200"/>
                      <a:pt x="31" y="201"/>
                    </a:cubicBezTo>
                    <a:cubicBezTo>
                      <a:pt x="31" y="200"/>
                      <a:pt x="30" y="203"/>
                      <a:pt x="30" y="202"/>
                    </a:cubicBezTo>
                    <a:cubicBezTo>
                      <a:pt x="31" y="202"/>
                      <a:pt x="30" y="201"/>
                      <a:pt x="30" y="202"/>
                    </a:cubicBezTo>
                    <a:cubicBezTo>
                      <a:pt x="31" y="202"/>
                      <a:pt x="30" y="203"/>
                      <a:pt x="31" y="202"/>
                    </a:cubicBezTo>
                    <a:cubicBezTo>
                      <a:pt x="30" y="203"/>
                      <a:pt x="30" y="203"/>
                      <a:pt x="30" y="203"/>
                    </a:cubicBezTo>
                    <a:cubicBezTo>
                      <a:pt x="31" y="203"/>
                      <a:pt x="31" y="203"/>
                      <a:pt x="30" y="203"/>
                    </a:cubicBezTo>
                    <a:cubicBezTo>
                      <a:pt x="30" y="203"/>
                      <a:pt x="30" y="203"/>
                      <a:pt x="30" y="204"/>
                    </a:cubicBezTo>
                    <a:cubicBezTo>
                      <a:pt x="31" y="204"/>
                      <a:pt x="30" y="203"/>
                      <a:pt x="31" y="203"/>
                    </a:cubicBezTo>
                    <a:cubicBezTo>
                      <a:pt x="31" y="203"/>
                      <a:pt x="31" y="203"/>
                      <a:pt x="31" y="204"/>
                    </a:cubicBezTo>
                    <a:cubicBezTo>
                      <a:pt x="31" y="204"/>
                      <a:pt x="31" y="204"/>
                      <a:pt x="32" y="203"/>
                    </a:cubicBezTo>
                    <a:cubicBezTo>
                      <a:pt x="31" y="204"/>
                      <a:pt x="31" y="205"/>
                      <a:pt x="32" y="205"/>
                    </a:cubicBezTo>
                    <a:cubicBezTo>
                      <a:pt x="33" y="205"/>
                      <a:pt x="33" y="204"/>
                      <a:pt x="33" y="204"/>
                    </a:cubicBezTo>
                    <a:cubicBezTo>
                      <a:pt x="33" y="204"/>
                      <a:pt x="33" y="204"/>
                      <a:pt x="33" y="203"/>
                    </a:cubicBezTo>
                    <a:cubicBezTo>
                      <a:pt x="34" y="203"/>
                      <a:pt x="34" y="203"/>
                      <a:pt x="34" y="204"/>
                    </a:cubicBezTo>
                    <a:cubicBezTo>
                      <a:pt x="35" y="205"/>
                      <a:pt x="34" y="203"/>
                      <a:pt x="35" y="203"/>
                    </a:cubicBezTo>
                    <a:cubicBezTo>
                      <a:pt x="35" y="203"/>
                      <a:pt x="34" y="203"/>
                      <a:pt x="35" y="203"/>
                    </a:cubicBezTo>
                    <a:cubicBezTo>
                      <a:pt x="35" y="203"/>
                      <a:pt x="35" y="201"/>
                      <a:pt x="35" y="202"/>
                    </a:cubicBezTo>
                    <a:cubicBezTo>
                      <a:pt x="36" y="201"/>
                      <a:pt x="35" y="202"/>
                      <a:pt x="36" y="202"/>
                    </a:cubicBezTo>
                    <a:cubicBezTo>
                      <a:pt x="36" y="202"/>
                      <a:pt x="35" y="202"/>
                      <a:pt x="36" y="202"/>
                    </a:cubicBezTo>
                    <a:cubicBezTo>
                      <a:pt x="36" y="203"/>
                      <a:pt x="37" y="201"/>
                      <a:pt x="37" y="201"/>
                    </a:cubicBezTo>
                    <a:cubicBezTo>
                      <a:pt x="36" y="202"/>
                      <a:pt x="37" y="202"/>
                      <a:pt x="37" y="202"/>
                    </a:cubicBezTo>
                    <a:cubicBezTo>
                      <a:pt x="37" y="203"/>
                      <a:pt x="38" y="202"/>
                      <a:pt x="38" y="202"/>
                    </a:cubicBezTo>
                    <a:cubicBezTo>
                      <a:pt x="38" y="202"/>
                      <a:pt x="38" y="201"/>
                      <a:pt x="38" y="203"/>
                    </a:cubicBezTo>
                    <a:cubicBezTo>
                      <a:pt x="38" y="203"/>
                      <a:pt x="38" y="201"/>
                      <a:pt x="38" y="202"/>
                    </a:cubicBezTo>
                    <a:cubicBezTo>
                      <a:pt x="39" y="202"/>
                      <a:pt x="39" y="203"/>
                      <a:pt x="39" y="202"/>
                    </a:cubicBezTo>
                    <a:cubicBezTo>
                      <a:pt x="40" y="202"/>
                      <a:pt x="39" y="202"/>
                      <a:pt x="39" y="202"/>
                    </a:cubicBezTo>
                    <a:cubicBezTo>
                      <a:pt x="40" y="201"/>
                      <a:pt x="40" y="202"/>
                      <a:pt x="40" y="201"/>
                    </a:cubicBezTo>
                    <a:cubicBezTo>
                      <a:pt x="41" y="199"/>
                      <a:pt x="40" y="201"/>
                      <a:pt x="40" y="201"/>
                    </a:cubicBezTo>
                    <a:cubicBezTo>
                      <a:pt x="41" y="202"/>
                      <a:pt x="41" y="200"/>
                      <a:pt x="40" y="200"/>
                    </a:cubicBezTo>
                    <a:cubicBezTo>
                      <a:pt x="40" y="199"/>
                      <a:pt x="40" y="199"/>
                      <a:pt x="41" y="200"/>
                    </a:cubicBezTo>
                    <a:cubicBezTo>
                      <a:pt x="41" y="201"/>
                      <a:pt x="41" y="199"/>
                      <a:pt x="41" y="201"/>
                    </a:cubicBezTo>
                    <a:cubicBezTo>
                      <a:pt x="41" y="201"/>
                      <a:pt x="41" y="201"/>
                      <a:pt x="41" y="200"/>
                    </a:cubicBezTo>
                    <a:cubicBezTo>
                      <a:pt x="42" y="198"/>
                      <a:pt x="42" y="200"/>
                      <a:pt x="42" y="200"/>
                    </a:cubicBezTo>
                    <a:cubicBezTo>
                      <a:pt x="42" y="199"/>
                      <a:pt x="42" y="200"/>
                      <a:pt x="42" y="201"/>
                    </a:cubicBezTo>
                    <a:cubicBezTo>
                      <a:pt x="42" y="201"/>
                      <a:pt x="43" y="201"/>
                      <a:pt x="43" y="200"/>
                    </a:cubicBezTo>
                    <a:cubicBezTo>
                      <a:pt x="43" y="200"/>
                      <a:pt x="43" y="200"/>
                      <a:pt x="43" y="200"/>
                    </a:cubicBezTo>
                    <a:cubicBezTo>
                      <a:pt x="43" y="199"/>
                      <a:pt x="43" y="202"/>
                      <a:pt x="43" y="200"/>
                    </a:cubicBezTo>
                    <a:cubicBezTo>
                      <a:pt x="44" y="200"/>
                      <a:pt x="44" y="201"/>
                      <a:pt x="44" y="201"/>
                    </a:cubicBezTo>
                    <a:cubicBezTo>
                      <a:pt x="44" y="201"/>
                      <a:pt x="45" y="202"/>
                      <a:pt x="45" y="201"/>
                    </a:cubicBezTo>
                    <a:cubicBezTo>
                      <a:pt x="45" y="200"/>
                      <a:pt x="45" y="200"/>
                      <a:pt x="45" y="199"/>
                    </a:cubicBezTo>
                    <a:cubicBezTo>
                      <a:pt x="45" y="198"/>
                      <a:pt x="44" y="198"/>
                      <a:pt x="44" y="199"/>
                    </a:cubicBezTo>
                    <a:cubicBezTo>
                      <a:pt x="44" y="199"/>
                      <a:pt x="44" y="198"/>
                      <a:pt x="44" y="198"/>
                    </a:cubicBezTo>
                    <a:cubicBezTo>
                      <a:pt x="45" y="199"/>
                      <a:pt x="45" y="199"/>
                      <a:pt x="45" y="199"/>
                    </a:cubicBezTo>
                    <a:cubicBezTo>
                      <a:pt x="45" y="198"/>
                      <a:pt x="45" y="197"/>
                      <a:pt x="45" y="198"/>
                    </a:cubicBezTo>
                    <a:cubicBezTo>
                      <a:pt x="45" y="198"/>
                      <a:pt x="45" y="199"/>
                      <a:pt x="45" y="199"/>
                    </a:cubicBezTo>
                    <a:cubicBezTo>
                      <a:pt x="45" y="198"/>
                      <a:pt x="45" y="200"/>
                      <a:pt x="46" y="199"/>
                    </a:cubicBezTo>
                    <a:cubicBezTo>
                      <a:pt x="46" y="200"/>
                      <a:pt x="47" y="198"/>
                      <a:pt x="46" y="199"/>
                    </a:cubicBezTo>
                    <a:cubicBezTo>
                      <a:pt x="46" y="199"/>
                      <a:pt x="46" y="199"/>
                      <a:pt x="46" y="200"/>
                    </a:cubicBezTo>
                    <a:cubicBezTo>
                      <a:pt x="46" y="199"/>
                      <a:pt x="46" y="201"/>
                      <a:pt x="46" y="200"/>
                    </a:cubicBezTo>
                    <a:cubicBezTo>
                      <a:pt x="46" y="201"/>
                      <a:pt x="46" y="200"/>
                      <a:pt x="46" y="200"/>
                    </a:cubicBezTo>
                    <a:cubicBezTo>
                      <a:pt x="46" y="200"/>
                      <a:pt x="46" y="201"/>
                      <a:pt x="46" y="201"/>
                    </a:cubicBezTo>
                    <a:cubicBezTo>
                      <a:pt x="46" y="202"/>
                      <a:pt x="45" y="200"/>
                      <a:pt x="46" y="202"/>
                    </a:cubicBezTo>
                    <a:cubicBezTo>
                      <a:pt x="47" y="201"/>
                      <a:pt x="46" y="201"/>
                      <a:pt x="47" y="201"/>
                    </a:cubicBezTo>
                    <a:cubicBezTo>
                      <a:pt x="47" y="202"/>
                      <a:pt x="47" y="202"/>
                      <a:pt x="47" y="202"/>
                    </a:cubicBezTo>
                    <a:cubicBezTo>
                      <a:pt x="46" y="201"/>
                      <a:pt x="47" y="200"/>
                      <a:pt x="46" y="201"/>
                    </a:cubicBezTo>
                    <a:cubicBezTo>
                      <a:pt x="47" y="201"/>
                      <a:pt x="46" y="201"/>
                      <a:pt x="46" y="202"/>
                    </a:cubicBezTo>
                    <a:cubicBezTo>
                      <a:pt x="46" y="203"/>
                      <a:pt x="46" y="203"/>
                      <a:pt x="47" y="202"/>
                    </a:cubicBezTo>
                    <a:cubicBezTo>
                      <a:pt x="47" y="202"/>
                      <a:pt x="47" y="201"/>
                      <a:pt x="48" y="202"/>
                    </a:cubicBezTo>
                    <a:cubicBezTo>
                      <a:pt x="47" y="202"/>
                      <a:pt x="48" y="204"/>
                      <a:pt x="48" y="204"/>
                    </a:cubicBezTo>
                    <a:cubicBezTo>
                      <a:pt x="47" y="205"/>
                      <a:pt x="48" y="204"/>
                      <a:pt x="48" y="204"/>
                    </a:cubicBezTo>
                    <a:cubicBezTo>
                      <a:pt x="48" y="204"/>
                      <a:pt x="48" y="203"/>
                      <a:pt x="48" y="203"/>
                    </a:cubicBezTo>
                    <a:cubicBezTo>
                      <a:pt x="49" y="204"/>
                      <a:pt x="48" y="204"/>
                      <a:pt x="49" y="204"/>
                    </a:cubicBezTo>
                    <a:cubicBezTo>
                      <a:pt x="49" y="204"/>
                      <a:pt x="48" y="204"/>
                      <a:pt x="49" y="205"/>
                    </a:cubicBezTo>
                    <a:cubicBezTo>
                      <a:pt x="50" y="205"/>
                      <a:pt x="51" y="204"/>
                      <a:pt x="50" y="204"/>
                    </a:cubicBezTo>
                    <a:cubicBezTo>
                      <a:pt x="50" y="204"/>
                      <a:pt x="49" y="204"/>
                      <a:pt x="50" y="203"/>
                    </a:cubicBezTo>
                    <a:cubicBezTo>
                      <a:pt x="49" y="203"/>
                      <a:pt x="50" y="203"/>
                      <a:pt x="50" y="203"/>
                    </a:cubicBezTo>
                    <a:cubicBezTo>
                      <a:pt x="50" y="202"/>
                      <a:pt x="50" y="204"/>
                      <a:pt x="49" y="203"/>
                    </a:cubicBezTo>
                    <a:cubicBezTo>
                      <a:pt x="49" y="202"/>
                      <a:pt x="49" y="201"/>
                      <a:pt x="49" y="202"/>
                    </a:cubicBezTo>
                    <a:cubicBezTo>
                      <a:pt x="49" y="202"/>
                      <a:pt x="49" y="201"/>
                      <a:pt x="49" y="202"/>
                    </a:cubicBezTo>
                    <a:cubicBezTo>
                      <a:pt x="49" y="200"/>
                      <a:pt x="49" y="200"/>
                      <a:pt x="50" y="201"/>
                    </a:cubicBezTo>
                    <a:cubicBezTo>
                      <a:pt x="50" y="200"/>
                      <a:pt x="51" y="201"/>
                      <a:pt x="51" y="201"/>
                    </a:cubicBezTo>
                    <a:cubicBezTo>
                      <a:pt x="51" y="202"/>
                      <a:pt x="50" y="201"/>
                      <a:pt x="50" y="201"/>
                    </a:cubicBezTo>
                    <a:cubicBezTo>
                      <a:pt x="50" y="202"/>
                      <a:pt x="50" y="203"/>
                      <a:pt x="51" y="201"/>
                    </a:cubicBezTo>
                    <a:cubicBezTo>
                      <a:pt x="51" y="201"/>
                      <a:pt x="51" y="200"/>
                      <a:pt x="51" y="201"/>
                    </a:cubicBezTo>
                    <a:cubicBezTo>
                      <a:pt x="51" y="201"/>
                      <a:pt x="51" y="200"/>
                      <a:pt x="51" y="201"/>
                    </a:cubicBezTo>
                    <a:cubicBezTo>
                      <a:pt x="51" y="200"/>
                      <a:pt x="51" y="200"/>
                      <a:pt x="52" y="200"/>
                    </a:cubicBezTo>
                    <a:cubicBezTo>
                      <a:pt x="52" y="200"/>
                      <a:pt x="52" y="199"/>
                      <a:pt x="52" y="199"/>
                    </a:cubicBezTo>
                    <a:cubicBezTo>
                      <a:pt x="53" y="198"/>
                      <a:pt x="52" y="198"/>
                      <a:pt x="53" y="198"/>
                    </a:cubicBezTo>
                    <a:cubicBezTo>
                      <a:pt x="53" y="200"/>
                      <a:pt x="53" y="199"/>
                      <a:pt x="53" y="200"/>
                    </a:cubicBezTo>
                    <a:cubicBezTo>
                      <a:pt x="53" y="201"/>
                      <a:pt x="53" y="199"/>
                      <a:pt x="52" y="200"/>
                    </a:cubicBezTo>
                    <a:cubicBezTo>
                      <a:pt x="54" y="200"/>
                      <a:pt x="52" y="199"/>
                      <a:pt x="52" y="200"/>
                    </a:cubicBezTo>
                    <a:cubicBezTo>
                      <a:pt x="52" y="201"/>
                      <a:pt x="52" y="200"/>
                      <a:pt x="53" y="200"/>
                    </a:cubicBezTo>
                    <a:cubicBezTo>
                      <a:pt x="54" y="202"/>
                      <a:pt x="54" y="202"/>
                      <a:pt x="54" y="202"/>
                    </a:cubicBezTo>
                    <a:cubicBezTo>
                      <a:pt x="54" y="202"/>
                      <a:pt x="54" y="201"/>
                      <a:pt x="54" y="202"/>
                    </a:cubicBezTo>
                    <a:cubicBezTo>
                      <a:pt x="54" y="201"/>
                      <a:pt x="54" y="202"/>
                      <a:pt x="54" y="203"/>
                    </a:cubicBezTo>
                    <a:cubicBezTo>
                      <a:pt x="55" y="202"/>
                      <a:pt x="54" y="204"/>
                      <a:pt x="55" y="204"/>
                    </a:cubicBezTo>
                    <a:cubicBezTo>
                      <a:pt x="55" y="205"/>
                      <a:pt x="55" y="203"/>
                      <a:pt x="55" y="204"/>
                    </a:cubicBezTo>
                    <a:cubicBezTo>
                      <a:pt x="55" y="204"/>
                      <a:pt x="56" y="205"/>
                      <a:pt x="56" y="204"/>
                    </a:cubicBezTo>
                    <a:cubicBezTo>
                      <a:pt x="56" y="204"/>
                      <a:pt x="57" y="204"/>
                      <a:pt x="57" y="204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7" y="204"/>
                      <a:pt x="58" y="204"/>
                      <a:pt x="58" y="203"/>
                    </a:cubicBezTo>
                    <a:cubicBezTo>
                      <a:pt x="59" y="203"/>
                      <a:pt x="58" y="202"/>
                      <a:pt x="59" y="202"/>
                    </a:cubicBezTo>
                    <a:cubicBezTo>
                      <a:pt x="58" y="202"/>
                      <a:pt x="58" y="201"/>
                      <a:pt x="59" y="201"/>
                    </a:cubicBezTo>
                    <a:cubicBezTo>
                      <a:pt x="59" y="201"/>
                      <a:pt x="59" y="201"/>
                      <a:pt x="58" y="201"/>
                    </a:cubicBezTo>
                    <a:cubicBezTo>
                      <a:pt x="58" y="201"/>
                      <a:pt x="59" y="201"/>
                      <a:pt x="58" y="201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58" y="200"/>
                      <a:pt x="57" y="200"/>
                      <a:pt x="57" y="200"/>
                    </a:cubicBezTo>
                    <a:cubicBezTo>
                      <a:pt x="57" y="200"/>
                      <a:pt x="57" y="200"/>
                      <a:pt x="57" y="200"/>
                    </a:cubicBezTo>
                    <a:cubicBezTo>
                      <a:pt x="57" y="199"/>
                      <a:pt x="57" y="201"/>
                      <a:pt x="57" y="200"/>
                    </a:cubicBezTo>
                    <a:cubicBezTo>
                      <a:pt x="57" y="199"/>
                      <a:pt x="57" y="200"/>
                      <a:pt x="57" y="200"/>
                    </a:cubicBezTo>
                    <a:cubicBezTo>
                      <a:pt x="57" y="199"/>
                      <a:pt x="56" y="199"/>
                      <a:pt x="57" y="200"/>
                    </a:cubicBezTo>
                    <a:cubicBezTo>
                      <a:pt x="57" y="199"/>
                      <a:pt x="57" y="200"/>
                      <a:pt x="57" y="199"/>
                    </a:cubicBezTo>
                    <a:cubicBezTo>
                      <a:pt x="57" y="199"/>
                      <a:pt x="57" y="199"/>
                      <a:pt x="57" y="200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8" y="199"/>
                      <a:pt x="57" y="200"/>
                      <a:pt x="58" y="200"/>
                    </a:cubicBezTo>
                    <a:cubicBezTo>
                      <a:pt x="58" y="199"/>
                      <a:pt x="58" y="201"/>
                      <a:pt x="58" y="200"/>
                    </a:cubicBezTo>
                    <a:cubicBezTo>
                      <a:pt x="58" y="200"/>
                      <a:pt x="59" y="200"/>
                      <a:pt x="59" y="200"/>
                    </a:cubicBezTo>
                    <a:cubicBezTo>
                      <a:pt x="59" y="200"/>
                      <a:pt x="59" y="199"/>
                      <a:pt x="59" y="200"/>
                    </a:cubicBezTo>
                    <a:cubicBezTo>
                      <a:pt x="59" y="199"/>
                      <a:pt x="59" y="199"/>
                      <a:pt x="59" y="200"/>
                    </a:cubicBezTo>
                    <a:cubicBezTo>
                      <a:pt x="59" y="200"/>
                      <a:pt x="60" y="200"/>
                      <a:pt x="61" y="201"/>
                    </a:cubicBezTo>
                    <a:cubicBezTo>
                      <a:pt x="60" y="202"/>
                      <a:pt x="60" y="202"/>
                      <a:pt x="60" y="202"/>
                    </a:cubicBezTo>
                    <a:cubicBezTo>
                      <a:pt x="60" y="202"/>
                      <a:pt x="60" y="202"/>
                      <a:pt x="60" y="202"/>
                    </a:cubicBezTo>
                    <a:cubicBezTo>
                      <a:pt x="60" y="202"/>
                      <a:pt x="60" y="202"/>
                      <a:pt x="60" y="202"/>
                    </a:cubicBezTo>
                    <a:cubicBezTo>
                      <a:pt x="60" y="202"/>
                      <a:pt x="60" y="202"/>
                      <a:pt x="60" y="202"/>
                    </a:cubicBezTo>
                    <a:cubicBezTo>
                      <a:pt x="59" y="202"/>
                      <a:pt x="60" y="203"/>
                      <a:pt x="60" y="202"/>
                    </a:cubicBezTo>
                    <a:cubicBezTo>
                      <a:pt x="60" y="202"/>
                      <a:pt x="60" y="202"/>
                      <a:pt x="60" y="202"/>
                    </a:cubicBezTo>
                    <a:cubicBezTo>
                      <a:pt x="60" y="203"/>
                      <a:pt x="60" y="202"/>
                      <a:pt x="60" y="203"/>
                    </a:cubicBezTo>
                    <a:cubicBezTo>
                      <a:pt x="60" y="203"/>
                      <a:pt x="60" y="203"/>
                      <a:pt x="60" y="202"/>
                    </a:cubicBezTo>
                    <a:cubicBezTo>
                      <a:pt x="60" y="203"/>
                      <a:pt x="60" y="202"/>
                      <a:pt x="60" y="202"/>
                    </a:cubicBezTo>
                    <a:cubicBezTo>
                      <a:pt x="60" y="202"/>
                      <a:pt x="60" y="202"/>
                      <a:pt x="60" y="202"/>
                    </a:cubicBezTo>
                    <a:cubicBezTo>
                      <a:pt x="60" y="202"/>
                      <a:pt x="60" y="203"/>
                      <a:pt x="60" y="202"/>
                    </a:cubicBezTo>
                    <a:cubicBezTo>
                      <a:pt x="60" y="202"/>
                      <a:pt x="60" y="202"/>
                      <a:pt x="60" y="202"/>
                    </a:cubicBezTo>
                    <a:cubicBezTo>
                      <a:pt x="61" y="203"/>
                      <a:pt x="60" y="203"/>
                      <a:pt x="61" y="202"/>
                    </a:cubicBezTo>
                    <a:cubicBezTo>
                      <a:pt x="61" y="202"/>
                      <a:pt x="61" y="202"/>
                      <a:pt x="61" y="202"/>
                    </a:cubicBezTo>
                    <a:cubicBezTo>
                      <a:pt x="61" y="202"/>
                      <a:pt x="61" y="202"/>
                      <a:pt x="61" y="202"/>
                    </a:cubicBezTo>
                    <a:cubicBezTo>
                      <a:pt x="60" y="203"/>
                      <a:pt x="61" y="203"/>
                      <a:pt x="61" y="203"/>
                    </a:cubicBezTo>
                    <a:cubicBezTo>
                      <a:pt x="61" y="202"/>
                      <a:pt x="61" y="201"/>
                      <a:pt x="61" y="202"/>
                    </a:cubicBezTo>
                    <a:cubicBezTo>
                      <a:pt x="61" y="203"/>
                      <a:pt x="61" y="202"/>
                      <a:pt x="62" y="202"/>
                    </a:cubicBezTo>
                    <a:cubicBezTo>
                      <a:pt x="62" y="202"/>
                      <a:pt x="62" y="201"/>
                      <a:pt x="63" y="203"/>
                    </a:cubicBezTo>
                    <a:cubicBezTo>
                      <a:pt x="62" y="204"/>
                      <a:pt x="63" y="203"/>
                      <a:pt x="63" y="203"/>
                    </a:cubicBezTo>
                    <a:cubicBezTo>
                      <a:pt x="62" y="203"/>
                      <a:pt x="63" y="203"/>
                      <a:pt x="63" y="203"/>
                    </a:cubicBezTo>
                    <a:cubicBezTo>
                      <a:pt x="63" y="203"/>
                      <a:pt x="62" y="203"/>
                      <a:pt x="63" y="203"/>
                    </a:cubicBezTo>
                    <a:cubicBezTo>
                      <a:pt x="63" y="202"/>
                      <a:pt x="63" y="202"/>
                      <a:pt x="63" y="202"/>
                    </a:cubicBezTo>
                    <a:cubicBezTo>
                      <a:pt x="61" y="202"/>
                      <a:pt x="62" y="201"/>
                      <a:pt x="63" y="201"/>
                    </a:cubicBezTo>
                    <a:cubicBezTo>
                      <a:pt x="63" y="200"/>
                      <a:pt x="63" y="201"/>
                      <a:pt x="63" y="201"/>
                    </a:cubicBezTo>
                    <a:cubicBezTo>
                      <a:pt x="63" y="201"/>
                      <a:pt x="63" y="200"/>
                      <a:pt x="63" y="201"/>
                    </a:cubicBezTo>
                    <a:cubicBezTo>
                      <a:pt x="63" y="200"/>
                      <a:pt x="64" y="201"/>
                      <a:pt x="64" y="200"/>
                    </a:cubicBezTo>
                    <a:cubicBezTo>
                      <a:pt x="63" y="201"/>
                      <a:pt x="64" y="201"/>
                      <a:pt x="64" y="201"/>
                    </a:cubicBezTo>
                    <a:cubicBezTo>
                      <a:pt x="64" y="202"/>
                      <a:pt x="64" y="203"/>
                      <a:pt x="64" y="201"/>
                    </a:cubicBezTo>
                    <a:cubicBezTo>
                      <a:pt x="64" y="201"/>
                      <a:pt x="64" y="201"/>
                      <a:pt x="64" y="201"/>
                    </a:cubicBezTo>
                    <a:cubicBezTo>
                      <a:pt x="64" y="201"/>
                      <a:pt x="65" y="201"/>
                      <a:pt x="64" y="202"/>
                    </a:cubicBezTo>
                    <a:cubicBezTo>
                      <a:pt x="64" y="202"/>
                      <a:pt x="64" y="203"/>
                      <a:pt x="64" y="202"/>
                    </a:cubicBezTo>
                    <a:cubicBezTo>
                      <a:pt x="64" y="203"/>
                      <a:pt x="63" y="203"/>
                      <a:pt x="64" y="203"/>
                    </a:cubicBezTo>
                    <a:cubicBezTo>
                      <a:pt x="64" y="202"/>
                      <a:pt x="63" y="204"/>
                      <a:pt x="63" y="203"/>
                    </a:cubicBezTo>
                    <a:cubicBezTo>
                      <a:pt x="63" y="204"/>
                      <a:pt x="62" y="204"/>
                      <a:pt x="63" y="204"/>
                    </a:cubicBezTo>
                    <a:cubicBezTo>
                      <a:pt x="62" y="205"/>
                      <a:pt x="62" y="205"/>
                      <a:pt x="62" y="205"/>
                    </a:cubicBezTo>
                    <a:cubicBezTo>
                      <a:pt x="61" y="203"/>
                      <a:pt x="63" y="204"/>
                      <a:pt x="62" y="203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1" y="203"/>
                      <a:pt x="61" y="204"/>
                      <a:pt x="61" y="205"/>
                    </a:cubicBezTo>
                    <a:cubicBezTo>
                      <a:pt x="61" y="205"/>
                      <a:pt x="61" y="205"/>
                      <a:pt x="61" y="205"/>
                    </a:cubicBezTo>
                    <a:cubicBezTo>
                      <a:pt x="61" y="204"/>
                      <a:pt x="62" y="205"/>
                      <a:pt x="61" y="205"/>
                    </a:cubicBezTo>
                    <a:cubicBezTo>
                      <a:pt x="62" y="204"/>
                      <a:pt x="62" y="205"/>
                      <a:pt x="61" y="206"/>
                    </a:cubicBezTo>
                    <a:cubicBezTo>
                      <a:pt x="61" y="207"/>
                      <a:pt x="61" y="206"/>
                      <a:pt x="61" y="205"/>
                    </a:cubicBezTo>
                    <a:cubicBezTo>
                      <a:pt x="61" y="206"/>
                      <a:pt x="61" y="206"/>
                      <a:pt x="61" y="206"/>
                    </a:cubicBezTo>
                    <a:cubicBezTo>
                      <a:pt x="60" y="206"/>
                      <a:pt x="61" y="206"/>
                      <a:pt x="61" y="206"/>
                    </a:cubicBezTo>
                    <a:cubicBezTo>
                      <a:pt x="61" y="206"/>
                      <a:pt x="61" y="206"/>
                      <a:pt x="62" y="206"/>
                    </a:cubicBezTo>
                    <a:cubicBezTo>
                      <a:pt x="62" y="205"/>
                      <a:pt x="62" y="206"/>
                      <a:pt x="63" y="206"/>
                    </a:cubicBezTo>
                    <a:cubicBezTo>
                      <a:pt x="62" y="207"/>
                      <a:pt x="63" y="208"/>
                      <a:pt x="63" y="207"/>
                    </a:cubicBezTo>
                    <a:cubicBezTo>
                      <a:pt x="63" y="206"/>
                      <a:pt x="63" y="206"/>
                      <a:pt x="64" y="206"/>
                    </a:cubicBezTo>
                    <a:cubicBezTo>
                      <a:pt x="64" y="206"/>
                      <a:pt x="64" y="207"/>
                      <a:pt x="64" y="206"/>
                    </a:cubicBezTo>
                    <a:cubicBezTo>
                      <a:pt x="64" y="207"/>
                      <a:pt x="64" y="206"/>
                      <a:pt x="65" y="206"/>
                    </a:cubicBezTo>
                    <a:cubicBezTo>
                      <a:pt x="65" y="205"/>
                      <a:pt x="65" y="205"/>
                      <a:pt x="65" y="205"/>
                    </a:cubicBezTo>
                    <a:cubicBezTo>
                      <a:pt x="66" y="205"/>
                      <a:pt x="66" y="206"/>
                      <a:pt x="65" y="205"/>
                    </a:cubicBezTo>
                    <a:cubicBezTo>
                      <a:pt x="66" y="205"/>
                      <a:pt x="66" y="206"/>
                      <a:pt x="66" y="204"/>
                    </a:cubicBezTo>
                    <a:cubicBezTo>
                      <a:pt x="66" y="205"/>
                      <a:pt x="66" y="203"/>
                      <a:pt x="66" y="204"/>
                    </a:cubicBezTo>
                    <a:cubicBezTo>
                      <a:pt x="67" y="204"/>
                      <a:pt x="67" y="204"/>
                      <a:pt x="67" y="204"/>
                    </a:cubicBezTo>
                    <a:cubicBezTo>
                      <a:pt x="67" y="205"/>
                      <a:pt x="67" y="204"/>
                      <a:pt x="67" y="204"/>
                    </a:cubicBezTo>
                    <a:cubicBezTo>
                      <a:pt x="67" y="204"/>
                      <a:pt x="67" y="205"/>
                      <a:pt x="67" y="204"/>
                    </a:cubicBezTo>
                    <a:cubicBezTo>
                      <a:pt x="67" y="205"/>
                      <a:pt x="67" y="204"/>
                      <a:pt x="67" y="204"/>
                    </a:cubicBezTo>
                    <a:cubicBezTo>
                      <a:pt x="67" y="204"/>
                      <a:pt x="67" y="205"/>
                      <a:pt x="67" y="204"/>
                    </a:cubicBezTo>
                    <a:cubicBezTo>
                      <a:pt x="67" y="204"/>
                      <a:pt x="67" y="204"/>
                      <a:pt x="67" y="204"/>
                    </a:cubicBezTo>
                    <a:cubicBezTo>
                      <a:pt x="68" y="203"/>
                      <a:pt x="68" y="205"/>
                      <a:pt x="68" y="204"/>
                    </a:cubicBezTo>
                    <a:cubicBezTo>
                      <a:pt x="68" y="203"/>
                      <a:pt x="67" y="204"/>
                      <a:pt x="67" y="204"/>
                    </a:cubicBezTo>
                    <a:cubicBezTo>
                      <a:pt x="68" y="205"/>
                      <a:pt x="68" y="205"/>
                      <a:pt x="68" y="204"/>
                    </a:cubicBezTo>
                    <a:cubicBezTo>
                      <a:pt x="68" y="205"/>
                      <a:pt x="68" y="205"/>
                      <a:pt x="68" y="205"/>
                    </a:cubicBezTo>
                    <a:cubicBezTo>
                      <a:pt x="69" y="205"/>
                      <a:pt x="69" y="204"/>
                      <a:pt x="68" y="204"/>
                    </a:cubicBezTo>
                    <a:cubicBezTo>
                      <a:pt x="69" y="205"/>
                      <a:pt x="68" y="206"/>
                      <a:pt x="68" y="205"/>
                    </a:cubicBezTo>
                    <a:cubicBezTo>
                      <a:pt x="69" y="205"/>
                      <a:pt x="69" y="205"/>
                      <a:pt x="69" y="204"/>
                    </a:cubicBezTo>
                    <a:cubicBezTo>
                      <a:pt x="69" y="203"/>
                      <a:pt x="69" y="205"/>
                      <a:pt x="69" y="204"/>
                    </a:cubicBezTo>
                    <a:cubicBezTo>
                      <a:pt x="69" y="204"/>
                      <a:pt x="69" y="206"/>
                      <a:pt x="69" y="204"/>
                    </a:cubicBezTo>
                    <a:cubicBezTo>
                      <a:pt x="70" y="205"/>
                      <a:pt x="69" y="205"/>
                      <a:pt x="70" y="205"/>
                    </a:cubicBezTo>
                    <a:cubicBezTo>
                      <a:pt x="69" y="205"/>
                      <a:pt x="70" y="204"/>
                      <a:pt x="69" y="205"/>
                    </a:cubicBezTo>
                    <a:cubicBezTo>
                      <a:pt x="70" y="205"/>
                      <a:pt x="70" y="206"/>
                      <a:pt x="70" y="206"/>
                    </a:cubicBezTo>
                    <a:cubicBezTo>
                      <a:pt x="71" y="206"/>
                      <a:pt x="70" y="206"/>
                      <a:pt x="71" y="206"/>
                    </a:cubicBezTo>
                    <a:cubicBezTo>
                      <a:pt x="71" y="206"/>
                      <a:pt x="71" y="206"/>
                      <a:pt x="71" y="207"/>
                    </a:cubicBezTo>
                    <a:cubicBezTo>
                      <a:pt x="71" y="207"/>
                      <a:pt x="71" y="207"/>
                      <a:pt x="72" y="207"/>
                    </a:cubicBezTo>
                    <a:cubicBezTo>
                      <a:pt x="72" y="209"/>
                      <a:pt x="71" y="208"/>
                      <a:pt x="71" y="207"/>
                    </a:cubicBezTo>
                    <a:cubicBezTo>
                      <a:pt x="71" y="208"/>
                      <a:pt x="72" y="208"/>
                      <a:pt x="71" y="208"/>
                    </a:cubicBezTo>
                    <a:cubicBezTo>
                      <a:pt x="70" y="208"/>
                      <a:pt x="70" y="210"/>
                      <a:pt x="71" y="209"/>
                    </a:cubicBezTo>
                    <a:cubicBezTo>
                      <a:pt x="71" y="208"/>
                      <a:pt x="70" y="209"/>
                      <a:pt x="71" y="209"/>
                    </a:cubicBezTo>
                    <a:cubicBezTo>
                      <a:pt x="71" y="208"/>
                      <a:pt x="71" y="208"/>
                      <a:pt x="71" y="209"/>
                    </a:cubicBezTo>
                    <a:cubicBezTo>
                      <a:pt x="71" y="209"/>
                      <a:pt x="71" y="209"/>
                      <a:pt x="71" y="209"/>
                    </a:cubicBezTo>
                    <a:cubicBezTo>
                      <a:pt x="71" y="210"/>
                      <a:pt x="71" y="210"/>
                      <a:pt x="71" y="209"/>
                    </a:cubicBezTo>
                    <a:cubicBezTo>
                      <a:pt x="71" y="209"/>
                      <a:pt x="72" y="209"/>
                      <a:pt x="72" y="209"/>
                    </a:cubicBezTo>
                    <a:cubicBezTo>
                      <a:pt x="72" y="209"/>
                      <a:pt x="72" y="210"/>
                      <a:pt x="72" y="209"/>
                    </a:cubicBezTo>
                    <a:cubicBezTo>
                      <a:pt x="73" y="209"/>
                      <a:pt x="71" y="208"/>
                      <a:pt x="73" y="209"/>
                    </a:cubicBezTo>
                    <a:cubicBezTo>
                      <a:pt x="72" y="209"/>
                      <a:pt x="73" y="209"/>
                      <a:pt x="73" y="209"/>
                    </a:cubicBezTo>
                    <a:cubicBezTo>
                      <a:pt x="72" y="208"/>
                      <a:pt x="73" y="209"/>
                      <a:pt x="73" y="209"/>
                    </a:cubicBezTo>
                    <a:cubicBezTo>
                      <a:pt x="73" y="208"/>
                      <a:pt x="73" y="209"/>
                      <a:pt x="73" y="209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3" y="209"/>
                      <a:pt x="74" y="208"/>
                      <a:pt x="73" y="208"/>
                    </a:cubicBezTo>
                    <a:cubicBezTo>
                      <a:pt x="73" y="208"/>
                      <a:pt x="73" y="208"/>
                      <a:pt x="72" y="208"/>
                    </a:cubicBezTo>
                    <a:cubicBezTo>
                      <a:pt x="73" y="209"/>
                      <a:pt x="72" y="208"/>
                      <a:pt x="73" y="208"/>
                    </a:cubicBezTo>
                    <a:cubicBezTo>
                      <a:pt x="73" y="208"/>
                      <a:pt x="73" y="208"/>
                      <a:pt x="73" y="208"/>
                    </a:cubicBezTo>
                    <a:cubicBezTo>
                      <a:pt x="73" y="208"/>
                      <a:pt x="73" y="207"/>
                      <a:pt x="73" y="208"/>
                    </a:cubicBezTo>
                    <a:cubicBezTo>
                      <a:pt x="73" y="209"/>
                      <a:pt x="73" y="207"/>
                      <a:pt x="73" y="208"/>
                    </a:cubicBezTo>
                    <a:cubicBezTo>
                      <a:pt x="73" y="207"/>
                      <a:pt x="74" y="207"/>
                      <a:pt x="73" y="207"/>
                    </a:cubicBezTo>
                    <a:cubicBezTo>
                      <a:pt x="73" y="208"/>
                      <a:pt x="74" y="206"/>
                      <a:pt x="73" y="207"/>
                    </a:cubicBezTo>
                    <a:cubicBezTo>
                      <a:pt x="73" y="207"/>
                      <a:pt x="73" y="206"/>
                      <a:pt x="72" y="207"/>
                    </a:cubicBezTo>
                    <a:cubicBezTo>
                      <a:pt x="72" y="207"/>
                      <a:pt x="72" y="207"/>
                      <a:pt x="73" y="206"/>
                    </a:cubicBezTo>
                    <a:cubicBezTo>
                      <a:pt x="73" y="206"/>
                      <a:pt x="73" y="207"/>
                      <a:pt x="74" y="207"/>
                    </a:cubicBezTo>
                    <a:cubicBezTo>
                      <a:pt x="74" y="206"/>
                      <a:pt x="73" y="207"/>
                      <a:pt x="74" y="207"/>
                    </a:cubicBezTo>
                    <a:cubicBezTo>
                      <a:pt x="73" y="207"/>
                      <a:pt x="74" y="206"/>
                      <a:pt x="74" y="206"/>
                    </a:cubicBezTo>
                    <a:cubicBezTo>
                      <a:pt x="74" y="207"/>
                      <a:pt x="74" y="206"/>
                      <a:pt x="74" y="206"/>
                    </a:cubicBezTo>
                    <a:cubicBezTo>
                      <a:pt x="75" y="206"/>
                      <a:pt x="75" y="206"/>
                      <a:pt x="75" y="207"/>
                    </a:cubicBezTo>
                    <a:cubicBezTo>
                      <a:pt x="74" y="207"/>
                      <a:pt x="74" y="208"/>
                      <a:pt x="75" y="208"/>
                    </a:cubicBezTo>
                    <a:cubicBezTo>
                      <a:pt x="75" y="209"/>
                      <a:pt x="75" y="208"/>
                      <a:pt x="75" y="208"/>
                    </a:cubicBezTo>
                    <a:cubicBezTo>
                      <a:pt x="75" y="208"/>
                      <a:pt x="75" y="209"/>
                      <a:pt x="75" y="209"/>
                    </a:cubicBezTo>
                    <a:cubicBezTo>
                      <a:pt x="75" y="210"/>
                      <a:pt x="75" y="209"/>
                      <a:pt x="75" y="209"/>
                    </a:cubicBezTo>
                    <a:cubicBezTo>
                      <a:pt x="74" y="209"/>
                      <a:pt x="75" y="209"/>
                      <a:pt x="75" y="209"/>
                    </a:cubicBezTo>
                    <a:cubicBezTo>
                      <a:pt x="75" y="207"/>
                      <a:pt x="76" y="209"/>
                      <a:pt x="76" y="209"/>
                    </a:cubicBezTo>
                    <a:cubicBezTo>
                      <a:pt x="77" y="208"/>
                      <a:pt x="76" y="209"/>
                      <a:pt x="76" y="209"/>
                    </a:cubicBezTo>
                    <a:cubicBezTo>
                      <a:pt x="76" y="207"/>
                      <a:pt x="76" y="209"/>
                      <a:pt x="77" y="208"/>
                    </a:cubicBezTo>
                    <a:cubicBezTo>
                      <a:pt x="78" y="208"/>
                      <a:pt x="78" y="208"/>
                      <a:pt x="77" y="208"/>
                    </a:cubicBezTo>
                    <a:cubicBezTo>
                      <a:pt x="77" y="208"/>
                      <a:pt x="77" y="207"/>
                      <a:pt x="77" y="208"/>
                    </a:cubicBezTo>
                    <a:cubicBezTo>
                      <a:pt x="77" y="208"/>
                      <a:pt x="77" y="208"/>
                      <a:pt x="77" y="208"/>
                    </a:cubicBezTo>
                    <a:cubicBezTo>
                      <a:pt x="78" y="208"/>
                      <a:pt x="77" y="209"/>
                      <a:pt x="77" y="208"/>
                    </a:cubicBezTo>
                    <a:cubicBezTo>
                      <a:pt x="77" y="208"/>
                      <a:pt x="77" y="209"/>
                      <a:pt x="77" y="208"/>
                    </a:cubicBezTo>
                    <a:cubicBezTo>
                      <a:pt x="78" y="207"/>
                      <a:pt x="77" y="207"/>
                      <a:pt x="78" y="207"/>
                    </a:cubicBezTo>
                    <a:cubicBezTo>
                      <a:pt x="78" y="207"/>
                      <a:pt x="78" y="207"/>
                      <a:pt x="78" y="207"/>
                    </a:cubicBezTo>
                    <a:cubicBezTo>
                      <a:pt x="78" y="207"/>
                      <a:pt x="78" y="208"/>
                      <a:pt x="78" y="207"/>
                    </a:cubicBezTo>
                    <a:cubicBezTo>
                      <a:pt x="80" y="207"/>
                      <a:pt x="78" y="206"/>
                      <a:pt x="79" y="208"/>
                    </a:cubicBezTo>
                    <a:cubicBezTo>
                      <a:pt x="79" y="206"/>
                      <a:pt x="79" y="208"/>
                      <a:pt x="79" y="207"/>
                    </a:cubicBezTo>
                    <a:cubicBezTo>
                      <a:pt x="79" y="207"/>
                      <a:pt x="79" y="207"/>
                      <a:pt x="79" y="207"/>
                    </a:cubicBezTo>
                    <a:cubicBezTo>
                      <a:pt x="78" y="207"/>
                      <a:pt x="79" y="207"/>
                      <a:pt x="79" y="207"/>
                    </a:cubicBezTo>
                    <a:cubicBezTo>
                      <a:pt x="78" y="206"/>
                      <a:pt x="79" y="207"/>
                      <a:pt x="79" y="207"/>
                    </a:cubicBezTo>
                    <a:cubicBezTo>
                      <a:pt x="78" y="205"/>
                      <a:pt x="79" y="208"/>
                      <a:pt x="79" y="207"/>
                    </a:cubicBezTo>
                    <a:cubicBezTo>
                      <a:pt x="79" y="206"/>
                      <a:pt x="79" y="206"/>
                      <a:pt x="79" y="206"/>
                    </a:cubicBezTo>
                    <a:cubicBezTo>
                      <a:pt x="79" y="206"/>
                      <a:pt x="79" y="206"/>
                      <a:pt x="79" y="206"/>
                    </a:cubicBezTo>
                    <a:cubicBezTo>
                      <a:pt x="80" y="206"/>
                      <a:pt x="80" y="206"/>
                      <a:pt x="79" y="206"/>
                    </a:cubicBezTo>
                    <a:cubicBezTo>
                      <a:pt x="79" y="206"/>
                      <a:pt x="79" y="206"/>
                      <a:pt x="79" y="206"/>
                    </a:cubicBezTo>
                    <a:cubicBezTo>
                      <a:pt x="80" y="205"/>
                      <a:pt x="79" y="208"/>
                      <a:pt x="80" y="207"/>
                    </a:cubicBezTo>
                    <a:cubicBezTo>
                      <a:pt x="81" y="207"/>
                      <a:pt x="81" y="207"/>
                      <a:pt x="81" y="207"/>
                    </a:cubicBezTo>
                    <a:cubicBezTo>
                      <a:pt x="81" y="206"/>
                      <a:pt x="81" y="206"/>
                      <a:pt x="81" y="206"/>
                    </a:cubicBezTo>
                    <a:cubicBezTo>
                      <a:pt x="80" y="205"/>
                      <a:pt x="81" y="205"/>
                      <a:pt x="81" y="205"/>
                    </a:cubicBezTo>
                    <a:cubicBezTo>
                      <a:pt x="81" y="206"/>
                      <a:pt x="81" y="204"/>
                      <a:pt x="81" y="205"/>
                    </a:cubicBezTo>
                    <a:cubicBezTo>
                      <a:pt x="82" y="206"/>
                      <a:pt x="81" y="205"/>
                      <a:pt x="81" y="206"/>
                    </a:cubicBezTo>
                    <a:cubicBezTo>
                      <a:pt x="82" y="206"/>
                      <a:pt x="81" y="206"/>
                      <a:pt x="82" y="206"/>
                    </a:cubicBezTo>
                    <a:cubicBezTo>
                      <a:pt x="81" y="206"/>
                      <a:pt x="82" y="206"/>
                      <a:pt x="82" y="206"/>
                    </a:cubicBezTo>
                    <a:cubicBezTo>
                      <a:pt x="83" y="206"/>
                      <a:pt x="84" y="207"/>
                      <a:pt x="83" y="207"/>
                    </a:cubicBezTo>
                    <a:cubicBezTo>
                      <a:pt x="83" y="206"/>
                      <a:pt x="84" y="208"/>
                      <a:pt x="83" y="207"/>
                    </a:cubicBezTo>
                    <a:cubicBezTo>
                      <a:pt x="84" y="207"/>
                      <a:pt x="85" y="206"/>
                      <a:pt x="84" y="207"/>
                    </a:cubicBezTo>
                    <a:cubicBezTo>
                      <a:pt x="85" y="207"/>
                      <a:pt x="85" y="207"/>
                      <a:pt x="84" y="207"/>
                    </a:cubicBezTo>
                    <a:cubicBezTo>
                      <a:pt x="84" y="208"/>
                      <a:pt x="84" y="208"/>
                      <a:pt x="84" y="207"/>
                    </a:cubicBezTo>
                    <a:cubicBezTo>
                      <a:pt x="84" y="208"/>
                      <a:pt x="85" y="207"/>
                      <a:pt x="85" y="207"/>
                    </a:cubicBezTo>
                    <a:cubicBezTo>
                      <a:pt x="84" y="207"/>
                      <a:pt x="84" y="208"/>
                      <a:pt x="84" y="207"/>
                    </a:cubicBezTo>
                    <a:cubicBezTo>
                      <a:pt x="84" y="208"/>
                      <a:pt x="84" y="207"/>
                      <a:pt x="84" y="208"/>
                    </a:cubicBezTo>
                    <a:cubicBezTo>
                      <a:pt x="84" y="206"/>
                      <a:pt x="84" y="207"/>
                      <a:pt x="84" y="207"/>
                    </a:cubicBezTo>
                    <a:cubicBezTo>
                      <a:pt x="84" y="208"/>
                      <a:pt x="85" y="207"/>
                      <a:pt x="85" y="208"/>
                    </a:cubicBezTo>
                    <a:cubicBezTo>
                      <a:pt x="83" y="209"/>
                      <a:pt x="83" y="207"/>
                      <a:pt x="84" y="208"/>
                    </a:cubicBezTo>
                    <a:cubicBezTo>
                      <a:pt x="84" y="208"/>
                      <a:pt x="85" y="209"/>
                      <a:pt x="85" y="208"/>
                    </a:cubicBezTo>
                    <a:cubicBezTo>
                      <a:pt x="86" y="208"/>
                      <a:pt x="85" y="209"/>
                      <a:pt x="86" y="209"/>
                    </a:cubicBezTo>
                    <a:cubicBezTo>
                      <a:pt x="85" y="208"/>
                      <a:pt x="85" y="209"/>
                      <a:pt x="86" y="209"/>
                    </a:cubicBezTo>
                    <a:cubicBezTo>
                      <a:pt x="86" y="208"/>
                      <a:pt x="86" y="209"/>
                      <a:pt x="86" y="208"/>
                    </a:cubicBezTo>
                    <a:cubicBezTo>
                      <a:pt x="86" y="207"/>
                      <a:pt x="87" y="208"/>
                      <a:pt x="87" y="208"/>
                    </a:cubicBezTo>
                    <a:cubicBezTo>
                      <a:pt x="87" y="209"/>
                      <a:pt x="87" y="210"/>
                      <a:pt x="87" y="209"/>
                    </a:cubicBezTo>
                    <a:cubicBezTo>
                      <a:pt x="87" y="210"/>
                      <a:pt x="87" y="209"/>
                      <a:pt x="87" y="211"/>
                    </a:cubicBezTo>
                    <a:cubicBezTo>
                      <a:pt x="87" y="211"/>
                      <a:pt x="88" y="210"/>
                      <a:pt x="89" y="211"/>
                    </a:cubicBezTo>
                    <a:cubicBezTo>
                      <a:pt x="89" y="211"/>
                      <a:pt x="89" y="210"/>
                      <a:pt x="89" y="210"/>
                    </a:cubicBezTo>
                    <a:cubicBezTo>
                      <a:pt x="89" y="209"/>
                      <a:pt x="89" y="209"/>
                      <a:pt x="89" y="209"/>
                    </a:cubicBezTo>
                    <a:cubicBezTo>
                      <a:pt x="90" y="210"/>
                      <a:pt x="88" y="208"/>
                      <a:pt x="88" y="209"/>
                    </a:cubicBezTo>
                    <a:cubicBezTo>
                      <a:pt x="89" y="209"/>
                      <a:pt x="90" y="209"/>
                      <a:pt x="89" y="209"/>
                    </a:cubicBezTo>
                    <a:cubicBezTo>
                      <a:pt x="89" y="209"/>
                      <a:pt x="91" y="209"/>
                      <a:pt x="89" y="208"/>
                    </a:cubicBezTo>
                    <a:cubicBezTo>
                      <a:pt x="88" y="208"/>
                      <a:pt x="90" y="207"/>
                      <a:pt x="89" y="207"/>
                    </a:cubicBezTo>
                    <a:cubicBezTo>
                      <a:pt x="89" y="208"/>
                      <a:pt x="89" y="207"/>
                      <a:pt x="90" y="207"/>
                    </a:cubicBezTo>
                    <a:cubicBezTo>
                      <a:pt x="90" y="206"/>
                      <a:pt x="90" y="206"/>
                      <a:pt x="90" y="206"/>
                    </a:cubicBezTo>
                    <a:cubicBezTo>
                      <a:pt x="90" y="206"/>
                      <a:pt x="90" y="206"/>
                      <a:pt x="90" y="205"/>
                    </a:cubicBezTo>
                    <a:cubicBezTo>
                      <a:pt x="90" y="205"/>
                      <a:pt x="89" y="205"/>
                      <a:pt x="90" y="205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89" y="204"/>
                      <a:pt x="89" y="205"/>
                      <a:pt x="90" y="205"/>
                    </a:cubicBezTo>
                    <a:cubicBezTo>
                      <a:pt x="89" y="205"/>
                      <a:pt x="90" y="205"/>
                      <a:pt x="90" y="205"/>
                    </a:cubicBezTo>
                    <a:cubicBezTo>
                      <a:pt x="90" y="205"/>
                      <a:pt x="90" y="205"/>
                      <a:pt x="90" y="204"/>
                    </a:cubicBezTo>
                    <a:cubicBezTo>
                      <a:pt x="91" y="206"/>
                      <a:pt x="90" y="204"/>
                      <a:pt x="91" y="205"/>
                    </a:cubicBezTo>
                    <a:cubicBezTo>
                      <a:pt x="92" y="206"/>
                      <a:pt x="92" y="204"/>
                      <a:pt x="92" y="205"/>
                    </a:cubicBezTo>
                    <a:cubicBezTo>
                      <a:pt x="91" y="206"/>
                      <a:pt x="93" y="206"/>
                      <a:pt x="93" y="206"/>
                    </a:cubicBezTo>
                    <a:cubicBezTo>
                      <a:pt x="93" y="205"/>
                      <a:pt x="93" y="205"/>
                      <a:pt x="93" y="207"/>
                    </a:cubicBezTo>
                    <a:cubicBezTo>
                      <a:pt x="95" y="208"/>
                      <a:pt x="93" y="206"/>
                      <a:pt x="93" y="207"/>
                    </a:cubicBezTo>
                    <a:cubicBezTo>
                      <a:pt x="93" y="207"/>
                      <a:pt x="94" y="208"/>
                      <a:pt x="94" y="207"/>
                    </a:cubicBezTo>
                    <a:cubicBezTo>
                      <a:pt x="94" y="207"/>
                      <a:pt x="94" y="207"/>
                      <a:pt x="94" y="207"/>
                    </a:cubicBezTo>
                    <a:cubicBezTo>
                      <a:pt x="95" y="207"/>
                      <a:pt x="95" y="210"/>
                      <a:pt x="95" y="207"/>
                    </a:cubicBezTo>
                    <a:cubicBezTo>
                      <a:pt x="95" y="207"/>
                      <a:pt x="95" y="207"/>
                      <a:pt x="95" y="207"/>
                    </a:cubicBezTo>
                    <a:cubicBezTo>
                      <a:pt x="95" y="207"/>
                      <a:pt x="95" y="208"/>
                      <a:pt x="95" y="206"/>
                    </a:cubicBezTo>
                    <a:cubicBezTo>
                      <a:pt x="97" y="208"/>
                      <a:pt x="96" y="207"/>
                      <a:pt x="96" y="207"/>
                    </a:cubicBezTo>
                    <a:cubicBezTo>
                      <a:pt x="96" y="209"/>
                      <a:pt x="97" y="207"/>
                      <a:pt x="97" y="208"/>
                    </a:cubicBezTo>
                    <a:cubicBezTo>
                      <a:pt x="96" y="208"/>
                      <a:pt x="97" y="207"/>
                      <a:pt x="97" y="207"/>
                    </a:cubicBezTo>
                    <a:cubicBezTo>
                      <a:pt x="98" y="207"/>
                      <a:pt x="97" y="208"/>
                      <a:pt x="99" y="208"/>
                    </a:cubicBezTo>
                    <a:cubicBezTo>
                      <a:pt x="98" y="208"/>
                      <a:pt x="97" y="206"/>
                      <a:pt x="99" y="207"/>
                    </a:cubicBezTo>
                    <a:cubicBezTo>
                      <a:pt x="99" y="205"/>
                      <a:pt x="99" y="208"/>
                      <a:pt x="100" y="207"/>
                    </a:cubicBezTo>
                    <a:cubicBezTo>
                      <a:pt x="100" y="206"/>
                      <a:pt x="99" y="205"/>
                      <a:pt x="98" y="205"/>
                    </a:cubicBezTo>
                    <a:cubicBezTo>
                      <a:pt x="99" y="206"/>
                      <a:pt x="98" y="204"/>
                      <a:pt x="99" y="205"/>
                    </a:cubicBezTo>
                    <a:cubicBezTo>
                      <a:pt x="99" y="205"/>
                      <a:pt x="98" y="204"/>
                      <a:pt x="98" y="203"/>
                    </a:cubicBezTo>
                    <a:cubicBezTo>
                      <a:pt x="97" y="203"/>
                      <a:pt x="100" y="202"/>
                      <a:pt x="100" y="202"/>
                    </a:cubicBezTo>
                    <a:cubicBezTo>
                      <a:pt x="100" y="202"/>
                      <a:pt x="100" y="202"/>
                      <a:pt x="100" y="203"/>
                    </a:cubicBezTo>
                    <a:cubicBezTo>
                      <a:pt x="101" y="203"/>
                      <a:pt x="101" y="202"/>
                      <a:pt x="102" y="203"/>
                    </a:cubicBezTo>
                    <a:cubicBezTo>
                      <a:pt x="102" y="202"/>
                      <a:pt x="103" y="203"/>
                      <a:pt x="102" y="203"/>
                    </a:cubicBezTo>
                    <a:cubicBezTo>
                      <a:pt x="102" y="202"/>
                      <a:pt x="102" y="201"/>
                      <a:pt x="103" y="203"/>
                    </a:cubicBezTo>
                    <a:cubicBezTo>
                      <a:pt x="101" y="204"/>
                      <a:pt x="102" y="203"/>
                      <a:pt x="103" y="203"/>
                    </a:cubicBezTo>
                    <a:cubicBezTo>
                      <a:pt x="103" y="202"/>
                      <a:pt x="102" y="205"/>
                      <a:pt x="102" y="204"/>
                    </a:cubicBezTo>
                    <a:cubicBezTo>
                      <a:pt x="102" y="204"/>
                      <a:pt x="102" y="204"/>
                      <a:pt x="103" y="205"/>
                    </a:cubicBezTo>
                    <a:cubicBezTo>
                      <a:pt x="103" y="203"/>
                      <a:pt x="102" y="206"/>
                      <a:pt x="102" y="206"/>
                    </a:cubicBezTo>
                    <a:cubicBezTo>
                      <a:pt x="101" y="206"/>
                      <a:pt x="102" y="208"/>
                      <a:pt x="103" y="207"/>
                    </a:cubicBezTo>
                    <a:cubicBezTo>
                      <a:pt x="103" y="207"/>
                      <a:pt x="104" y="207"/>
                      <a:pt x="103" y="206"/>
                    </a:cubicBezTo>
                    <a:cubicBezTo>
                      <a:pt x="103" y="208"/>
                      <a:pt x="102" y="207"/>
                      <a:pt x="103" y="206"/>
                    </a:cubicBezTo>
                    <a:cubicBezTo>
                      <a:pt x="104" y="206"/>
                      <a:pt x="104" y="208"/>
                      <a:pt x="104" y="208"/>
                    </a:cubicBezTo>
                    <a:cubicBezTo>
                      <a:pt x="104" y="208"/>
                      <a:pt x="104" y="210"/>
                      <a:pt x="104" y="210"/>
                    </a:cubicBezTo>
                    <a:cubicBezTo>
                      <a:pt x="103" y="209"/>
                      <a:pt x="105" y="209"/>
                      <a:pt x="105" y="210"/>
                    </a:cubicBezTo>
                    <a:cubicBezTo>
                      <a:pt x="106" y="211"/>
                      <a:pt x="106" y="210"/>
                      <a:pt x="107" y="210"/>
                    </a:cubicBezTo>
                    <a:cubicBezTo>
                      <a:pt x="106" y="210"/>
                      <a:pt x="106" y="211"/>
                      <a:pt x="106" y="210"/>
                    </a:cubicBezTo>
                    <a:cubicBezTo>
                      <a:pt x="107" y="209"/>
                      <a:pt x="107" y="210"/>
                      <a:pt x="106" y="210"/>
                    </a:cubicBezTo>
                    <a:cubicBezTo>
                      <a:pt x="106" y="211"/>
                      <a:pt x="106" y="212"/>
                      <a:pt x="106" y="211"/>
                    </a:cubicBezTo>
                    <a:cubicBezTo>
                      <a:pt x="106" y="211"/>
                      <a:pt x="106" y="212"/>
                      <a:pt x="106" y="211"/>
                    </a:cubicBezTo>
                    <a:cubicBezTo>
                      <a:pt x="106" y="211"/>
                      <a:pt x="107" y="212"/>
                      <a:pt x="107" y="211"/>
                    </a:cubicBezTo>
                    <a:cubicBezTo>
                      <a:pt x="107" y="212"/>
                      <a:pt x="108" y="211"/>
                      <a:pt x="108" y="211"/>
                    </a:cubicBezTo>
                    <a:cubicBezTo>
                      <a:pt x="108" y="209"/>
                      <a:pt x="109" y="212"/>
                      <a:pt x="108" y="211"/>
                    </a:cubicBezTo>
                    <a:cubicBezTo>
                      <a:pt x="108" y="212"/>
                      <a:pt x="108" y="213"/>
                      <a:pt x="108" y="211"/>
                    </a:cubicBezTo>
                    <a:cubicBezTo>
                      <a:pt x="108" y="212"/>
                      <a:pt x="109" y="212"/>
                      <a:pt x="108" y="211"/>
                    </a:cubicBezTo>
                    <a:cubicBezTo>
                      <a:pt x="108" y="211"/>
                      <a:pt x="108" y="211"/>
                      <a:pt x="108" y="212"/>
                    </a:cubicBezTo>
                    <a:cubicBezTo>
                      <a:pt x="107" y="212"/>
                      <a:pt x="110" y="210"/>
                      <a:pt x="110" y="212"/>
                    </a:cubicBezTo>
                    <a:cubicBezTo>
                      <a:pt x="111" y="212"/>
                      <a:pt x="110" y="212"/>
                      <a:pt x="111" y="212"/>
                    </a:cubicBezTo>
                    <a:cubicBezTo>
                      <a:pt x="110" y="211"/>
                      <a:pt x="110" y="211"/>
                      <a:pt x="111" y="212"/>
                    </a:cubicBezTo>
                    <a:cubicBezTo>
                      <a:pt x="111" y="211"/>
                      <a:pt x="112" y="212"/>
                      <a:pt x="112" y="212"/>
                    </a:cubicBezTo>
                    <a:cubicBezTo>
                      <a:pt x="114" y="210"/>
                      <a:pt x="114" y="211"/>
                      <a:pt x="114" y="211"/>
                    </a:cubicBezTo>
                    <a:cubicBezTo>
                      <a:pt x="114" y="211"/>
                      <a:pt x="115" y="212"/>
                      <a:pt x="115" y="211"/>
                    </a:cubicBezTo>
                    <a:cubicBezTo>
                      <a:pt x="115" y="210"/>
                      <a:pt x="116" y="212"/>
                      <a:pt x="116" y="211"/>
                    </a:cubicBezTo>
                    <a:cubicBezTo>
                      <a:pt x="117" y="211"/>
                      <a:pt x="117" y="211"/>
                      <a:pt x="116" y="211"/>
                    </a:cubicBezTo>
                    <a:cubicBezTo>
                      <a:pt x="116" y="210"/>
                      <a:pt x="117" y="208"/>
                      <a:pt x="117" y="209"/>
                    </a:cubicBezTo>
                    <a:cubicBezTo>
                      <a:pt x="117" y="210"/>
                      <a:pt x="117" y="210"/>
                      <a:pt x="117" y="209"/>
                    </a:cubicBezTo>
                    <a:cubicBezTo>
                      <a:pt x="117" y="210"/>
                      <a:pt x="118" y="209"/>
                      <a:pt x="117" y="209"/>
                    </a:cubicBezTo>
                    <a:cubicBezTo>
                      <a:pt x="118" y="210"/>
                      <a:pt x="117" y="209"/>
                      <a:pt x="117" y="209"/>
                    </a:cubicBezTo>
                    <a:cubicBezTo>
                      <a:pt x="118" y="209"/>
                      <a:pt x="118" y="211"/>
                      <a:pt x="119" y="211"/>
                    </a:cubicBezTo>
                    <a:cubicBezTo>
                      <a:pt x="119" y="210"/>
                      <a:pt x="119" y="210"/>
                      <a:pt x="120" y="210"/>
                    </a:cubicBezTo>
                    <a:cubicBezTo>
                      <a:pt x="121" y="212"/>
                      <a:pt x="122" y="212"/>
                      <a:pt x="122" y="212"/>
                    </a:cubicBezTo>
                    <a:cubicBezTo>
                      <a:pt x="122" y="212"/>
                      <a:pt x="122" y="209"/>
                      <a:pt x="121" y="209"/>
                    </a:cubicBezTo>
                    <a:cubicBezTo>
                      <a:pt x="122" y="208"/>
                      <a:pt x="122" y="210"/>
                      <a:pt x="122" y="209"/>
                    </a:cubicBezTo>
                    <a:cubicBezTo>
                      <a:pt x="123" y="209"/>
                      <a:pt x="122" y="210"/>
                      <a:pt x="122" y="209"/>
                    </a:cubicBezTo>
                    <a:cubicBezTo>
                      <a:pt x="122" y="210"/>
                      <a:pt x="124" y="210"/>
                      <a:pt x="123" y="209"/>
                    </a:cubicBezTo>
                    <a:cubicBezTo>
                      <a:pt x="123" y="209"/>
                      <a:pt x="124" y="209"/>
                      <a:pt x="123" y="208"/>
                    </a:cubicBezTo>
                    <a:cubicBezTo>
                      <a:pt x="124" y="209"/>
                      <a:pt x="124" y="209"/>
                      <a:pt x="124" y="208"/>
                    </a:cubicBezTo>
                    <a:cubicBezTo>
                      <a:pt x="123" y="207"/>
                      <a:pt x="124" y="208"/>
                      <a:pt x="124" y="207"/>
                    </a:cubicBezTo>
                    <a:cubicBezTo>
                      <a:pt x="123" y="207"/>
                      <a:pt x="122" y="207"/>
                      <a:pt x="122" y="206"/>
                    </a:cubicBezTo>
                    <a:cubicBezTo>
                      <a:pt x="122" y="206"/>
                      <a:pt x="122" y="204"/>
                      <a:pt x="122" y="205"/>
                    </a:cubicBezTo>
                    <a:cubicBezTo>
                      <a:pt x="122" y="205"/>
                      <a:pt x="122" y="205"/>
                      <a:pt x="123" y="205"/>
                    </a:cubicBezTo>
                    <a:cubicBezTo>
                      <a:pt x="123" y="204"/>
                      <a:pt x="123" y="208"/>
                      <a:pt x="123" y="205"/>
                    </a:cubicBezTo>
                    <a:cubicBezTo>
                      <a:pt x="123" y="205"/>
                      <a:pt x="125" y="204"/>
                      <a:pt x="125" y="205"/>
                    </a:cubicBezTo>
                    <a:cubicBezTo>
                      <a:pt x="125" y="204"/>
                      <a:pt x="126" y="204"/>
                      <a:pt x="125" y="203"/>
                    </a:cubicBezTo>
                    <a:cubicBezTo>
                      <a:pt x="124" y="205"/>
                      <a:pt x="125" y="205"/>
                      <a:pt x="125" y="204"/>
                    </a:cubicBezTo>
                    <a:cubicBezTo>
                      <a:pt x="126" y="204"/>
                      <a:pt x="125" y="202"/>
                      <a:pt x="126" y="203"/>
                    </a:cubicBezTo>
                    <a:cubicBezTo>
                      <a:pt x="126" y="202"/>
                      <a:pt x="127" y="202"/>
                      <a:pt x="127" y="203"/>
                    </a:cubicBezTo>
                    <a:cubicBezTo>
                      <a:pt x="127" y="201"/>
                      <a:pt x="126" y="204"/>
                      <a:pt x="127" y="202"/>
                    </a:cubicBezTo>
                    <a:cubicBezTo>
                      <a:pt x="127" y="203"/>
                      <a:pt x="127" y="203"/>
                      <a:pt x="128" y="203"/>
                    </a:cubicBezTo>
                    <a:cubicBezTo>
                      <a:pt x="127" y="203"/>
                      <a:pt x="128" y="203"/>
                      <a:pt x="128" y="202"/>
                    </a:cubicBezTo>
                    <a:cubicBezTo>
                      <a:pt x="129" y="202"/>
                      <a:pt x="129" y="203"/>
                      <a:pt x="129" y="203"/>
                    </a:cubicBezTo>
                    <a:cubicBezTo>
                      <a:pt x="129" y="203"/>
                      <a:pt x="129" y="201"/>
                      <a:pt x="128" y="201"/>
                    </a:cubicBezTo>
                    <a:cubicBezTo>
                      <a:pt x="128" y="201"/>
                      <a:pt x="129" y="200"/>
                      <a:pt x="128" y="201"/>
                    </a:cubicBezTo>
                    <a:cubicBezTo>
                      <a:pt x="129" y="201"/>
                      <a:pt x="129" y="202"/>
                      <a:pt x="129" y="200"/>
                    </a:cubicBezTo>
                    <a:cubicBezTo>
                      <a:pt x="130" y="200"/>
                      <a:pt x="129" y="199"/>
                      <a:pt x="129" y="200"/>
                    </a:cubicBezTo>
                    <a:cubicBezTo>
                      <a:pt x="129" y="200"/>
                      <a:pt x="129" y="200"/>
                      <a:pt x="129" y="201"/>
                    </a:cubicBezTo>
                    <a:cubicBezTo>
                      <a:pt x="130" y="201"/>
                      <a:pt x="130" y="199"/>
                      <a:pt x="129" y="200"/>
                    </a:cubicBezTo>
                    <a:cubicBezTo>
                      <a:pt x="130" y="202"/>
                      <a:pt x="129" y="200"/>
                      <a:pt x="130" y="200"/>
                    </a:cubicBezTo>
                    <a:cubicBezTo>
                      <a:pt x="131" y="201"/>
                      <a:pt x="130" y="198"/>
                      <a:pt x="130" y="200"/>
                    </a:cubicBezTo>
                    <a:cubicBezTo>
                      <a:pt x="130" y="199"/>
                      <a:pt x="131" y="199"/>
                      <a:pt x="130" y="200"/>
                    </a:cubicBezTo>
                    <a:cubicBezTo>
                      <a:pt x="131" y="201"/>
                      <a:pt x="132" y="199"/>
                      <a:pt x="132" y="200"/>
                    </a:cubicBezTo>
                    <a:cubicBezTo>
                      <a:pt x="132" y="200"/>
                      <a:pt x="131" y="200"/>
                      <a:pt x="132" y="200"/>
                    </a:cubicBezTo>
                    <a:cubicBezTo>
                      <a:pt x="131" y="200"/>
                      <a:pt x="133" y="199"/>
                      <a:pt x="132" y="200"/>
                    </a:cubicBezTo>
                    <a:cubicBezTo>
                      <a:pt x="133" y="201"/>
                      <a:pt x="134" y="200"/>
                      <a:pt x="134" y="199"/>
                    </a:cubicBezTo>
                    <a:cubicBezTo>
                      <a:pt x="134" y="200"/>
                      <a:pt x="134" y="199"/>
                      <a:pt x="135" y="200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6" y="202"/>
                      <a:pt x="136" y="201"/>
                    </a:cubicBezTo>
                    <a:cubicBezTo>
                      <a:pt x="135" y="202"/>
                      <a:pt x="136" y="201"/>
                      <a:pt x="136" y="200"/>
                    </a:cubicBezTo>
                    <a:cubicBezTo>
                      <a:pt x="137" y="199"/>
                      <a:pt x="136" y="200"/>
                      <a:pt x="136" y="200"/>
                    </a:cubicBezTo>
                    <a:cubicBezTo>
                      <a:pt x="136" y="201"/>
                      <a:pt x="136" y="201"/>
                      <a:pt x="136" y="200"/>
                    </a:cubicBezTo>
                    <a:cubicBezTo>
                      <a:pt x="136" y="200"/>
                      <a:pt x="136" y="198"/>
                      <a:pt x="137" y="199"/>
                    </a:cubicBezTo>
                    <a:cubicBezTo>
                      <a:pt x="137" y="199"/>
                      <a:pt x="137" y="199"/>
                      <a:pt x="137" y="198"/>
                    </a:cubicBezTo>
                    <a:cubicBezTo>
                      <a:pt x="137" y="198"/>
                      <a:pt x="138" y="197"/>
                      <a:pt x="138" y="199"/>
                    </a:cubicBezTo>
                    <a:cubicBezTo>
                      <a:pt x="138" y="199"/>
                      <a:pt x="138" y="198"/>
                      <a:pt x="138" y="199"/>
                    </a:cubicBezTo>
                    <a:cubicBezTo>
                      <a:pt x="138" y="199"/>
                      <a:pt x="137" y="200"/>
                      <a:pt x="138" y="199"/>
                    </a:cubicBezTo>
                    <a:cubicBezTo>
                      <a:pt x="138" y="199"/>
                      <a:pt x="138" y="198"/>
                      <a:pt x="138" y="199"/>
                    </a:cubicBezTo>
                    <a:cubicBezTo>
                      <a:pt x="139" y="198"/>
                      <a:pt x="138" y="199"/>
                      <a:pt x="138" y="199"/>
                    </a:cubicBezTo>
                    <a:cubicBezTo>
                      <a:pt x="139" y="198"/>
                      <a:pt x="139" y="198"/>
                      <a:pt x="139" y="199"/>
                    </a:cubicBezTo>
                    <a:cubicBezTo>
                      <a:pt x="138" y="200"/>
                      <a:pt x="139" y="200"/>
                      <a:pt x="140" y="199"/>
                    </a:cubicBezTo>
                    <a:cubicBezTo>
                      <a:pt x="139" y="199"/>
                      <a:pt x="139" y="199"/>
                      <a:pt x="140" y="199"/>
                    </a:cubicBezTo>
                    <a:cubicBezTo>
                      <a:pt x="140" y="198"/>
                      <a:pt x="140" y="199"/>
                      <a:pt x="140" y="199"/>
                    </a:cubicBezTo>
                    <a:cubicBezTo>
                      <a:pt x="140" y="198"/>
                      <a:pt x="140" y="197"/>
                      <a:pt x="140" y="199"/>
                    </a:cubicBezTo>
                    <a:cubicBezTo>
                      <a:pt x="140" y="199"/>
                      <a:pt x="140" y="200"/>
                      <a:pt x="141" y="200"/>
                    </a:cubicBezTo>
                    <a:cubicBezTo>
                      <a:pt x="141" y="200"/>
                      <a:pt x="140" y="200"/>
                      <a:pt x="141" y="199"/>
                    </a:cubicBezTo>
                    <a:cubicBezTo>
                      <a:pt x="141" y="199"/>
                      <a:pt x="141" y="199"/>
                      <a:pt x="141" y="201"/>
                    </a:cubicBezTo>
                    <a:cubicBezTo>
                      <a:pt x="141" y="200"/>
                      <a:pt x="141" y="200"/>
                      <a:pt x="141" y="201"/>
                    </a:cubicBezTo>
                    <a:cubicBezTo>
                      <a:pt x="142" y="201"/>
                      <a:pt x="142" y="201"/>
                      <a:pt x="142" y="201"/>
                    </a:cubicBezTo>
                    <a:cubicBezTo>
                      <a:pt x="142" y="201"/>
                      <a:pt x="142" y="201"/>
                      <a:pt x="143" y="201"/>
                    </a:cubicBezTo>
                    <a:cubicBezTo>
                      <a:pt x="144" y="202"/>
                      <a:pt x="143" y="201"/>
                      <a:pt x="143" y="201"/>
                    </a:cubicBezTo>
                    <a:cubicBezTo>
                      <a:pt x="143" y="200"/>
                      <a:pt x="143" y="201"/>
                      <a:pt x="143" y="201"/>
                    </a:cubicBezTo>
                    <a:cubicBezTo>
                      <a:pt x="144" y="200"/>
                      <a:pt x="144" y="201"/>
                      <a:pt x="144" y="200"/>
                    </a:cubicBezTo>
                    <a:cubicBezTo>
                      <a:pt x="144" y="201"/>
                      <a:pt x="144" y="201"/>
                      <a:pt x="145" y="200"/>
                    </a:cubicBezTo>
                    <a:cubicBezTo>
                      <a:pt x="144" y="200"/>
                      <a:pt x="145" y="201"/>
                      <a:pt x="145" y="200"/>
                    </a:cubicBezTo>
                    <a:cubicBezTo>
                      <a:pt x="145" y="201"/>
                      <a:pt x="145" y="199"/>
                      <a:pt x="145" y="200"/>
                    </a:cubicBezTo>
                    <a:cubicBezTo>
                      <a:pt x="146" y="201"/>
                      <a:pt x="145" y="201"/>
                      <a:pt x="146" y="201"/>
                    </a:cubicBezTo>
                    <a:cubicBezTo>
                      <a:pt x="146" y="200"/>
                      <a:pt x="146" y="201"/>
                      <a:pt x="146" y="201"/>
                    </a:cubicBezTo>
                    <a:cubicBezTo>
                      <a:pt x="147" y="200"/>
                      <a:pt x="146" y="203"/>
                      <a:pt x="146" y="202"/>
                    </a:cubicBezTo>
                    <a:cubicBezTo>
                      <a:pt x="146" y="201"/>
                      <a:pt x="147" y="201"/>
                      <a:pt x="148" y="202"/>
                    </a:cubicBezTo>
                    <a:cubicBezTo>
                      <a:pt x="148" y="204"/>
                      <a:pt x="148" y="201"/>
                      <a:pt x="148" y="202"/>
                    </a:cubicBezTo>
                    <a:cubicBezTo>
                      <a:pt x="148" y="203"/>
                      <a:pt x="148" y="202"/>
                      <a:pt x="148" y="203"/>
                    </a:cubicBezTo>
                    <a:cubicBezTo>
                      <a:pt x="149" y="203"/>
                      <a:pt x="149" y="203"/>
                      <a:pt x="149" y="202"/>
                    </a:cubicBezTo>
                    <a:cubicBezTo>
                      <a:pt x="149" y="202"/>
                      <a:pt x="149" y="201"/>
                      <a:pt x="150" y="202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1" y="201"/>
                      <a:pt x="150" y="202"/>
                    </a:cubicBezTo>
                    <a:cubicBezTo>
                      <a:pt x="151" y="201"/>
                      <a:pt x="150" y="201"/>
                      <a:pt x="151" y="201"/>
                    </a:cubicBezTo>
                    <a:cubicBezTo>
                      <a:pt x="150" y="201"/>
                      <a:pt x="151" y="202"/>
                      <a:pt x="150" y="201"/>
                    </a:cubicBezTo>
                    <a:cubicBezTo>
                      <a:pt x="151" y="201"/>
                      <a:pt x="150" y="201"/>
                      <a:pt x="150" y="200"/>
                    </a:cubicBezTo>
                    <a:cubicBezTo>
                      <a:pt x="150" y="201"/>
                      <a:pt x="150" y="200"/>
                      <a:pt x="150" y="200"/>
                    </a:cubicBezTo>
                    <a:cubicBezTo>
                      <a:pt x="151" y="200"/>
                      <a:pt x="151" y="202"/>
                      <a:pt x="151" y="201"/>
                    </a:cubicBezTo>
                    <a:cubicBezTo>
                      <a:pt x="150" y="201"/>
                      <a:pt x="150" y="199"/>
                      <a:pt x="149" y="199"/>
                    </a:cubicBezTo>
                    <a:cubicBezTo>
                      <a:pt x="150" y="200"/>
                      <a:pt x="149" y="198"/>
                      <a:pt x="149" y="199"/>
                    </a:cubicBezTo>
                    <a:cubicBezTo>
                      <a:pt x="149" y="199"/>
                      <a:pt x="149" y="200"/>
                      <a:pt x="149" y="200"/>
                    </a:cubicBezTo>
                    <a:cubicBezTo>
                      <a:pt x="149" y="199"/>
                      <a:pt x="149" y="200"/>
                      <a:pt x="149" y="200"/>
                    </a:cubicBezTo>
                    <a:cubicBezTo>
                      <a:pt x="149" y="201"/>
                      <a:pt x="149" y="199"/>
                      <a:pt x="148" y="199"/>
                    </a:cubicBezTo>
                    <a:cubicBezTo>
                      <a:pt x="149" y="200"/>
                      <a:pt x="148" y="199"/>
                      <a:pt x="148" y="199"/>
                    </a:cubicBezTo>
                    <a:cubicBezTo>
                      <a:pt x="148" y="198"/>
                      <a:pt x="149" y="198"/>
                      <a:pt x="147" y="198"/>
                    </a:cubicBezTo>
                    <a:cubicBezTo>
                      <a:pt x="148" y="198"/>
                      <a:pt x="147" y="198"/>
                      <a:pt x="147" y="198"/>
                    </a:cubicBezTo>
                    <a:cubicBezTo>
                      <a:pt x="147" y="197"/>
                      <a:pt x="147" y="198"/>
                      <a:pt x="147" y="197"/>
                    </a:cubicBezTo>
                    <a:cubicBezTo>
                      <a:pt x="147" y="197"/>
                      <a:pt x="148" y="196"/>
                      <a:pt x="148" y="196"/>
                    </a:cubicBezTo>
                    <a:cubicBezTo>
                      <a:pt x="148" y="196"/>
                      <a:pt x="148" y="198"/>
                      <a:pt x="148" y="196"/>
                    </a:cubicBezTo>
                    <a:cubicBezTo>
                      <a:pt x="148" y="195"/>
                      <a:pt x="148" y="196"/>
                      <a:pt x="148" y="196"/>
                    </a:cubicBezTo>
                    <a:cubicBezTo>
                      <a:pt x="148" y="196"/>
                      <a:pt x="148" y="197"/>
                      <a:pt x="148" y="197"/>
                    </a:cubicBezTo>
                    <a:cubicBezTo>
                      <a:pt x="149" y="197"/>
                      <a:pt x="148" y="195"/>
                      <a:pt x="149" y="196"/>
                    </a:cubicBezTo>
                    <a:cubicBezTo>
                      <a:pt x="149" y="198"/>
                      <a:pt x="150" y="197"/>
                      <a:pt x="150" y="197"/>
                    </a:cubicBezTo>
                    <a:cubicBezTo>
                      <a:pt x="150" y="197"/>
                      <a:pt x="150" y="197"/>
                      <a:pt x="151" y="196"/>
                    </a:cubicBezTo>
                    <a:cubicBezTo>
                      <a:pt x="151" y="196"/>
                      <a:pt x="151" y="196"/>
                      <a:pt x="151" y="196"/>
                    </a:cubicBezTo>
                    <a:cubicBezTo>
                      <a:pt x="151" y="194"/>
                      <a:pt x="152" y="195"/>
                      <a:pt x="151" y="195"/>
                    </a:cubicBezTo>
                    <a:cubicBezTo>
                      <a:pt x="151" y="195"/>
                      <a:pt x="150" y="194"/>
                      <a:pt x="151" y="194"/>
                    </a:cubicBezTo>
                    <a:cubicBezTo>
                      <a:pt x="150" y="194"/>
                      <a:pt x="152" y="195"/>
                      <a:pt x="151" y="194"/>
                    </a:cubicBezTo>
                    <a:cubicBezTo>
                      <a:pt x="150" y="196"/>
                      <a:pt x="152" y="194"/>
                      <a:pt x="151" y="195"/>
                    </a:cubicBezTo>
                    <a:cubicBezTo>
                      <a:pt x="151" y="195"/>
                      <a:pt x="152" y="195"/>
                      <a:pt x="152" y="195"/>
                    </a:cubicBezTo>
                    <a:cubicBezTo>
                      <a:pt x="151" y="194"/>
                      <a:pt x="153" y="195"/>
                      <a:pt x="152" y="195"/>
                    </a:cubicBezTo>
                    <a:cubicBezTo>
                      <a:pt x="152" y="195"/>
                      <a:pt x="153" y="196"/>
                      <a:pt x="153" y="195"/>
                    </a:cubicBezTo>
                    <a:cubicBezTo>
                      <a:pt x="153" y="194"/>
                      <a:pt x="153" y="195"/>
                      <a:pt x="153" y="195"/>
                    </a:cubicBezTo>
                    <a:cubicBezTo>
                      <a:pt x="153" y="195"/>
                      <a:pt x="154" y="194"/>
                      <a:pt x="153" y="194"/>
                    </a:cubicBezTo>
                    <a:cubicBezTo>
                      <a:pt x="154" y="194"/>
                      <a:pt x="154" y="194"/>
                      <a:pt x="154" y="194"/>
                    </a:cubicBezTo>
                    <a:cubicBezTo>
                      <a:pt x="155" y="196"/>
                      <a:pt x="154" y="196"/>
                      <a:pt x="154" y="195"/>
                    </a:cubicBezTo>
                    <a:cubicBezTo>
                      <a:pt x="154" y="195"/>
                      <a:pt x="155" y="195"/>
                      <a:pt x="155" y="194"/>
                    </a:cubicBezTo>
                    <a:cubicBezTo>
                      <a:pt x="155" y="194"/>
                      <a:pt x="155" y="191"/>
                      <a:pt x="155" y="193"/>
                    </a:cubicBezTo>
                    <a:cubicBezTo>
                      <a:pt x="155" y="193"/>
                      <a:pt x="156" y="192"/>
                      <a:pt x="155" y="194"/>
                    </a:cubicBezTo>
                    <a:cubicBezTo>
                      <a:pt x="155" y="194"/>
                      <a:pt x="156" y="193"/>
                      <a:pt x="158" y="193"/>
                    </a:cubicBezTo>
                    <a:cubicBezTo>
                      <a:pt x="159" y="192"/>
                      <a:pt x="159" y="192"/>
                      <a:pt x="160" y="192"/>
                    </a:cubicBezTo>
                    <a:cubicBezTo>
                      <a:pt x="159" y="193"/>
                      <a:pt x="160" y="193"/>
                      <a:pt x="161" y="193"/>
                    </a:cubicBezTo>
                    <a:cubicBezTo>
                      <a:pt x="161" y="193"/>
                      <a:pt x="162" y="191"/>
                      <a:pt x="162" y="192"/>
                    </a:cubicBezTo>
                    <a:cubicBezTo>
                      <a:pt x="162" y="192"/>
                      <a:pt x="162" y="191"/>
                      <a:pt x="163" y="192"/>
                    </a:cubicBezTo>
                    <a:cubicBezTo>
                      <a:pt x="164" y="191"/>
                      <a:pt x="164" y="191"/>
                      <a:pt x="163" y="191"/>
                    </a:cubicBezTo>
                    <a:cubicBezTo>
                      <a:pt x="163" y="191"/>
                      <a:pt x="163" y="190"/>
                      <a:pt x="164" y="190"/>
                    </a:cubicBezTo>
                    <a:cubicBezTo>
                      <a:pt x="164" y="189"/>
                      <a:pt x="163" y="188"/>
                      <a:pt x="164" y="189"/>
                    </a:cubicBezTo>
                    <a:cubicBezTo>
                      <a:pt x="164" y="189"/>
                      <a:pt x="163" y="189"/>
                      <a:pt x="164" y="188"/>
                    </a:cubicBezTo>
                    <a:cubicBezTo>
                      <a:pt x="163" y="188"/>
                      <a:pt x="164" y="188"/>
                      <a:pt x="165" y="188"/>
                    </a:cubicBezTo>
                    <a:cubicBezTo>
                      <a:pt x="165" y="189"/>
                      <a:pt x="165" y="188"/>
                      <a:pt x="165" y="187"/>
                    </a:cubicBezTo>
                    <a:cubicBezTo>
                      <a:pt x="165" y="186"/>
                      <a:pt x="165" y="186"/>
                      <a:pt x="164" y="187"/>
                    </a:cubicBezTo>
                    <a:cubicBezTo>
                      <a:pt x="164" y="186"/>
                      <a:pt x="165" y="187"/>
                      <a:pt x="164" y="187"/>
                    </a:cubicBezTo>
                    <a:cubicBezTo>
                      <a:pt x="163" y="186"/>
                      <a:pt x="164" y="186"/>
                      <a:pt x="164" y="187"/>
                    </a:cubicBezTo>
                    <a:cubicBezTo>
                      <a:pt x="164" y="187"/>
                      <a:pt x="165" y="186"/>
                      <a:pt x="165" y="186"/>
                    </a:cubicBezTo>
                    <a:cubicBezTo>
                      <a:pt x="166" y="186"/>
                      <a:pt x="165" y="187"/>
                      <a:pt x="165" y="187"/>
                    </a:cubicBezTo>
                    <a:cubicBezTo>
                      <a:pt x="165" y="188"/>
                      <a:pt x="165" y="188"/>
                      <a:pt x="165" y="187"/>
                    </a:cubicBezTo>
                    <a:cubicBezTo>
                      <a:pt x="165" y="188"/>
                      <a:pt x="165" y="187"/>
                      <a:pt x="165" y="187"/>
                    </a:cubicBezTo>
                    <a:cubicBezTo>
                      <a:pt x="165" y="186"/>
                      <a:pt x="165" y="188"/>
                      <a:pt x="165" y="187"/>
                    </a:cubicBezTo>
                    <a:cubicBezTo>
                      <a:pt x="165" y="187"/>
                      <a:pt x="165" y="187"/>
                      <a:pt x="165" y="187"/>
                    </a:cubicBezTo>
                    <a:cubicBezTo>
                      <a:pt x="166" y="186"/>
                      <a:pt x="166" y="186"/>
                      <a:pt x="165" y="187"/>
                    </a:cubicBezTo>
                    <a:cubicBezTo>
                      <a:pt x="166" y="187"/>
                      <a:pt x="166" y="187"/>
                      <a:pt x="166" y="187"/>
                    </a:cubicBezTo>
                    <a:cubicBezTo>
                      <a:pt x="165" y="187"/>
                      <a:pt x="166" y="187"/>
                      <a:pt x="166" y="187"/>
                    </a:cubicBezTo>
                    <a:cubicBezTo>
                      <a:pt x="166" y="187"/>
                      <a:pt x="166" y="188"/>
                      <a:pt x="166" y="187"/>
                    </a:cubicBezTo>
                    <a:cubicBezTo>
                      <a:pt x="166" y="187"/>
                      <a:pt x="166" y="188"/>
                      <a:pt x="166" y="187"/>
                    </a:cubicBezTo>
                    <a:cubicBezTo>
                      <a:pt x="166" y="187"/>
                      <a:pt x="166" y="186"/>
                      <a:pt x="166" y="187"/>
                    </a:cubicBezTo>
                    <a:cubicBezTo>
                      <a:pt x="166" y="187"/>
                      <a:pt x="167" y="187"/>
                      <a:pt x="166" y="187"/>
                    </a:cubicBezTo>
                    <a:cubicBezTo>
                      <a:pt x="166" y="187"/>
                      <a:pt x="167" y="187"/>
                      <a:pt x="167" y="187"/>
                    </a:cubicBezTo>
                    <a:cubicBezTo>
                      <a:pt x="167" y="187"/>
                      <a:pt x="167" y="186"/>
                      <a:pt x="167" y="186"/>
                    </a:cubicBezTo>
                    <a:cubicBezTo>
                      <a:pt x="167" y="185"/>
                      <a:pt x="167" y="186"/>
                      <a:pt x="167" y="185"/>
                    </a:cubicBezTo>
                    <a:cubicBezTo>
                      <a:pt x="167" y="186"/>
                      <a:pt x="168" y="184"/>
                      <a:pt x="168" y="184"/>
                    </a:cubicBezTo>
                    <a:cubicBezTo>
                      <a:pt x="169" y="183"/>
                      <a:pt x="169" y="183"/>
                      <a:pt x="169" y="183"/>
                    </a:cubicBezTo>
                    <a:cubicBezTo>
                      <a:pt x="168" y="183"/>
                      <a:pt x="168" y="183"/>
                      <a:pt x="168" y="183"/>
                    </a:cubicBezTo>
                    <a:cubicBezTo>
                      <a:pt x="169" y="182"/>
                      <a:pt x="168" y="182"/>
                      <a:pt x="168" y="182"/>
                    </a:cubicBezTo>
                    <a:cubicBezTo>
                      <a:pt x="168" y="182"/>
                      <a:pt x="170" y="181"/>
                      <a:pt x="168" y="181"/>
                    </a:cubicBezTo>
                    <a:cubicBezTo>
                      <a:pt x="167" y="182"/>
                      <a:pt x="168" y="180"/>
                      <a:pt x="167" y="181"/>
                    </a:cubicBezTo>
                    <a:cubicBezTo>
                      <a:pt x="168" y="181"/>
                      <a:pt x="168" y="180"/>
                      <a:pt x="168" y="181"/>
                    </a:cubicBezTo>
                    <a:cubicBezTo>
                      <a:pt x="169" y="182"/>
                      <a:pt x="168" y="182"/>
                      <a:pt x="169" y="180"/>
                    </a:cubicBezTo>
                    <a:cubicBezTo>
                      <a:pt x="169" y="181"/>
                      <a:pt x="169" y="181"/>
                      <a:pt x="169" y="180"/>
                    </a:cubicBezTo>
                    <a:cubicBezTo>
                      <a:pt x="168" y="181"/>
                      <a:pt x="168" y="181"/>
                      <a:pt x="169" y="180"/>
                    </a:cubicBezTo>
                    <a:cubicBezTo>
                      <a:pt x="168" y="181"/>
                      <a:pt x="168" y="180"/>
                      <a:pt x="169" y="180"/>
                    </a:cubicBezTo>
                    <a:cubicBezTo>
                      <a:pt x="168" y="179"/>
                      <a:pt x="169" y="179"/>
                      <a:pt x="169" y="180"/>
                    </a:cubicBezTo>
                    <a:cubicBezTo>
                      <a:pt x="169" y="180"/>
                      <a:pt x="169" y="180"/>
                      <a:pt x="169" y="180"/>
                    </a:cubicBezTo>
                    <a:cubicBezTo>
                      <a:pt x="168" y="181"/>
                      <a:pt x="169" y="181"/>
                      <a:pt x="169" y="180"/>
                    </a:cubicBezTo>
                    <a:cubicBezTo>
                      <a:pt x="169" y="180"/>
                      <a:pt x="169" y="180"/>
                      <a:pt x="169" y="179"/>
                    </a:cubicBezTo>
                    <a:cubicBezTo>
                      <a:pt x="168" y="180"/>
                      <a:pt x="168" y="180"/>
                      <a:pt x="169" y="179"/>
                    </a:cubicBezTo>
                    <a:cubicBezTo>
                      <a:pt x="169" y="179"/>
                      <a:pt x="168" y="178"/>
                      <a:pt x="169" y="179"/>
                    </a:cubicBezTo>
                    <a:cubicBezTo>
                      <a:pt x="169" y="179"/>
                      <a:pt x="169" y="177"/>
                      <a:pt x="170" y="179"/>
                    </a:cubicBezTo>
                    <a:cubicBezTo>
                      <a:pt x="170" y="178"/>
                      <a:pt x="171" y="178"/>
                      <a:pt x="170" y="178"/>
                    </a:cubicBezTo>
                    <a:cubicBezTo>
                      <a:pt x="170" y="178"/>
                      <a:pt x="171" y="177"/>
                      <a:pt x="171" y="177"/>
                    </a:cubicBezTo>
                    <a:cubicBezTo>
                      <a:pt x="171" y="177"/>
                      <a:pt x="171" y="178"/>
                      <a:pt x="171" y="177"/>
                    </a:cubicBezTo>
                    <a:cubicBezTo>
                      <a:pt x="171" y="178"/>
                      <a:pt x="171" y="177"/>
                      <a:pt x="171" y="176"/>
                    </a:cubicBezTo>
                    <a:cubicBezTo>
                      <a:pt x="171" y="176"/>
                      <a:pt x="171" y="177"/>
                      <a:pt x="170" y="176"/>
                    </a:cubicBezTo>
                    <a:cubicBezTo>
                      <a:pt x="172" y="176"/>
                      <a:pt x="171" y="175"/>
                      <a:pt x="171" y="175"/>
                    </a:cubicBezTo>
                    <a:cubicBezTo>
                      <a:pt x="172" y="176"/>
                      <a:pt x="173" y="174"/>
                      <a:pt x="172" y="175"/>
                    </a:cubicBezTo>
                    <a:cubicBezTo>
                      <a:pt x="173" y="177"/>
                      <a:pt x="173" y="176"/>
                      <a:pt x="173" y="175"/>
                    </a:cubicBezTo>
                    <a:cubicBezTo>
                      <a:pt x="173" y="175"/>
                      <a:pt x="173" y="174"/>
                      <a:pt x="172" y="175"/>
                    </a:cubicBezTo>
                    <a:cubicBezTo>
                      <a:pt x="172" y="174"/>
                      <a:pt x="172" y="174"/>
                      <a:pt x="172" y="174"/>
                    </a:cubicBezTo>
                    <a:cubicBezTo>
                      <a:pt x="172" y="174"/>
                      <a:pt x="172" y="173"/>
                      <a:pt x="172" y="174"/>
                    </a:cubicBezTo>
                    <a:cubicBezTo>
                      <a:pt x="172" y="174"/>
                      <a:pt x="173" y="175"/>
                      <a:pt x="172" y="174"/>
                    </a:cubicBezTo>
                    <a:cubicBezTo>
                      <a:pt x="171" y="173"/>
                      <a:pt x="172" y="173"/>
                      <a:pt x="172" y="174"/>
                    </a:cubicBezTo>
                    <a:cubicBezTo>
                      <a:pt x="171" y="173"/>
                      <a:pt x="172" y="173"/>
                      <a:pt x="172" y="173"/>
                    </a:cubicBezTo>
                    <a:cubicBezTo>
                      <a:pt x="172" y="173"/>
                      <a:pt x="172" y="173"/>
                      <a:pt x="172" y="173"/>
                    </a:cubicBezTo>
                    <a:cubicBezTo>
                      <a:pt x="172" y="173"/>
                      <a:pt x="172" y="173"/>
                      <a:pt x="172" y="172"/>
                    </a:cubicBezTo>
                    <a:cubicBezTo>
                      <a:pt x="173" y="172"/>
                      <a:pt x="173" y="172"/>
                      <a:pt x="173" y="171"/>
                    </a:cubicBezTo>
                    <a:cubicBezTo>
                      <a:pt x="173" y="171"/>
                      <a:pt x="173" y="171"/>
                      <a:pt x="173" y="170"/>
                    </a:cubicBezTo>
                    <a:cubicBezTo>
                      <a:pt x="174" y="170"/>
                      <a:pt x="174" y="169"/>
                      <a:pt x="175" y="169"/>
                    </a:cubicBezTo>
                    <a:cubicBezTo>
                      <a:pt x="175" y="167"/>
                      <a:pt x="175" y="169"/>
                      <a:pt x="175" y="169"/>
                    </a:cubicBezTo>
                    <a:cubicBezTo>
                      <a:pt x="175" y="169"/>
                      <a:pt x="175" y="166"/>
                      <a:pt x="174" y="167"/>
                    </a:cubicBezTo>
                    <a:cubicBezTo>
                      <a:pt x="174" y="168"/>
                      <a:pt x="174" y="167"/>
                      <a:pt x="174" y="167"/>
                    </a:cubicBezTo>
                    <a:cubicBezTo>
                      <a:pt x="174" y="166"/>
                      <a:pt x="173" y="166"/>
                      <a:pt x="173" y="166"/>
                    </a:cubicBezTo>
                    <a:cubicBezTo>
                      <a:pt x="174" y="167"/>
                      <a:pt x="173" y="167"/>
                      <a:pt x="173" y="167"/>
                    </a:cubicBezTo>
                    <a:cubicBezTo>
                      <a:pt x="173" y="166"/>
                      <a:pt x="173" y="165"/>
                      <a:pt x="173" y="166"/>
                    </a:cubicBezTo>
                    <a:cubicBezTo>
                      <a:pt x="172" y="165"/>
                      <a:pt x="172" y="167"/>
                      <a:pt x="172" y="166"/>
                    </a:cubicBezTo>
                    <a:cubicBezTo>
                      <a:pt x="172" y="166"/>
                      <a:pt x="171" y="166"/>
                      <a:pt x="171" y="166"/>
                    </a:cubicBezTo>
                    <a:cubicBezTo>
                      <a:pt x="171" y="167"/>
                      <a:pt x="171" y="167"/>
                      <a:pt x="171" y="166"/>
                    </a:cubicBezTo>
                    <a:cubicBezTo>
                      <a:pt x="171" y="167"/>
                      <a:pt x="172" y="167"/>
                      <a:pt x="172" y="167"/>
                    </a:cubicBezTo>
                    <a:cubicBezTo>
                      <a:pt x="171" y="168"/>
                      <a:pt x="170" y="167"/>
                      <a:pt x="170" y="167"/>
                    </a:cubicBezTo>
                    <a:cubicBezTo>
                      <a:pt x="171" y="167"/>
                      <a:pt x="171" y="168"/>
                      <a:pt x="171" y="167"/>
                    </a:cubicBezTo>
                    <a:cubicBezTo>
                      <a:pt x="170" y="164"/>
                      <a:pt x="171" y="165"/>
                      <a:pt x="170" y="167"/>
                    </a:cubicBezTo>
                    <a:cubicBezTo>
                      <a:pt x="170" y="167"/>
                      <a:pt x="170" y="167"/>
                      <a:pt x="170" y="167"/>
                    </a:cubicBezTo>
                    <a:cubicBezTo>
                      <a:pt x="170" y="167"/>
                      <a:pt x="170" y="165"/>
                      <a:pt x="170" y="166"/>
                    </a:cubicBezTo>
                    <a:cubicBezTo>
                      <a:pt x="171" y="165"/>
                      <a:pt x="169" y="168"/>
                      <a:pt x="170" y="166"/>
                    </a:cubicBezTo>
                    <a:cubicBezTo>
                      <a:pt x="170" y="164"/>
                      <a:pt x="171" y="166"/>
                      <a:pt x="170" y="165"/>
                    </a:cubicBezTo>
                    <a:cubicBezTo>
                      <a:pt x="170" y="168"/>
                      <a:pt x="170" y="164"/>
                      <a:pt x="170" y="164"/>
                    </a:cubicBezTo>
                    <a:cubicBezTo>
                      <a:pt x="170" y="163"/>
                      <a:pt x="171" y="164"/>
                      <a:pt x="170" y="164"/>
                    </a:cubicBezTo>
                    <a:cubicBezTo>
                      <a:pt x="169" y="165"/>
                      <a:pt x="170" y="163"/>
                      <a:pt x="171" y="164"/>
                    </a:cubicBezTo>
                    <a:cubicBezTo>
                      <a:pt x="170" y="163"/>
                      <a:pt x="172" y="163"/>
                      <a:pt x="172" y="164"/>
                    </a:cubicBezTo>
                    <a:cubicBezTo>
                      <a:pt x="172" y="162"/>
                      <a:pt x="171" y="164"/>
                      <a:pt x="171" y="163"/>
                    </a:cubicBezTo>
                    <a:cubicBezTo>
                      <a:pt x="172" y="164"/>
                      <a:pt x="172" y="163"/>
                      <a:pt x="172" y="163"/>
                    </a:cubicBezTo>
                    <a:cubicBezTo>
                      <a:pt x="173" y="162"/>
                      <a:pt x="173" y="162"/>
                      <a:pt x="173" y="163"/>
                    </a:cubicBezTo>
                    <a:cubicBezTo>
                      <a:pt x="173" y="164"/>
                      <a:pt x="174" y="162"/>
                      <a:pt x="173" y="162"/>
                    </a:cubicBezTo>
                    <a:cubicBezTo>
                      <a:pt x="173" y="163"/>
                      <a:pt x="174" y="162"/>
                      <a:pt x="174" y="162"/>
                    </a:cubicBezTo>
                    <a:cubicBezTo>
                      <a:pt x="175" y="162"/>
                      <a:pt x="174" y="160"/>
                      <a:pt x="175" y="161"/>
                    </a:cubicBezTo>
                    <a:cubicBezTo>
                      <a:pt x="175" y="161"/>
                      <a:pt x="176" y="161"/>
                      <a:pt x="176" y="162"/>
                    </a:cubicBezTo>
                    <a:cubicBezTo>
                      <a:pt x="175" y="160"/>
                      <a:pt x="176" y="162"/>
                      <a:pt x="176" y="161"/>
                    </a:cubicBezTo>
                    <a:cubicBezTo>
                      <a:pt x="176" y="162"/>
                      <a:pt x="175" y="161"/>
                      <a:pt x="175" y="161"/>
                    </a:cubicBezTo>
                    <a:cubicBezTo>
                      <a:pt x="175" y="160"/>
                      <a:pt x="176" y="162"/>
                      <a:pt x="175" y="160"/>
                    </a:cubicBezTo>
                    <a:cubicBezTo>
                      <a:pt x="177" y="161"/>
                      <a:pt x="176" y="160"/>
                      <a:pt x="176" y="159"/>
                    </a:cubicBezTo>
                    <a:cubicBezTo>
                      <a:pt x="175" y="158"/>
                      <a:pt x="176" y="158"/>
                      <a:pt x="176" y="158"/>
                    </a:cubicBezTo>
                    <a:cubicBezTo>
                      <a:pt x="174" y="158"/>
                      <a:pt x="175" y="159"/>
                      <a:pt x="174" y="158"/>
                    </a:cubicBezTo>
                    <a:cubicBezTo>
                      <a:pt x="173" y="158"/>
                      <a:pt x="174" y="159"/>
                      <a:pt x="174" y="159"/>
                    </a:cubicBezTo>
                    <a:cubicBezTo>
                      <a:pt x="173" y="161"/>
                      <a:pt x="173" y="158"/>
                      <a:pt x="173" y="159"/>
                    </a:cubicBezTo>
                    <a:cubicBezTo>
                      <a:pt x="173" y="159"/>
                      <a:pt x="175" y="159"/>
                      <a:pt x="174" y="159"/>
                    </a:cubicBezTo>
                    <a:cubicBezTo>
                      <a:pt x="175" y="157"/>
                      <a:pt x="174" y="158"/>
                      <a:pt x="174" y="158"/>
                    </a:cubicBezTo>
                    <a:cubicBezTo>
                      <a:pt x="174" y="158"/>
                      <a:pt x="175" y="158"/>
                      <a:pt x="174" y="158"/>
                    </a:cubicBezTo>
                    <a:cubicBezTo>
                      <a:pt x="174" y="158"/>
                      <a:pt x="175" y="157"/>
                      <a:pt x="174" y="157"/>
                    </a:cubicBezTo>
                    <a:cubicBezTo>
                      <a:pt x="174" y="155"/>
                      <a:pt x="174" y="157"/>
                      <a:pt x="174" y="156"/>
                    </a:cubicBezTo>
                    <a:cubicBezTo>
                      <a:pt x="174" y="158"/>
                      <a:pt x="174" y="156"/>
                      <a:pt x="175" y="156"/>
                    </a:cubicBezTo>
                    <a:cubicBezTo>
                      <a:pt x="175" y="158"/>
                      <a:pt x="174" y="157"/>
                      <a:pt x="175" y="157"/>
                    </a:cubicBezTo>
                    <a:cubicBezTo>
                      <a:pt x="175" y="158"/>
                      <a:pt x="175" y="156"/>
                      <a:pt x="176" y="156"/>
                    </a:cubicBezTo>
                    <a:cubicBezTo>
                      <a:pt x="176" y="156"/>
                      <a:pt x="175" y="157"/>
                      <a:pt x="176" y="157"/>
                    </a:cubicBezTo>
                    <a:cubicBezTo>
                      <a:pt x="177" y="157"/>
                      <a:pt x="177" y="157"/>
                      <a:pt x="177" y="157"/>
                    </a:cubicBezTo>
                    <a:cubicBezTo>
                      <a:pt x="176" y="157"/>
                      <a:pt x="176" y="157"/>
                      <a:pt x="176" y="156"/>
                    </a:cubicBezTo>
                    <a:cubicBezTo>
                      <a:pt x="178" y="156"/>
                      <a:pt x="177" y="155"/>
                      <a:pt x="177" y="156"/>
                    </a:cubicBezTo>
                    <a:cubicBezTo>
                      <a:pt x="177" y="156"/>
                      <a:pt x="177" y="157"/>
                      <a:pt x="176" y="156"/>
                    </a:cubicBezTo>
                    <a:cubicBezTo>
                      <a:pt x="177" y="156"/>
                      <a:pt x="176" y="157"/>
                      <a:pt x="177" y="157"/>
                    </a:cubicBezTo>
                    <a:cubicBezTo>
                      <a:pt x="178" y="156"/>
                      <a:pt x="177" y="155"/>
                      <a:pt x="177" y="156"/>
                    </a:cubicBezTo>
                    <a:cubicBezTo>
                      <a:pt x="178" y="156"/>
                      <a:pt x="177" y="156"/>
                      <a:pt x="177" y="155"/>
                    </a:cubicBezTo>
                    <a:cubicBezTo>
                      <a:pt x="178" y="155"/>
                      <a:pt x="178" y="154"/>
                      <a:pt x="179" y="155"/>
                    </a:cubicBezTo>
                    <a:cubicBezTo>
                      <a:pt x="179" y="156"/>
                      <a:pt x="178" y="155"/>
                      <a:pt x="179" y="154"/>
                    </a:cubicBezTo>
                    <a:cubicBezTo>
                      <a:pt x="179" y="154"/>
                      <a:pt x="178" y="154"/>
                      <a:pt x="178" y="154"/>
                    </a:cubicBezTo>
                    <a:cubicBezTo>
                      <a:pt x="178" y="152"/>
                      <a:pt x="179" y="154"/>
                      <a:pt x="179" y="154"/>
                    </a:cubicBezTo>
                    <a:cubicBezTo>
                      <a:pt x="179" y="154"/>
                      <a:pt x="179" y="153"/>
                      <a:pt x="179" y="153"/>
                    </a:cubicBezTo>
                    <a:cubicBezTo>
                      <a:pt x="179" y="151"/>
                      <a:pt x="179" y="154"/>
                      <a:pt x="179" y="152"/>
                    </a:cubicBezTo>
                    <a:cubicBezTo>
                      <a:pt x="179" y="151"/>
                      <a:pt x="179" y="152"/>
                      <a:pt x="178" y="152"/>
                    </a:cubicBezTo>
                    <a:cubicBezTo>
                      <a:pt x="178" y="153"/>
                      <a:pt x="178" y="152"/>
                      <a:pt x="177" y="152"/>
                    </a:cubicBezTo>
                    <a:cubicBezTo>
                      <a:pt x="177" y="153"/>
                      <a:pt x="178" y="153"/>
                      <a:pt x="178" y="153"/>
                    </a:cubicBezTo>
                    <a:cubicBezTo>
                      <a:pt x="178" y="153"/>
                      <a:pt x="177" y="152"/>
                      <a:pt x="177" y="153"/>
                    </a:cubicBezTo>
                    <a:cubicBezTo>
                      <a:pt x="177" y="153"/>
                      <a:pt x="177" y="153"/>
                      <a:pt x="177" y="153"/>
                    </a:cubicBezTo>
                    <a:cubicBezTo>
                      <a:pt x="176" y="153"/>
                      <a:pt x="176" y="153"/>
                      <a:pt x="176" y="153"/>
                    </a:cubicBezTo>
                    <a:cubicBezTo>
                      <a:pt x="176" y="152"/>
                      <a:pt x="177" y="152"/>
                      <a:pt x="176" y="151"/>
                    </a:cubicBezTo>
                    <a:cubicBezTo>
                      <a:pt x="176" y="151"/>
                      <a:pt x="176" y="151"/>
                      <a:pt x="176" y="152"/>
                    </a:cubicBezTo>
                    <a:cubicBezTo>
                      <a:pt x="177" y="153"/>
                      <a:pt x="177" y="151"/>
                      <a:pt x="176" y="151"/>
                    </a:cubicBezTo>
                    <a:cubicBezTo>
                      <a:pt x="177" y="153"/>
                      <a:pt x="176" y="152"/>
                      <a:pt x="176" y="151"/>
                    </a:cubicBezTo>
                    <a:cubicBezTo>
                      <a:pt x="175" y="152"/>
                      <a:pt x="176" y="150"/>
                      <a:pt x="176" y="151"/>
                    </a:cubicBezTo>
                    <a:cubicBezTo>
                      <a:pt x="175" y="152"/>
                      <a:pt x="175" y="151"/>
                      <a:pt x="175" y="150"/>
                    </a:cubicBezTo>
                    <a:cubicBezTo>
                      <a:pt x="174" y="149"/>
                      <a:pt x="175" y="147"/>
                      <a:pt x="175" y="150"/>
                    </a:cubicBezTo>
                    <a:cubicBezTo>
                      <a:pt x="175" y="149"/>
                      <a:pt x="174" y="149"/>
                      <a:pt x="174" y="149"/>
                    </a:cubicBezTo>
                    <a:cubicBezTo>
                      <a:pt x="176" y="148"/>
                      <a:pt x="175" y="147"/>
                      <a:pt x="175" y="148"/>
                    </a:cubicBezTo>
                    <a:cubicBezTo>
                      <a:pt x="176" y="148"/>
                      <a:pt x="175" y="148"/>
                      <a:pt x="175" y="149"/>
                    </a:cubicBezTo>
                    <a:cubicBezTo>
                      <a:pt x="175" y="148"/>
                      <a:pt x="175" y="150"/>
                      <a:pt x="175" y="150"/>
                    </a:cubicBezTo>
                    <a:cubicBezTo>
                      <a:pt x="176" y="151"/>
                      <a:pt x="176" y="147"/>
                      <a:pt x="176" y="149"/>
                    </a:cubicBezTo>
                    <a:cubicBezTo>
                      <a:pt x="175" y="150"/>
                      <a:pt x="177" y="149"/>
                      <a:pt x="177" y="148"/>
                    </a:cubicBezTo>
                    <a:cubicBezTo>
                      <a:pt x="178" y="149"/>
                      <a:pt x="176" y="147"/>
                      <a:pt x="177" y="147"/>
                    </a:cubicBezTo>
                    <a:cubicBezTo>
                      <a:pt x="175" y="148"/>
                      <a:pt x="177" y="149"/>
                      <a:pt x="178" y="148"/>
                    </a:cubicBezTo>
                    <a:cubicBezTo>
                      <a:pt x="176" y="147"/>
                      <a:pt x="178" y="148"/>
                      <a:pt x="179" y="146"/>
                    </a:cubicBezTo>
                    <a:cubicBezTo>
                      <a:pt x="179" y="147"/>
                      <a:pt x="178" y="147"/>
                      <a:pt x="178" y="146"/>
                    </a:cubicBezTo>
                    <a:cubicBezTo>
                      <a:pt x="178" y="146"/>
                      <a:pt x="179" y="144"/>
                      <a:pt x="178" y="145"/>
                    </a:cubicBezTo>
                    <a:cubicBezTo>
                      <a:pt x="179" y="145"/>
                      <a:pt x="179" y="144"/>
                      <a:pt x="179" y="144"/>
                    </a:cubicBezTo>
                    <a:cubicBezTo>
                      <a:pt x="179" y="144"/>
                      <a:pt x="180" y="144"/>
                      <a:pt x="178" y="143"/>
                    </a:cubicBezTo>
                    <a:cubicBezTo>
                      <a:pt x="179" y="143"/>
                      <a:pt x="179" y="142"/>
                      <a:pt x="178" y="143"/>
                    </a:cubicBezTo>
                    <a:cubicBezTo>
                      <a:pt x="178" y="141"/>
                      <a:pt x="177" y="142"/>
                      <a:pt x="177" y="142"/>
                    </a:cubicBezTo>
                    <a:cubicBezTo>
                      <a:pt x="177" y="143"/>
                      <a:pt x="176" y="141"/>
                      <a:pt x="176" y="142"/>
                    </a:cubicBezTo>
                    <a:cubicBezTo>
                      <a:pt x="176" y="142"/>
                      <a:pt x="176" y="142"/>
                      <a:pt x="177" y="143"/>
                    </a:cubicBezTo>
                    <a:cubicBezTo>
                      <a:pt x="177" y="143"/>
                      <a:pt x="176" y="144"/>
                      <a:pt x="176" y="142"/>
                    </a:cubicBezTo>
                    <a:cubicBezTo>
                      <a:pt x="175" y="142"/>
                      <a:pt x="175" y="142"/>
                      <a:pt x="176" y="143"/>
                    </a:cubicBezTo>
                    <a:cubicBezTo>
                      <a:pt x="175" y="143"/>
                      <a:pt x="176" y="142"/>
                      <a:pt x="176" y="144"/>
                    </a:cubicBezTo>
                    <a:cubicBezTo>
                      <a:pt x="175" y="143"/>
                      <a:pt x="175" y="143"/>
                      <a:pt x="175" y="144"/>
                    </a:cubicBezTo>
                    <a:cubicBezTo>
                      <a:pt x="175" y="143"/>
                      <a:pt x="175" y="145"/>
                      <a:pt x="174" y="144"/>
                    </a:cubicBezTo>
                    <a:cubicBezTo>
                      <a:pt x="174" y="143"/>
                      <a:pt x="175" y="142"/>
                      <a:pt x="176" y="143"/>
                    </a:cubicBezTo>
                    <a:cubicBezTo>
                      <a:pt x="174" y="142"/>
                      <a:pt x="175" y="142"/>
                      <a:pt x="175" y="141"/>
                    </a:cubicBezTo>
                    <a:cubicBezTo>
                      <a:pt x="175" y="143"/>
                      <a:pt x="176" y="140"/>
                      <a:pt x="176" y="140"/>
                    </a:cubicBezTo>
                    <a:cubicBezTo>
                      <a:pt x="175" y="139"/>
                      <a:pt x="176" y="140"/>
                      <a:pt x="175" y="139"/>
                    </a:cubicBezTo>
                    <a:cubicBezTo>
                      <a:pt x="175" y="139"/>
                      <a:pt x="176" y="139"/>
                      <a:pt x="175" y="139"/>
                    </a:cubicBezTo>
                    <a:cubicBezTo>
                      <a:pt x="175" y="140"/>
                      <a:pt x="175" y="139"/>
                      <a:pt x="175" y="138"/>
                    </a:cubicBezTo>
                    <a:cubicBezTo>
                      <a:pt x="175" y="138"/>
                      <a:pt x="175" y="138"/>
                      <a:pt x="174" y="139"/>
                    </a:cubicBezTo>
                    <a:cubicBezTo>
                      <a:pt x="175" y="138"/>
                      <a:pt x="174" y="138"/>
                      <a:pt x="174" y="139"/>
                    </a:cubicBezTo>
                    <a:cubicBezTo>
                      <a:pt x="174" y="138"/>
                      <a:pt x="175" y="139"/>
                      <a:pt x="174" y="139"/>
                    </a:cubicBezTo>
                    <a:cubicBezTo>
                      <a:pt x="175" y="140"/>
                      <a:pt x="175" y="138"/>
                      <a:pt x="175" y="140"/>
                    </a:cubicBezTo>
                    <a:cubicBezTo>
                      <a:pt x="174" y="141"/>
                      <a:pt x="175" y="143"/>
                      <a:pt x="174" y="140"/>
                    </a:cubicBezTo>
                    <a:cubicBezTo>
                      <a:pt x="175" y="139"/>
                      <a:pt x="173" y="141"/>
                      <a:pt x="174" y="140"/>
                    </a:cubicBezTo>
                    <a:cubicBezTo>
                      <a:pt x="174" y="140"/>
                      <a:pt x="174" y="140"/>
                      <a:pt x="174" y="139"/>
                    </a:cubicBezTo>
                    <a:cubicBezTo>
                      <a:pt x="174" y="139"/>
                      <a:pt x="173" y="139"/>
                      <a:pt x="173" y="140"/>
                    </a:cubicBezTo>
                    <a:cubicBezTo>
                      <a:pt x="172" y="139"/>
                      <a:pt x="173" y="140"/>
                      <a:pt x="172" y="140"/>
                    </a:cubicBezTo>
                    <a:cubicBezTo>
                      <a:pt x="173" y="139"/>
                      <a:pt x="172" y="139"/>
                      <a:pt x="172" y="140"/>
                    </a:cubicBezTo>
                    <a:cubicBezTo>
                      <a:pt x="172" y="139"/>
                      <a:pt x="172" y="140"/>
                      <a:pt x="172" y="140"/>
                    </a:cubicBezTo>
                    <a:cubicBezTo>
                      <a:pt x="171" y="140"/>
                      <a:pt x="171" y="141"/>
                      <a:pt x="171" y="140"/>
                    </a:cubicBezTo>
                    <a:cubicBezTo>
                      <a:pt x="172" y="141"/>
                      <a:pt x="172" y="141"/>
                      <a:pt x="171" y="141"/>
                    </a:cubicBezTo>
                    <a:cubicBezTo>
                      <a:pt x="171" y="142"/>
                      <a:pt x="171" y="139"/>
                      <a:pt x="171" y="141"/>
                    </a:cubicBezTo>
                    <a:cubicBezTo>
                      <a:pt x="171" y="141"/>
                      <a:pt x="171" y="141"/>
                      <a:pt x="171" y="141"/>
                    </a:cubicBezTo>
                    <a:cubicBezTo>
                      <a:pt x="171" y="143"/>
                      <a:pt x="170" y="143"/>
                      <a:pt x="170" y="141"/>
                    </a:cubicBezTo>
                    <a:cubicBezTo>
                      <a:pt x="169" y="140"/>
                      <a:pt x="170" y="139"/>
                      <a:pt x="170" y="141"/>
                    </a:cubicBezTo>
                    <a:cubicBezTo>
                      <a:pt x="169" y="141"/>
                      <a:pt x="170" y="140"/>
                      <a:pt x="170" y="141"/>
                    </a:cubicBezTo>
                    <a:cubicBezTo>
                      <a:pt x="170" y="141"/>
                      <a:pt x="169" y="140"/>
                      <a:pt x="170" y="141"/>
                    </a:cubicBezTo>
                    <a:cubicBezTo>
                      <a:pt x="171" y="141"/>
                      <a:pt x="171" y="139"/>
                      <a:pt x="170" y="141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0" y="139"/>
                      <a:pt x="170" y="141"/>
                      <a:pt x="170" y="141"/>
                    </a:cubicBezTo>
                    <a:cubicBezTo>
                      <a:pt x="170" y="141"/>
                      <a:pt x="170" y="139"/>
                      <a:pt x="170" y="141"/>
                    </a:cubicBezTo>
                    <a:cubicBezTo>
                      <a:pt x="169" y="141"/>
                      <a:pt x="171" y="141"/>
                      <a:pt x="170" y="141"/>
                    </a:cubicBezTo>
                    <a:cubicBezTo>
                      <a:pt x="171" y="140"/>
                      <a:pt x="170" y="142"/>
                      <a:pt x="170" y="141"/>
                    </a:cubicBezTo>
                    <a:cubicBezTo>
                      <a:pt x="170" y="142"/>
                      <a:pt x="171" y="139"/>
                      <a:pt x="170" y="141"/>
                    </a:cubicBezTo>
                    <a:cubicBezTo>
                      <a:pt x="170" y="140"/>
                      <a:pt x="171" y="140"/>
                      <a:pt x="171" y="140"/>
                    </a:cubicBezTo>
                    <a:cubicBezTo>
                      <a:pt x="170" y="140"/>
                      <a:pt x="172" y="142"/>
                      <a:pt x="171" y="141"/>
                    </a:cubicBezTo>
                    <a:cubicBezTo>
                      <a:pt x="171" y="141"/>
                      <a:pt x="171" y="139"/>
                      <a:pt x="171" y="141"/>
                    </a:cubicBezTo>
                    <a:cubicBezTo>
                      <a:pt x="170" y="140"/>
                      <a:pt x="170" y="140"/>
                      <a:pt x="171" y="141"/>
                    </a:cubicBezTo>
                    <a:cubicBezTo>
                      <a:pt x="171" y="140"/>
                      <a:pt x="171" y="140"/>
                      <a:pt x="171" y="140"/>
                    </a:cubicBezTo>
                    <a:cubicBezTo>
                      <a:pt x="170" y="141"/>
                      <a:pt x="171" y="143"/>
                      <a:pt x="171" y="140"/>
                    </a:cubicBezTo>
                    <a:cubicBezTo>
                      <a:pt x="171" y="140"/>
                      <a:pt x="171" y="141"/>
                      <a:pt x="171" y="140"/>
                    </a:cubicBezTo>
                    <a:cubicBezTo>
                      <a:pt x="171" y="142"/>
                      <a:pt x="171" y="140"/>
                      <a:pt x="171" y="140"/>
                    </a:cubicBezTo>
                    <a:cubicBezTo>
                      <a:pt x="171" y="139"/>
                      <a:pt x="171" y="141"/>
                      <a:pt x="171" y="140"/>
                    </a:cubicBezTo>
                    <a:cubicBezTo>
                      <a:pt x="171" y="141"/>
                      <a:pt x="170" y="140"/>
                      <a:pt x="171" y="140"/>
                    </a:cubicBezTo>
                    <a:cubicBezTo>
                      <a:pt x="171" y="139"/>
                      <a:pt x="171" y="141"/>
                      <a:pt x="170" y="140"/>
                    </a:cubicBezTo>
                    <a:cubicBezTo>
                      <a:pt x="170" y="140"/>
                      <a:pt x="171" y="139"/>
                      <a:pt x="170" y="140"/>
                    </a:cubicBezTo>
                    <a:cubicBezTo>
                      <a:pt x="171" y="138"/>
                      <a:pt x="169" y="139"/>
                      <a:pt x="170" y="140"/>
                    </a:cubicBezTo>
                    <a:cubicBezTo>
                      <a:pt x="171" y="138"/>
                      <a:pt x="170" y="139"/>
                      <a:pt x="170" y="140"/>
                    </a:cubicBezTo>
                    <a:cubicBezTo>
                      <a:pt x="170" y="139"/>
                      <a:pt x="170" y="138"/>
                      <a:pt x="170" y="139"/>
                    </a:cubicBezTo>
                    <a:cubicBezTo>
                      <a:pt x="169" y="138"/>
                      <a:pt x="169" y="141"/>
                      <a:pt x="169" y="139"/>
                    </a:cubicBezTo>
                    <a:cubicBezTo>
                      <a:pt x="168" y="140"/>
                      <a:pt x="169" y="138"/>
                      <a:pt x="168" y="139"/>
                    </a:cubicBezTo>
                    <a:cubicBezTo>
                      <a:pt x="168" y="139"/>
                      <a:pt x="168" y="141"/>
                      <a:pt x="168" y="139"/>
                    </a:cubicBezTo>
                    <a:cubicBezTo>
                      <a:pt x="168" y="139"/>
                      <a:pt x="168" y="137"/>
                      <a:pt x="169" y="138"/>
                    </a:cubicBezTo>
                    <a:cubicBezTo>
                      <a:pt x="169" y="140"/>
                      <a:pt x="169" y="138"/>
                      <a:pt x="169" y="138"/>
                    </a:cubicBezTo>
                    <a:cubicBezTo>
                      <a:pt x="169" y="137"/>
                      <a:pt x="168" y="140"/>
                      <a:pt x="169" y="138"/>
                    </a:cubicBez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9" y="136"/>
                      <a:pt x="168" y="138"/>
                      <a:pt x="169" y="137"/>
                    </a:cubicBezTo>
                    <a:cubicBezTo>
                      <a:pt x="170" y="138"/>
                      <a:pt x="168" y="137"/>
                      <a:pt x="169" y="137"/>
                    </a:cubicBezTo>
                    <a:cubicBezTo>
                      <a:pt x="169" y="138"/>
                      <a:pt x="168" y="137"/>
                      <a:pt x="169" y="137"/>
                    </a:cubicBezTo>
                    <a:cubicBezTo>
                      <a:pt x="168" y="137"/>
                      <a:pt x="169" y="137"/>
                      <a:pt x="169" y="137"/>
                    </a:cubicBezTo>
                    <a:cubicBezTo>
                      <a:pt x="169" y="138"/>
                      <a:pt x="169" y="138"/>
                      <a:pt x="168" y="137"/>
                    </a:cubicBezTo>
                    <a:cubicBezTo>
                      <a:pt x="168" y="137"/>
                      <a:pt x="169" y="137"/>
                      <a:pt x="168" y="137"/>
                    </a:cubicBezTo>
                    <a:cubicBezTo>
                      <a:pt x="168" y="136"/>
                      <a:pt x="168" y="136"/>
                      <a:pt x="168" y="136"/>
                    </a:cubicBezTo>
                    <a:cubicBezTo>
                      <a:pt x="168" y="136"/>
                      <a:pt x="168" y="138"/>
                      <a:pt x="168" y="137"/>
                    </a:cubicBezTo>
                    <a:cubicBezTo>
                      <a:pt x="168" y="137"/>
                      <a:pt x="169" y="138"/>
                      <a:pt x="168" y="137"/>
                    </a:cubicBezTo>
                    <a:cubicBezTo>
                      <a:pt x="168" y="137"/>
                      <a:pt x="167" y="138"/>
                      <a:pt x="168" y="137"/>
                    </a:cubicBezTo>
                    <a:cubicBezTo>
                      <a:pt x="168" y="137"/>
                      <a:pt x="168" y="136"/>
                      <a:pt x="168" y="137"/>
                    </a:cubicBezTo>
                    <a:cubicBezTo>
                      <a:pt x="168" y="137"/>
                      <a:pt x="167" y="136"/>
                      <a:pt x="168" y="137"/>
                    </a:cubicBezTo>
                    <a:cubicBezTo>
                      <a:pt x="168" y="135"/>
                      <a:pt x="167" y="138"/>
                      <a:pt x="168" y="137"/>
                    </a:cubicBezTo>
                    <a:cubicBezTo>
                      <a:pt x="168" y="136"/>
                      <a:pt x="168" y="138"/>
                      <a:pt x="168" y="137"/>
                    </a:cubicBezTo>
                    <a:cubicBezTo>
                      <a:pt x="168" y="137"/>
                      <a:pt x="168" y="136"/>
                      <a:pt x="168" y="137"/>
                    </a:cubicBezTo>
                    <a:cubicBezTo>
                      <a:pt x="168" y="138"/>
                      <a:pt x="167" y="139"/>
                      <a:pt x="167" y="138"/>
                    </a:cubicBezTo>
                    <a:cubicBezTo>
                      <a:pt x="168" y="137"/>
                      <a:pt x="167" y="139"/>
                      <a:pt x="167" y="138"/>
                    </a:cubicBezTo>
                    <a:cubicBezTo>
                      <a:pt x="166" y="139"/>
                      <a:pt x="167" y="138"/>
                      <a:pt x="167" y="138"/>
                    </a:cubicBezTo>
                    <a:cubicBezTo>
                      <a:pt x="168" y="138"/>
                      <a:pt x="167" y="139"/>
                      <a:pt x="167" y="138"/>
                    </a:cubicBezTo>
                    <a:cubicBezTo>
                      <a:pt x="167" y="138"/>
                      <a:pt x="167" y="136"/>
                      <a:pt x="167" y="138"/>
                    </a:cubicBezTo>
                    <a:cubicBezTo>
                      <a:pt x="168" y="138"/>
                      <a:pt x="168" y="138"/>
                      <a:pt x="167" y="138"/>
                    </a:cubicBezTo>
                    <a:cubicBezTo>
                      <a:pt x="167" y="136"/>
                      <a:pt x="167" y="138"/>
                      <a:pt x="167" y="138"/>
                    </a:cubicBezTo>
                    <a:cubicBezTo>
                      <a:pt x="167" y="136"/>
                      <a:pt x="168" y="137"/>
                      <a:pt x="167" y="137"/>
                    </a:cubicBezTo>
                    <a:cubicBezTo>
                      <a:pt x="167" y="138"/>
                      <a:pt x="167" y="134"/>
                      <a:pt x="167" y="136"/>
                    </a:cubicBezTo>
                    <a:cubicBezTo>
                      <a:pt x="167" y="135"/>
                      <a:pt x="167" y="136"/>
                      <a:pt x="167" y="135"/>
                    </a:cubicBezTo>
                    <a:cubicBezTo>
                      <a:pt x="166" y="135"/>
                      <a:pt x="166" y="135"/>
                      <a:pt x="166" y="135"/>
                    </a:cubicBezTo>
                    <a:cubicBezTo>
                      <a:pt x="166" y="135"/>
                      <a:pt x="166" y="135"/>
                      <a:pt x="166" y="135"/>
                    </a:cubicBezTo>
                    <a:cubicBezTo>
                      <a:pt x="166" y="135"/>
                      <a:pt x="166" y="134"/>
                      <a:pt x="166" y="135"/>
                    </a:cubicBezTo>
                    <a:cubicBezTo>
                      <a:pt x="166" y="136"/>
                      <a:pt x="165" y="136"/>
                      <a:pt x="166" y="135"/>
                    </a:cubicBezTo>
                    <a:cubicBezTo>
                      <a:pt x="166" y="136"/>
                      <a:pt x="165" y="136"/>
                      <a:pt x="166" y="136"/>
                    </a:cubicBezTo>
                    <a:cubicBezTo>
                      <a:pt x="166" y="134"/>
                      <a:pt x="166" y="135"/>
                      <a:pt x="166" y="136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6" y="134"/>
                      <a:pt x="167" y="136"/>
                      <a:pt x="166" y="136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6" y="137"/>
                      <a:pt x="166" y="135"/>
                      <a:pt x="166" y="136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6" y="136"/>
                      <a:pt x="167" y="138"/>
                      <a:pt x="166" y="136"/>
                    </a:cubicBezTo>
                    <a:cubicBezTo>
                      <a:pt x="166" y="137"/>
                      <a:pt x="166" y="136"/>
                      <a:pt x="166" y="135"/>
                    </a:cubicBezTo>
                    <a:cubicBezTo>
                      <a:pt x="166" y="135"/>
                      <a:pt x="166" y="135"/>
                      <a:pt x="166" y="135"/>
                    </a:cubicBezTo>
                    <a:cubicBezTo>
                      <a:pt x="165" y="136"/>
                      <a:pt x="165" y="134"/>
                      <a:pt x="166" y="135"/>
                    </a:cubicBezTo>
                    <a:cubicBezTo>
                      <a:pt x="166" y="135"/>
                      <a:pt x="165" y="135"/>
                      <a:pt x="166" y="135"/>
                    </a:cubicBezTo>
                    <a:cubicBezTo>
                      <a:pt x="166" y="134"/>
                      <a:pt x="166" y="134"/>
                      <a:pt x="165" y="134"/>
                    </a:cubicBezTo>
                    <a:cubicBezTo>
                      <a:pt x="165" y="134"/>
                      <a:pt x="165" y="134"/>
                      <a:pt x="165" y="134"/>
                    </a:cubicBezTo>
                    <a:cubicBezTo>
                      <a:pt x="165" y="134"/>
                      <a:pt x="166" y="134"/>
                      <a:pt x="166" y="134"/>
                    </a:cubicBezTo>
                    <a:cubicBezTo>
                      <a:pt x="165" y="134"/>
                      <a:pt x="164" y="133"/>
                      <a:pt x="165" y="133"/>
                    </a:cubicBezTo>
                    <a:cubicBezTo>
                      <a:pt x="165" y="131"/>
                      <a:pt x="166" y="133"/>
                      <a:pt x="166" y="133"/>
                    </a:cubicBezTo>
                    <a:cubicBezTo>
                      <a:pt x="166" y="133"/>
                      <a:pt x="165" y="132"/>
                      <a:pt x="165" y="132"/>
                    </a:cubicBezTo>
                    <a:cubicBezTo>
                      <a:pt x="165" y="132"/>
                      <a:pt x="165" y="131"/>
                      <a:pt x="165" y="132"/>
                    </a:cubicBezTo>
                    <a:cubicBezTo>
                      <a:pt x="165" y="132"/>
                      <a:pt x="165" y="131"/>
                      <a:pt x="165" y="131"/>
                    </a:cubicBezTo>
                    <a:cubicBezTo>
                      <a:pt x="165" y="130"/>
                      <a:pt x="165" y="131"/>
                      <a:pt x="165" y="131"/>
                    </a:cubicBezTo>
                    <a:cubicBezTo>
                      <a:pt x="165" y="131"/>
                      <a:pt x="165" y="131"/>
                      <a:pt x="165" y="131"/>
                    </a:cubicBezTo>
                    <a:cubicBezTo>
                      <a:pt x="165" y="130"/>
                      <a:pt x="166" y="129"/>
                      <a:pt x="166" y="129"/>
                    </a:cubicBezTo>
                    <a:cubicBezTo>
                      <a:pt x="166" y="128"/>
                      <a:pt x="166" y="129"/>
                      <a:pt x="166" y="128"/>
                    </a:cubicBezTo>
                    <a:cubicBezTo>
                      <a:pt x="166" y="128"/>
                      <a:pt x="167" y="129"/>
                      <a:pt x="167" y="128"/>
                    </a:cubicBezTo>
                    <a:cubicBezTo>
                      <a:pt x="167" y="128"/>
                      <a:pt x="166" y="126"/>
                      <a:pt x="167" y="127"/>
                    </a:cubicBezTo>
                    <a:cubicBezTo>
                      <a:pt x="166" y="126"/>
                      <a:pt x="166" y="126"/>
                      <a:pt x="167" y="127"/>
                    </a:cubicBezTo>
                    <a:cubicBezTo>
                      <a:pt x="166" y="128"/>
                      <a:pt x="166" y="129"/>
                      <a:pt x="167" y="128"/>
                    </a:cubicBezTo>
                    <a:cubicBezTo>
                      <a:pt x="167" y="127"/>
                      <a:pt x="166" y="128"/>
                      <a:pt x="166" y="129"/>
                    </a:cubicBezTo>
                    <a:cubicBezTo>
                      <a:pt x="167" y="130"/>
                      <a:pt x="167" y="129"/>
                      <a:pt x="168" y="130"/>
                    </a:cubicBezTo>
                    <a:cubicBezTo>
                      <a:pt x="168" y="130"/>
                      <a:pt x="168" y="131"/>
                      <a:pt x="168" y="131"/>
                    </a:cubicBezTo>
                    <a:cubicBezTo>
                      <a:pt x="168" y="130"/>
                      <a:pt x="168" y="131"/>
                      <a:pt x="169" y="131"/>
                    </a:cubicBezTo>
                    <a:cubicBezTo>
                      <a:pt x="170" y="130"/>
                      <a:pt x="170" y="130"/>
                      <a:pt x="170" y="129"/>
                    </a:cubicBezTo>
                    <a:cubicBezTo>
                      <a:pt x="170" y="129"/>
                      <a:pt x="170" y="130"/>
                      <a:pt x="171" y="128"/>
                    </a:cubicBezTo>
                    <a:cubicBezTo>
                      <a:pt x="170" y="127"/>
                      <a:pt x="170" y="128"/>
                      <a:pt x="170" y="128"/>
                    </a:cubicBezTo>
                    <a:cubicBezTo>
                      <a:pt x="170" y="127"/>
                      <a:pt x="170" y="127"/>
                      <a:pt x="170" y="127"/>
                    </a:cubicBezTo>
                    <a:cubicBezTo>
                      <a:pt x="170" y="126"/>
                      <a:pt x="171" y="127"/>
                      <a:pt x="171" y="127"/>
                    </a:cubicBezTo>
                    <a:cubicBezTo>
                      <a:pt x="171" y="127"/>
                      <a:pt x="171" y="126"/>
                      <a:pt x="171" y="126"/>
                    </a:cubicBezTo>
                    <a:cubicBezTo>
                      <a:pt x="171" y="127"/>
                      <a:pt x="171" y="127"/>
                      <a:pt x="171" y="126"/>
                    </a:cubicBezTo>
                    <a:cubicBezTo>
                      <a:pt x="172" y="124"/>
                      <a:pt x="170" y="127"/>
                      <a:pt x="171" y="126"/>
                    </a:cubicBezTo>
                    <a:cubicBezTo>
                      <a:pt x="171" y="126"/>
                      <a:pt x="170" y="127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1" y="125"/>
                      <a:pt x="171" y="125"/>
                      <a:pt x="171" y="124"/>
                    </a:cubicBezTo>
                    <a:cubicBezTo>
                      <a:pt x="171" y="124"/>
                      <a:pt x="172" y="125"/>
                      <a:pt x="171" y="124"/>
                    </a:cubicBezTo>
                    <a:cubicBezTo>
                      <a:pt x="172" y="123"/>
                      <a:pt x="171" y="123"/>
                      <a:pt x="170" y="123"/>
                    </a:cubicBezTo>
                    <a:cubicBezTo>
                      <a:pt x="171" y="123"/>
                      <a:pt x="170" y="121"/>
                      <a:pt x="170" y="122"/>
                    </a:cubicBezTo>
                    <a:cubicBezTo>
                      <a:pt x="170" y="121"/>
                      <a:pt x="170" y="122"/>
                      <a:pt x="170" y="121"/>
                    </a:cubicBezTo>
                    <a:cubicBezTo>
                      <a:pt x="170" y="122"/>
                      <a:pt x="170" y="121"/>
                      <a:pt x="170" y="120"/>
                    </a:cubicBezTo>
                    <a:cubicBezTo>
                      <a:pt x="170" y="120"/>
                      <a:pt x="170" y="119"/>
                      <a:pt x="169" y="120"/>
                    </a:cubicBezTo>
                    <a:cubicBezTo>
                      <a:pt x="168" y="120"/>
                      <a:pt x="169" y="120"/>
                      <a:pt x="168" y="120"/>
                    </a:cubicBezTo>
                    <a:cubicBezTo>
                      <a:pt x="169" y="120"/>
                      <a:pt x="169" y="119"/>
                      <a:pt x="169" y="119"/>
                    </a:cubicBezTo>
                    <a:cubicBezTo>
                      <a:pt x="168" y="119"/>
                      <a:pt x="168" y="118"/>
                      <a:pt x="168" y="118"/>
                    </a:cubicBezTo>
                    <a:cubicBezTo>
                      <a:pt x="168" y="119"/>
                      <a:pt x="168" y="118"/>
                      <a:pt x="168" y="118"/>
                    </a:cubicBezTo>
                    <a:cubicBezTo>
                      <a:pt x="168" y="117"/>
                      <a:pt x="168" y="118"/>
                      <a:pt x="167" y="118"/>
                    </a:cubicBezTo>
                    <a:cubicBezTo>
                      <a:pt x="167" y="119"/>
                      <a:pt x="167" y="118"/>
                      <a:pt x="167" y="118"/>
                    </a:cubicBezTo>
                    <a:cubicBezTo>
                      <a:pt x="167" y="117"/>
                      <a:pt x="167" y="117"/>
                      <a:pt x="167" y="117"/>
                    </a:cubicBezTo>
                    <a:cubicBezTo>
                      <a:pt x="167" y="117"/>
                      <a:pt x="167" y="118"/>
                      <a:pt x="167" y="118"/>
                    </a:cubicBezTo>
                    <a:cubicBezTo>
                      <a:pt x="168" y="116"/>
                      <a:pt x="168" y="118"/>
                      <a:pt x="167" y="117"/>
                    </a:cubicBezTo>
                    <a:cubicBezTo>
                      <a:pt x="168" y="118"/>
                      <a:pt x="167" y="117"/>
                      <a:pt x="168" y="117"/>
                    </a:cubicBezTo>
                    <a:cubicBezTo>
                      <a:pt x="167" y="117"/>
                      <a:pt x="167" y="118"/>
                      <a:pt x="167" y="117"/>
                    </a:cubicBezTo>
                    <a:cubicBezTo>
                      <a:pt x="168" y="117"/>
                      <a:pt x="167" y="117"/>
                      <a:pt x="168" y="117"/>
                    </a:cubicBezTo>
                    <a:cubicBezTo>
                      <a:pt x="169" y="116"/>
                      <a:pt x="168" y="116"/>
                      <a:pt x="168" y="116"/>
                    </a:cubicBezTo>
                    <a:cubicBezTo>
                      <a:pt x="167" y="116"/>
                      <a:pt x="168" y="117"/>
                      <a:pt x="168" y="116"/>
                    </a:cubicBezTo>
                    <a:cubicBezTo>
                      <a:pt x="168" y="115"/>
                      <a:pt x="167" y="115"/>
                      <a:pt x="168" y="115"/>
                    </a:cubicBezTo>
                    <a:cubicBezTo>
                      <a:pt x="169" y="115"/>
                      <a:pt x="168" y="116"/>
                      <a:pt x="168" y="116"/>
                    </a:cubicBezTo>
                    <a:cubicBezTo>
                      <a:pt x="168" y="116"/>
                      <a:pt x="168" y="115"/>
                      <a:pt x="168" y="115"/>
                    </a:cubicBezTo>
                    <a:cubicBezTo>
                      <a:pt x="169" y="115"/>
                      <a:pt x="169" y="117"/>
                      <a:pt x="169" y="116"/>
                    </a:cubicBezTo>
                    <a:cubicBezTo>
                      <a:pt x="170" y="116"/>
                      <a:pt x="169" y="115"/>
                      <a:pt x="169" y="115"/>
                    </a:cubicBezTo>
                    <a:cubicBezTo>
                      <a:pt x="168" y="115"/>
                      <a:pt x="168" y="115"/>
                      <a:pt x="168" y="115"/>
                    </a:cubicBezTo>
                    <a:cubicBezTo>
                      <a:pt x="168" y="115"/>
                      <a:pt x="168" y="115"/>
                      <a:pt x="168" y="115"/>
                    </a:cubicBezTo>
                    <a:cubicBezTo>
                      <a:pt x="168" y="115"/>
                      <a:pt x="168" y="115"/>
                      <a:pt x="168" y="114"/>
                    </a:cubicBezTo>
                    <a:cubicBezTo>
                      <a:pt x="168" y="114"/>
                      <a:pt x="168" y="115"/>
                      <a:pt x="169" y="114"/>
                    </a:cubicBezTo>
                    <a:cubicBezTo>
                      <a:pt x="169" y="113"/>
                      <a:pt x="168" y="114"/>
                      <a:pt x="168" y="114"/>
                    </a:cubicBezTo>
                    <a:cubicBezTo>
                      <a:pt x="168" y="113"/>
                      <a:pt x="167" y="113"/>
                      <a:pt x="167" y="113"/>
                    </a:cubicBezTo>
                    <a:cubicBezTo>
                      <a:pt x="167" y="113"/>
                      <a:pt x="167" y="113"/>
                      <a:pt x="167" y="113"/>
                    </a:cubicBezTo>
                    <a:cubicBezTo>
                      <a:pt x="167" y="112"/>
                      <a:pt x="167" y="112"/>
                      <a:pt x="167" y="113"/>
                    </a:cubicBezTo>
                    <a:cubicBezTo>
                      <a:pt x="167" y="112"/>
                      <a:pt x="167" y="113"/>
                      <a:pt x="166" y="112"/>
                    </a:cubicBezTo>
                    <a:cubicBezTo>
                      <a:pt x="167" y="112"/>
                      <a:pt x="167" y="112"/>
                      <a:pt x="167" y="112"/>
                    </a:cubicBezTo>
                    <a:cubicBezTo>
                      <a:pt x="167" y="112"/>
                      <a:pt x="167" y="111"/>
                      <a:pt x="167" y="111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11"/>
                      <a:pt x="167" y="111"/>
                      <a:pt x="166" y="111"/>
                    </a:cubicBezTo>
                    <a:cubicBezTo>
                      <a:pt x="166" y="110"/>
                      <a:pt x="166" y="111"/>
                      <a:pt x="166" y="111"/>
                    </a:cubicBezTo>
                    <a:cubicBezTo>
                      <a:pt x="166" y="111"/>
                      <a:pt x="166" y="111"/>
                      <a:pt x="166" y="111"/>
                    </a:cubicBezTo>
                    <a:cubicBezTo>
                      <a:pt x="166" y="110"/>
                      <a:pt x="166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10"/>
                      <a:pt x="167" y="110"/>
                      <a:pt x="166" y="110"/>
                    </a:cubicBezTo>
                    <a:cubicBezTo>
                      <a:pt x="166" y="110"/>
                      <a:pt x="166" y="110"/>
                      <a:pt x="166" y="110"/>
                    </a:cubicBezTo>
                    <a:cubicBezTo>
                      <a:pt x="166" y="109"/>
                      <a:pt x="166" y="109"/>
                      <a:pt x="166" y="109"/>
                    </a:cubicBezTo>
                    <a:cubicBezTo>
                      <a:pt x="166" y="109"/>
                      <a:pt x="166" y="109"/>
                      <a:pt x="166" y="109"/>
                    </a:cubicBezTo>
                    <a:cubicBezTo>
                      <a:pt x="166" y="109"/>
                      <a:pt x="166" y="109"/>
                      <a:pt x="166" y="109"/>
                    </a:cubicBezTo>
                    <a:cubicBezTo>
                      <a:pt x="166" y="109"/>
                      <a:pt x="166" y="109"/>
                      <a:pt x="166" y="109"/>
                    </a:cubicBezTo>
                    <a:cubicBezTo>
                      <a:pt x="165" y="109"/>
                      <a:pt x="165" y="109"/>
                      <a:pt x="165" y="109"/>
                    </a:cubicBezTo>
                    <a:cubicBezTo>
                      <a:pt x="166" y="109"/>
                      <a:pt x="166" y="109"/>
                      <a:pt x="166" y="109"/>
                    </a:cubicBezTo>
                    <a:cubicBezTo>
                      <a:pt x="166" y="109"/>
                      <a:pt x="166" y="109"/>
                      <a:pt x="166" y="109"/>
                    </a:cubicBezTo>
                    <a:cubicBezTo>
                      <a:pt x="166" y="109"/>
                      <a:pt x="166" y="109"/>
                      <a:pt x="166" y="109"/>
                    </a:cubicBezTo>
                    <a:cubicBezTo>
                      <a:pt x="166" y="109"/>
                      <a:pt x="166" y="109"/>
                      <a:pt x="166" y="109"/>
                    </a:cubicBezTo>
                    <a:cubicBezTo>
                      <a:pt x="167" y="109"/>
                      <a:pt x="167" y="108"/>
                      <a:pt x="167" y="108"/>
                    </a:cubicBezTo>
                    <a:cubicBezTo>
                      <a:pt x="167" y="108"/>
                      <a:pt x="168" y="108"/>
                      <a:pt x="167" y="108"/>
                    </a:cubicBezTo>
                    <a:cubicBezTo>
                      <a:pt x="167" y="108"/>
                      <a:pt x="167" y="108"/>
                      <a:pt x="167" y="108"/>
                    </a:cubicBezTo>
                    <a:cubicBezTo>
                      <a:pt x="168" y="108"/>
                      <a:pt x="168" y="108"/>
                      <a:pt x="168" y="108"/>
                    </a:cubicBezTo>
                    <a:cubicBezTo>
                      <a:pt x="168" y="108"/>
                      <a:pt x="168" y="107"/>
                      <a:pt x="168" y="107"/>
                    </a:cubicBezTo>
                    <a:cubicBezTo>
                      <a:pt x="167" y="107"/>
                      <a:pt x="168" y="106"/>
                      <a:pt x="168" y="107"/>
                    </a:cubicBezTo>
                    <a:cubicBezTo>
                      <a:pt x="168" y="108"/>
                      <a:pt x="168" y="107"/>
                      <a:pt x="168" y="107"/>
                    </a:cubicBezTo>
                    <a:cubicBezTo>
                      <a:pt x="168" y="107"/>
                      <a:pt x="169" y="106"/>
                      <a:pt x="168" y="106"/>
                    </a:cubicBezTo>
                    <a:cubicBezTo>
                      <a:pt x="169" y="106"/>
                      <a:pt x="168" y="107"/>
                      <a:pt x="168" y="106"/>
                    </a:cubicBezTo>
                    <a:cubicBezTo>
                      <a:pt x="168" y="107"/>
                      <a:pt x="168" y="107"/>
                      <a:pt x="168" y="107"/>
                    </a:cubicBezTo>
                    <a:cubicBezTo>
                      <a:pt x="167" y="106"/>
                      <a:pt x="168" y="106"/>
                      <a:pt x="168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8" y="107"/>
                      <a:pt x="166" y="106"/>
                      <a:pt x="167" y="106"/>
                    </a:cubicBezTo>
                    <a:cubicBezTo>
                      <a:pt x="167" y="106"/>
                      <a:pt x="166" y="107"/>
                      <a:pt x="167" y="106"/>
                    </a:cubicBezTo>
                    <a:cubicBezTo>
                      <a:pt x="167" y="105"/>
                      <a:pt x="167" y="105"/>
                      <a:pt x="167" y="105"/>
                    </a:cubicBezTo>
                    <a:cubicBezTo>
                      <a:pt x="166" y="105"/>
                      <a:pt x="166" y="105"/>
                      <a:pt x="167" y="105"/>
                    </a:cubicBezTo>
                    <a:cubicBezTo>
                      <a:pt x="168" y="103"/>
                      <a:pt x="166" y="104"/>
                      <a:pt x="167" y="104"/>
                    </a:cubicBezTo>
                    <a:cubicBezTo>
                      <a:pt x="166" y="104"/>
                      <a:pt x="167" y="103"/>
                      <a:pt x="167" y="104"/>
                    </a:cubicBezTo>
                    <a:cubicBezTo>
                      <a:pt x="167" y="104"/>
                      <a:pt x="168" y="103"/>
                      <a:pt x="167" y="103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03"/>
                      <a:pt x="167" y="103"/>
                      <a:pt x="167" y="103"/>
                    </a:cubicBezTo>
                    <a:cubicBezTo>
                      <a:pt x="167" y="102"/>
                      <a:pt x="166" y="104"/>
                      <a:pt x="166" y="104"/>
                    </a:cubicBezTo>
                    <a:cubicBezTo>
                      <a:pt x="166" y="104"/>
                      <a:pt x="166" y="104"/>
                      <a:pt x="166" y="103"/>
                    </a:cubicBezTo>
                    <a:cubicBezTo>
                      <a:pt x="166" y="104"/>
                      <a:pt x="165" y="103"/>
                      <a:pt x="166" y="103"/>
                    </a:cubicBezTo>
                    <a:cubicBezTo>
                      <a:pt x="166" y="103"/>
                      <a:pt x="166" y="103"/>
                      <a:pt x="166" y="103"/>
                    </a:cubicBezTo>
                    <a:cubicBezTo>
                      <a:pt x="166" y="103"/>
                      <a:pt x="166" y="103"/>
                      <a:pt x="166" y="103"/>
                    </a:cubicBezTo>
                    <a:cubicBezTo>
                      <a:pt x="166" y="103"/>
                      <a:pt x="166" y="103"/>
                      <a:pt x="166" y="103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4" y="103"/>
                      <a:pt x="166" y="102"/>
                      <a:pt x="165" y="102"/>
                    </a:cubicBezTo>
                    <a:cubicBezTo>
                      <a:pt x="164" y="102"/>
                      <a:pt x="165" y="101"/>
                      <a:pt x="165" y="101"/>
                    </a:cubicBezTo>
                    <a:cubicBezTo>
                      <a:pt x="165" y="101"/>
                      <a:pt x="165" y="101"/>
                      <a:pt x="165" y="101"/>
                    </a:cubicBezTo>
                    <a:cubicBezTo>
                      <a:pt x="165" y="101"/>
                      <a:pt x="165" y="101"/>
                      <a:pt x="165" y="101"/>
                    </a:cubicBezTo>
                    <a:cubicBezTo>
                      <a:pt x="165" y="101"/>
                      <a:pt x="165" y="101"/>
                      <a:pt x="165" y="101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65" y="99"/>
                      <a:pt x="165" y="99"/>
                      <a:pt x="165" y="99"/>
                    </a:cubicBezTo>
                    <a:cubicBezTo>
                      <a:pt x="165" y="99"/>
                      <a:pt x="165" y="99"/>
                      <a:pt x="165" y="99"/>
                    </a:cubicBezTo>
                    <a:cubicBezTo>
                      <a:pt x="165" y="100"/>
                      <a:pt x="165" y="99"/>
                      <a:pt x="165" y="99"/>
                    </a:cubicBezTo>
                    <a:cubicBezTo>
                      <a:pt x="165" y="99"/>
                      <a:pt x="164" y="98"/>
                      <a:pt x="164" y="99"/>
                    </a:cubicBezTo>
                    <a:cubicBezTo>
                      <a:pt x="164" y="99"/>
                      <a:pt x="164" y="99"/>
                      <a:pt x="164" y="99"/>
                    </a:cubicBezTo>
                    <a:cubicBezTo>
                      <a:pt x="164" y="99"/>
                      <a:pt x="164" y="99"/>
                      <a:pt x="164" y="99"/>
                    </a:cubicBezTo>
                    <a:cubicBezTo>
                      <a:pt x="164" y="99"/>
                      <a:pt x="164" y="99"/>
                      <a:pt x="164" y="99"/>
                    </a:cubicBezTo>
                    <a:cubicBezTo>
                      <a:pt x="164" y="100"/>
                      <a:pt x="164" y="100"/>
                      <a:pt x="164" y="100"/>
                    </a:cubicBezTo>
                    <a:cubicBezTo>
                      <a:pt x="164" y="99"/>
                      <a:pt x="164" y="99"/>
                      <a:pt x="164" y="99"/>
                    </a:cubicBezTo>
                    <a:cubicBezTo>
                      <a:pt x="164" y="99"/>
                      <a:pt x="164" y="99"/>
                      <a:pt x="164" y="99"/>
                    </a:cubicBezTo>
                    <a:cubicBezTo>
                      <a:pt x="163" y="99"/>
                      <a:pt x="163" y="99"/>
                      <a:pt x="163" y="99"/>
                    </a:cubicBezTo>
                    <a:cubicBezTo>
                      <a:pt x="163" y="99"/>
                      <a:pt x="163" y="99"/>
                      <a:pt x="163" y="99"/>
                    </a:cubicBezTo>
                    <a:cubicBezTo>
                      <a:pt x="163" y="99"/>
                      <a:pt x="163" y="99"/>
                      <a:pt x="163" y="99"/>
                    </a:cubicBezTo>
                    <a:cubicBezTo>
                      <a:pt x="163" y="99"/>
                      <a:pt x="163" y="99"/>
                      <a:pt x="163" y="99"/>
                    </a:cubicBezTo>
                    <a:cubicBezTo>
                      <a:pt x="163" y="99"/>
                      <a:pt x="163" y="99"/>
                      <a:pt x="163" y="99"/>
                    </a:cubicBezTo>
                    <a:cubicBezTo>
                      <a:pt x="164" y="99"/>
                      <a:pt x="164" y="99"/>
                      <a:pt x="164" y="99"/>
                    </a:cubicBezTo>
                    <a:cubicBezTo>
                      <a:pt x="164" y="98"/>
                      <a:pt x="164" y="98"/>
                      <a:pt x="163" y="98"/>
                    </a:cubicBezTo>
                    <a:cubicBezTo>
                      <a:pt x="163" y="99"/>
                      <a:pt x="162" y="99"/>
                      <a:pt x="163" y="98"/>
                    </a:cubicBezTo>
                    <a:cubicBezTo>
                      <a:pt x="163" y="97"/>
                      <a:pt x="163" y="98"/>
                      <a:pt x="163" y="98"/>
                    </a:cubicBezTo>
                    <a:cubicBezTo>
                      <a:pt x="164" y="98"/>
                      <a:pt x="163" y="98"/>
                      <a:pt x="163" y="98"/>
                    </a:cubicBezTo>
                    <a:cubicBezTo>
                      <a:pt x="163" y="98"/>
                      <a:pt x="162" y="98"/>
                      <a:pt x="162" y="97"/>
                    </a:cubicBezTo>
                    <a:cubicBezTo>
                      <a:pt x="163" y="96"/>
                      <a:pt x="163" y="97"/>
                      <a:pt x="163" y="95"/>
                    </a:cubicBezTo>
                    <a:cubicBezTo>
                      <a:pt x="162" y="96"/>
                      <a:pt x="162" y="96"/>
                      <a:pt x="162" y="95"/>
                    </a:cubicBezTo>
                    <a:cubicBezTo>
                      <a:pt x="162" y="96"/>
                      <a:pt x="163" y="95"/>
                      <a:pt x="162" y="94"/>
                    </a:cubicBezTo>
                    <a:cubicBezTo>
                      <a:pt x="163" y="95"/>
                      <a:pt x="164" y="94"/>
                      <a:pt x="164" y="93"/>
                    </a:cubicBezTo>
                    <a:cubicBezTo>
                      <a:pt x="164" y="91"/>
                      <a:pt x="164" y="91"/>
                      <a:pt x="163" y="92"/>
                    </a:cubicBezTo>
                    <a:cubicBezTo>
                      <a:pt x="164" y="89"/>
                      <a:pt x="164" y="89"/>
                      <a:pt x="164" y="91"/>
                    </a:cubicBezTo>
                    <a:cubicBezTo>
                      <a:pt x="164" y="90"/>
                      <a:pt x="163" y="89"/>
                      <a:pt x="164" y="91"/>
                    </a:cubicBezTo>
                    <a:cubicBezTo>
                      <a:pt x="164" y="90"/>
                      <a:pt x="164" y="91"/>
                      <a:pt x="164" y="90"/>
                    </a:cubicBezTo>
                    <a:cubicBezTo>
                      <a:pt x="164" y="90"/>
                      <a:pt x="165" y="88"/>
                      <a:pt x="164" y="89"/>
                    </a:cubicBezTo>
                    <a:cubicBezTo>
                      <a:pt x="164" y="88"/>
                      <a:pt x="164" y="89"/>
                      <a:pt x="163" y="89"/>
                    </a:cubicBezTo>
                    <a:cubicBezTo>
                      <a:pt x="163" y="91"/>
                      <a:pt x="163" y="89"/>
                      <a:pt x="163" y="90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1" y="89"/>
                      <a:pt x="160" y="90"/>
                      <a:pt x="161" y="91"/>
                    </a:cubicBezTo>
                    <a:cubicBezTo>
                      <a:pt x="161" y="91"/>
                      <a:pt x="161" y="93"/>
                      <a:pt x="162" y="92"/>
                    </a:cubicBezTo>
                    <a:cubicBezTo>
                      <a:pt x="161" y="92"/>
                      <a:pt x="161" y="95"/>
                      <a:pt x="161" y="93"/>
                    </a:cubicBezTo>
                    <a:cubicBezTo>
                      <a:pt x="161" y="92"/>
                      <a:pt x="161" y="91"/>
                      <a:pt x="161" y="92"/>
                    </a:cubicBezTo>
                    <a:cubicBezTo>
                      <a:pt x="161" y="92"/>
                      <a:pt x="161" y="95"/>
                      <a:pt x="160" y="93"/>
                    </a:cubicBezTo>
                    <a:cubicBezTo>
                      <a:pt x="160" y="93"/>
                      <a:pt x="159" y="92"/>
                      <a:pt x="159" y="93"/>
                    </a:cubicBezTo>
                    <a:cubicBezTo>
                      <a:pt x="159" y="95"/>
                      <a:pt x="159" y="92"/>
                      <a:pt x="159" y="92"/>
                    </a:cubicBezTo>
                    <a:cubicBezTo>
                      <a:pt x="160" y="94"/>
                      <a:pt x="160" y="94"/>
                      <a:pt x="159" y="93"/>
                    </a:cubicBezTo>
                    <a:cubicBezTo>
                      <a:pt x="159" y="93"/>
                      <a:pt x="158" y="94"/>
                      <a:pt x="159" y="93"/>
                    </a:cubicBezTo>
                    <a:cubicBezTo>
                      <a:pt x="159" y="91"/>
                      <a:pt x="158" y="92"/>
                      <a:pt x="159" y="92"/>
                    </a:cubicBezTo>
                    <a:cubicBezTo>
                      <a:pt x="159" y="93"/>
                      <a:pt x="157" y="92"/>
                      <a:pt x="159" y="92"/>
                    </a:cubicBezTo>
                    <a:cubicBezTo>
                      <a:pt x="160" y="91"/>
                      <a:pt x="159" y="90"/>
                      <a:pt x="158" y="92"/>
                    </a:cubicBezTo>
                    <a:cubicBezTo>
                      <a:pt x="158" y="92"/>
                      <a:pt x="159" y="92"/>
                      <a:pt x="158" y="92"/>
                    </a:cubicBezTo>
                    <a:cubicBezTo>
                      <a:pt x="159" y="91"/>
                      <a:pt x="159" y="91"/>
                      <a:pt x="158" y="92"/>
                    </a:cubicBezTo>
                    <a:cubicBezTo>
                      <a:pt x="159" y="91"/>
                      <a:pt x="157" y="93"/>
                      <a:pt x="158" y="92"/>
                    </a:cubicBezTo>
                    <a:cubicBezTo>
                      <a:pt x="158" y="91"/>
                      <a:pt x="158" y="90"/>
                      <a:pt x="158" y="92"/>
                    </a:cubicBezTo>
                    <a:cubicBezTo>
                      <a:pt x="159" y="90"/>
                      <a:pt x="157" y="88"/>
                      <a:pt x="158" y="90"/>
                    </a:cubicBezTo>
                    <a:cubicBezTo>
                      <a:pt x="157" y="89"/>
                      <a:pt x="158" y="91"/>
                      <a:pt x="158" y="91"/>
                    </a:cubicBezTo>
                    <a:cubicBezTo>
                      <a:pt x="159" y="92"/>
                      <a:pt x="159" y="92"/>
                      <a:pt x="159" y="91"/>
                    </a:cubicBezTo>
                    <a:cubicBezTo>
                      <a:pt x="159" y="92"/>
                      <a:pt x="158" y="91"/>
                      <a:pt x="159" y="91"/>
                    </a:cubicBezTo>
                    <a:cubicBezTo>
                      <a:pt x="160" y="93"/>
                      <a:pt x="159" y="90"/>
                      <a:pt x="160" y="91"/>
                    </a:cubicBezTo>
                    <a:cubicBezTo>
                      <a:pt x="160" y="90"/>
                      <a:pt x="159" y="91"/>
                      <a:pt x="160" y="91"/>
                    </a:cubicBezTo>
                    <a:cubicBezTo>
                      <a:pt x="159" y="92"/>
                      <a:pt x="160" y="93"/>
                      <a:pt x="161" y="91"/>
                    </a:cubicBezTo>
                    <a:cubicBezTo>
                      <a:pt x="161" y="90"/>
                      <a:pt x="159" y="89"/>
                      <a:pt x="160" y="90"/>
                    </a:cubicBezTo>
                    <a:cubicBezTo>
                      <a:pt x="160" y="88"/>
                      <a:pt x="161" y="88"/>
                      <a:pt x="161" y="89"/>
                    </a:cubicBezTo>
                    <a:cubicBezTo>
                      <a:pt x="160" y="90"/>
                      <a:pt x="160" y="87"/>
                      <a:pt x="160" y="88"/>
                    </a:cubicBezTo>
                    <a:cubicBezTo>
                      <a:pt x="161" y="87"/>
                      <a:pt x="162" y="86"/>
                      <a:pt x="161" y="87"/>
                    </a:cubicBezTo>
                    <a:cubicBezTo>
                      <a:pt x="160" y="88"/>
                      <a:pt x="162" y="87"/>
                      <a:pt x="161" y="87"/>
                    </a:cubicBezTo>
                    <a:cubicBezTo>
                      <a:pt x="160" y="87"/>
                      <a:pt x="160" y="85"/>
                      <a:pt x="160" y="87"/>
                    </a:cubicBezTo>
                    <a:cubicBezTo>
                      <a:pt x="160" y="86"/>
                      <a:pt x="161" y="85"/>
                      <a:pt x="161" y="87"/>
                    </a:cubicBezTo>
                    <a:cubicBezTo>
                      <a:pt x="161" y="86"/>
                      <a:pt x="159" y="83"/>
                      <a:pt x="160" y="85"/>
                    </a:cubicBezTo>
                    <a:cubicBezTo>
                      <a:pt x="161" y="85"/>
                      <a:pt x="161" y="86"/>
                      <a:pt x="160" y="84"/>
                    </a:cubicBezTo>
                    <a:cubicBezTo>
                      <a:pt x="158" y="84"/>
                      <a:pt x="159" y="81"/>
                      <a:pt x="159" y="84"/>
                    </a:cubicBezTo>
                    <a:cubicBezTo>
                      <a:pt x="159" y="83"/>
                      <a:pt x="160" y="85"/>
                      <a:pt x="159" y="84"/>
                    </a:cubicBezTo>
                    <a:cubicBezTo>
                      <a:pt x="159" y="84"/>
                      <a:pt x="159" y="83"/>
                      <a:pt x="159" y="84"/>
                    </a:cubicBezTo>
                    <a:cubicBezTo>
                      <a:pt x="159" y="83"/>
                      <a:pt x="158" y="84"/>
                      <a:pt x="159" y="83"/>
                    </a:cubicBezTo>
                    <a:cubicBezTo>
                      <a:pt x="159" y="84"/>
                      <a:pt x="158" y="83"/>
                      <a:pt x="159" y="83"/>
                    </a:cubicBezTo>
                    <a:cubicBezTo>
                      <a:pt x="158" y="83"/>
                      <a:pt x="158" y="85"/>
                      <a:pt x="158" y="82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58" y="81"/>
                      <a:pt x="158" y="82"/>
                      <a:pt x="158" y="81"/>
                    </a:cubicBezTo>
                    <a:cubicBezTo>
                      <a:pt x="158" y="80"/>
                      <a:pt x="157" y="80"/>
                      <a:pt x="157" y="80"/>
                    </a:cubicBezTo>
                    <a:cubicBezTo>
                      <a:pt x="157" y="80"/>
                      <a:pt x="157" y="80"/>
                      <a:pt x="157" y="77"/>
                    </a:cubicBezTo>
                    <a:cubicBezTo>
                      <a:pt x="157" y="78"/>
                      <a:pt x="158" y="78"/>
                      <a:pt x="157" y="77"/>
                    </a:cubicBezTo>
                    <a:cubicBezTo>
                      <a:pt x="157" y="78"/>
                      <a:pt x="157" y="78"/>
                      <a:pt x="156" y="77"/>
                    </a:cubicBezTo>
                    <a:cubicBezTo>
                      <a:pt x="156" y="77"/>
                      <a:pt x="155" y="75"/>
                      <a:pt x="155" y="76"/>
                    </a:cubicBezTo>
                    <a:cubicBezTo>
                      <a:pt x="154" y="76"/>
                      <a:pt x="155" y="77"/>
                      <a:pt x="155" y="78"/>
                    </a:cubicBezTo>
                    <a:cubicBezTo>
                      <a:pt x="154" y="78"/>
                      <a:pt x="156" y="78"/>
                      <a:pt x="153" y="78"/>
                    </a:cubicBezTo>
                    <a:cubicBezTo>
                      <a:pt x="154" y="79"/>
                      <a:pt x="154" y="80"/>
                      <a:pt x="153" y="78"/>
                    </a:cubicBezTo>
                    <a:cubicBezTo>
                      <a:pt x="153" y="78"/>
                      <a:pt x="152" y="75"/>
                      <a:pt x="154" y="78"/>
                    </a:cubicBezTo>
                    <a:cubicBezTo>
                      <a:pt x="154" y="80"/>
                      <a:pt x="153" y="77"/>
                      <a:pt x="153" y="78"/>
                    </a:cubicBezTo>
                    <a:cubicBezTo>
                      <a:pt x="153" y="76"/>
                      <a:pt x="152" y="77"/>
                      <a:pt x="152" y="77"/>
                    </a:cubicBezTo>
                    <a:cubicBezTo>
                      <a:pt x="151" y="77"/>
                      <a:pt x="152" y="78"/>
                      <a:pt x="152" y="77"/>
                    </a:cubicBezTo>
                    <a:cubicBezTo>
                      <a:pt x="152" y="78"/>
                      <a:pt x="154" y="75"/>
                      <a:pt x="152" y="77"/>
                    </a:cubicBezTo>
                    <a:cubicBezTo>
                      <a:pt x="151" y="77"/>
                      <a:pt x="153" y="74"/>
                      <a:pt x="152" y="77"/>
                    </a:cubicBezTo>
                    <a:cubicBezTo>
                      <a:pt x="152" y="76"/>
                      <a:pt x="151" y="77"/>
                      <a:pt x="152" y="77"/>
                    </a:cubicBezTo>
                    <a:cubicBezTo>
                      <a:pt x="152" y="76"/>
                      <a:pt x="151" y="76"/>
                      <a:pt x="152" y="77"/>
                    </a:cubicBezTo>
                    <a:cubicBezTo>
                      <a:pt x="153" y="78"/>
                      <a:pt x="152" y="75"/>
                      <a:pt x="152" y="76"/>
                    </a:cubicBezTo>
                    <a:cubicBezTo>
                      <a:pt x="152" y="75"/>
                      <a:pt x="152" y="76"/>
                      <a:pt x="152" y="75"/>
                    </a:cubicBezTo>
                    <a:cubicBezTo>
                      <a:pt x="151" y="73"/>
                      <a:pt x="154" y="76"/>
                      <a:pt x="153" y="75"/>
                    </a:cubicBezTo>
                    <a:cubicBezTo>
                      <a:pt x="153" y="72"/>
                      <a:pt x="152" y="73"/>
                      <a:pt x="152" y="74"/>
                    </a:cubicBezTo>
                    <a:cubicBezTo>
                      <a:pt x="152" y="71"/>
                      <a:pt x="153" y="74"/>
                      <a:pt x="152" y="73"/>
                    </a:cubicBezTo>
                    <a:cubicBezTo>
                      <a:pt x="152" y="74"/>
                      <a:pt x="151" y="71"/>
                      <a:pt x="152" y="72"/>
                    </a:cubicBezTo>
                    <a:cubicBezTo>
                      <a:pt x="151" y="72"/>
                      <a:pt x="152" y="71"/>
                      <a:pt x="153" y="72"/>
                    </a:cubicBezTo>
                    <a:cubicBezTo>
                      <a:pt x="152" y="70"/>
                      <a:pt x="151" y="69"/>
                      <a:pt x="152" y="71"/>
                    </a:cubicBezTo>
                    <a:cubicBezTo>
                      <a:pt x="152" y="70"/>
                      <a:pt x="152" y="70"/>
                      <a:pt x="152" y="71"/>
                    </a:cubicBezTo>
                    <a:cubicBezTo>
                      <a:pt x="153" y="72"/>
                      <a:pt x="152" y="69"/>
                      <a:pt x="152" y="70"/>
                    </a:cubicBezTo>
                    <a:cubicBezTo>
                      <a:pt x="152" y="71"/>
                      <a:pt x="152" y="70"/>
                      <a:pt x="151" y="69"/>
                    </a:cubicBezTo>
                    <a:cubicBezTo>
                      <a:pt x="150" y="69"/>
                      <a:pt x="151" y="68"/>
                      <a:pt x="152" y="68"/>
                    </a:cubicBezTo>
                    <a:cubicBezTo>
                      <a:pt x="152" y="66"/>
                      <a:pt x="152" y="68"/>
                      <a:pt x="152" y="67"/>
                    </a:cubicBezTo>
                    <a:cubicBezTo>
                      <a:pt x="152" y="67"/>
                      <a:pt x="152" y="67"/>
                      <a:pt x="152" y="66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63"/>
                      <a:pt x="152" y="64"/>
                      <a:pt x="151" y="64"/>
                    </a:cubicBezTo>
                    <a:cubicBezTo>
                      <a:pt x="151" y="65"/>
                      <a:pt x="151" y="65"/>
                      <a:pt x="151" y="65"/>
                    </a:cubicBezTo>
                    <a:cubicBezTo>
                      <a:pt x="151" y="64"/>
                      <a:pt x="151" y="63"/>
                      <a:pt x="151" y="63"/>
                    </a:cubicBezTo>
                    <a:cubicBezTo>
                      <a:pt x="150" y="64"/>
                      <a:pt x="151" y="63"/>
                      <a:pt x="150" y="64"/>
                    </a:cubicBezTo>
                    <a:cubicBezTo>
                      <a:pt x="150" y="65"/>
                      <a:pt x="150" y="65"/>
                      <a:pt x="150" y="64"/>
                    </a:cubicBezTo>
                    <a:cubicBezTo>
                      <a:pt x="150" y="66"/>
                      <a:pt x="149" y="65"/>
                      <a:pt x="150" y="65"/>
                    </a:cubicBezTo>
                    <a:cubicBezTo>
                      <a:pt x="149" y="65"/>
                      <a:pt x="151" y="63"/>
                      <a:pt x="150" y="63"/>
                    </a:cubicBezTo>
                    <a:cubicBezTo>
                      <a:pt x="150" y="64"/>
                      <a:pt x="149" y="64"/>
                      <a:pt x="149" y="63"/>
                    </a:cubicBezTo>
                    <a:cubicBezTo>
                      <a:pt x="148" y="63"/>
                      <a:pt x="149" y="62"/>
                      <a:pt x="149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8" y="62"/>
                      <a:pt x="149" y="63"/>
                      <a:pt x="149" y="62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2"/>
                      <a:pt x="148" y="61"/>
                    </a:cubicBezTo>
                    <a:cubicBezTo>
                      <a:pt x="149" y="61"/>
                      <a:pt x="150" y="61"/>
                      <a:pt x="149" y="59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7" y="59"/>
                      <a:pt x="148" y="58"/>
                    </a:cubicBezTo>
                    <a:cubicBezTo>
                      <a:pt x="148" y="58"/>
                      <a:pt x="148" y="57"/>
                      <a:pt x="148" y="58"/>
                    </a:cubicBezTo>
                    <a:cubicBezTo>
                      <a:pt x="148" y="58"/>
                      <a:pt x="148" y="59"/>
                      <a:pt x="149" y="57"/>
                    </a:cubicBezTo>
                    <a:cubicBezTo>
                      <a:pt x="150" y="55"/>
                      <a:pt x="148" y="57"/>
                      <a:pt x="148" y="56"/>
                    </a:cubicBezTo>
                    <a:cubicBezTo>
                      <a:pt x="149" y="56"/>
                      <a:pt x="149" y="56"/>
                      <a:pt x="149" y="55"/>
                    </a:cubicBezTo>
                    <a:cubicBezTo>
                      <a:pt x="148" y="55"/>
                      <a:pt x="149" y="55"/>
                      <a:pt x="149" y="55"/>
                    </a:cubicBezTo>
                    <a:cubicBezTo>
                      <a:pt x="149" y="55"/>
                      <a:pt x="149" y="54"/>
                      <a:pt x="149" y="54"/>
                    </a:cubicBezTo>
                    <a:cubicBezTo>
                      <a:pt x="149" y="53"/>
                      <a:pt x="150" y="54"/>
                      <a:pt x="149" y="53"/>
                    </a:cubicBezTo>
                    <a:cubicBezTo>
                      <a:pt x="149" y="54"/>
                      <a:pt x="148" y="53"/>
                      <a:pt x="148" y="53"/>
                    </a:cubicBezTo>
                    <a:cubicBezTo>
                      <a:pt x="148" y="55"/>
                      <a:pt x="148" y="52"/>
                      <a:pt x="147" y="54"/>
                    </a:cubicBezTo>
                    <a:cubicBezTo>
                      <a:pt x="147" y="54"/>
                      <a:pt x="147" y="55"/>
                      <a:pt x="147" y="54"/>
                    </a:cubicBezTo>
                    <a:cubicBezTo>
                      <a:pt x="146" y="53"/>
                      <a:pt x="146" y="53"/>
                      <a:pt x="146" y="55"/>
                    </a:cubicBezTo>
                    <a:cubicBezTo>
                      <a:pt x="147" y="55"/>
                      <a:pt x="146" y="56"/>
                      <a:pt x="147" y="56"/>
                    </a:cubicBezTo>
                    <a:cubicBezTo>
                      <a:pt x="146" y="56"/>
                      <a:pt x="146" y="57"/>
                      <a:pt x="146" y="57"/>
                    </a:cubicBezTo>
                    <a:cubicBezTo>
                      <a:pt x="146" y="56"/>
                      <a:pt x="147" y="58"/>
                      <a:pt x="146" y="56"/>
                    </a:cubicBezTo>
                    <a:cubicBezTo>
                      <a:pt x="146" y="56"/>
                      <a:pt x="146" y="58"/>
                      <a:pt x="145" y="57"/>
                    </a:cubicBezTo>
                    <a:cubicBezTo>
                      <a:pt x="144" y="57"/>
                      <a:pt x="144" y="57"/>
                      <a:pt x="144" y="58"/>
                    </a:cubicBezTo>
                    <a:cubicBezTo>
                      <a:pt x="143" y="57"/>
                      <a:pt x="144" y="57"/>
                      <a:pt x="144" y="57"/>
                    </a:cubicBezTo>
                    <a:cubicBezTo>
                      <a:pt x="144" y="57"/>
                      <a:pt x="144" y="56"/>
                      <a:pt x="144" y="57"/>
                    </a:cubicBezTo>
                    <a:cubicBezTo>
                      <a:pt x="144" y="57"/>
                      <a:pt x="143" y="59"/>
                      <a:pt x="143" y="57"/>
                    </a:cubicBezTo>
                    <a:cubicBezTo>
                      <a:pt x="144" y="58"/>
                      <a:pt x="144" y="56"/>
                      <a:pt x="143" y="56"/>
                    </a:cubicBezTo>
                    <a:cubicBezTo>
                      <a:pt x="143" y="56"/>
                      <a:pt x="142" y="56"/>
                      <a:pt x="143" y="54"/>
                    </a:cubicBezTo>
                    <a:cubicBezTo>
                      <a:pt x="143" y="53"/>
                      <a:pt x="143" y="54"/>
                      <a:pt x="143" y="55"/>
                    </a:cubicBezTo>
                    <a:cubicBezTo>
                      <a:pt x="143" y="55"/>
                      <a:pt x="143" y="53"/>
                      <a:pt x="144" y="55"/>
                    </a:cubicBezTo>
                    <a:cubicBezTo>
                      <a:pt x="144" y="54"/>
                      <a:pt x="143" y="55"/>
                      <a:pt x="144" y="56"/>
                    </a:cubicBezTo>
                    <a:cubicBezTo>
                      <a:pt x="144" y="56"/>
                      <a:pt x="145" y="56"/>
                      <a:pt x="145" y="55"/>
                    </a:cubicBezTo>
                    <a:cubicBezTo>
                      <a:pt x="145" y="55"/>
                      <a:pt x="145" y="54"/>
                      <a:pt x="145" y="56"/>
                    </a:cubicBezTo>
                    <a:cubicBezTo>
                      <a:pt x="145" y="55"/>
                      <a:pt x="146" y="57"/>
                      <a:pt x="146" y="55"/>
                    </a:cubicBezTo>
                    <a:cubicBezTo>
                      <a:pt x="146" y="55"/>
                      <a:pt x="144" y="53"/>
                      <a:pt x="145" y="54"/>
                    </a:cubicBezTo>
                    <a:cubicBezTo>
                      <a:pt x="146" y="54"/>
                      <a:pt x="145" y="53"/>
                      <a:pt x="145" y="53"/>
                    </a:cubicBezTo>
                    <a:cubicBezTo>
                      <a:pt x="146" y="53"/>
                      <a:pt x="144" y="51"/>
                      <a:pt x="145" y="52"/>
                    </a:cubicBezTo>
                    <a:cubicBezTo>
                      <a:pt x="145" y="53"/>
                      <a:pt x="146" y="53"/>
                      <a:pt x="146" y="51"/>
                    </a:cubicBezTo>
                    <a:cubicBezTo>
                      <a:pt x="146" y="50"/>
                      <a:pt x="146" y="51"/>
                      <a:pt x="146" y="51"/>
                    </a:cubicBezTo>
                    <a:cubicBezTo>
                      <a:pt x="145" y="51"/>
                      <a:pt x="145" y="50"/>
                      <a:pt x="145" y="51"/>
                    </a:cubicBezTo>
                    <a:cubicBezTo>
                      <a:pt x="146" y="51"/>
                      <a:pt x="147" y="53"/>
                      <a:pt x="147" y="50"/>
                    </a:cubicBezTo>
                    <a:cubicBezTo>
                      <a:pt x="146" y="49"/>
                      <a:pt x="145" y="52"/>
                      <a:pt x="146" y="50"/>
                    </a:cubicBezTo>
                    <a:cubicBezTo>
                      <a:pt x="147" y="51"/>
                      <a:pt x="146" y="49"/>
                      <a:pt x="147" y="49"/>
                    </a:cubicBezTo>
                    <a:cubicBezTo>
                      <a:pt x="147" y="50"/>
                      <a:pt x="148" y="50"/>
                      <a:pt x="147" y="49"/>
                    </a:cubicBezTo>
                    <a:cubicBezTo>
                      <a:pt x="147" y="49"/>
                      <a:pt x="148" y="48"/>
                      <a:pt x="147" y="49"/>
                    </a:cubicBezTo>
                    <a:cubicBezTo>
                      <a:pt x="147" y="48"/>
                      <a:pt x="145" y="49"/>
                      <a:pt x="146" y="47"/>
                    </a:cubicBezTo>
                    <a:cubicBezTo>
                      <a:pt x="145" y="46"/>
                      <a:pt x="145" y="45"/>
                      <a:pt x="145" y="44"/>
                    </a:cubicBezTo>
                    <a:cubicBezTo>
                      <a:pt x="146" y="45"/>
                      <a:pt x="145" y="45"/>
                      <a:pt x="144" y="45"/>
                    </a:cubicBezTo>
                    <a:cubicBezTo>
                      <a:pt x="144" y="46"/>
                      <a:pt x="144" y="44"/>
                      <a:pt x="144" y="46"/>
                    </a:cubicBezTo>
                    <a:cubicBezTo>
                      <a:pt x="143" y="46"/>
                      <a:pt x="144" y="46"/>
                      <a:pt x="143" y="45"/>
                    </a:cubicBezTo>
                    <a:cubicBezTo>
                      <a:pt x="143" y="46"/>
                      <a:pt x="143" y="46"/>
                      <a:pt x="143" y="45"/>
                    </a:cubicBezTo>
                    <a:cubicBezTo>
                      <a:pt x="144" y="45"/>
                      <a:pt x="142" y="45"/>
                      <a:pt x="142" y="44"/>
                    </a:cubicBezTo>
                    <a:cubicBezTo>
                      <a:pt x="143" y="44"/>
                      <a:pt x="143" y="45"/>
                      <a:pt x="143" y="44"/>
                    </a:cubicBezTo>
                    <a:cubicBezTo>
                      <a:pt x="144" y="45"/>
                      <a:pt x="143" y="42"/>
                      <a:pt x="145" y="44"/>
                    </a:cubicBezTo>
                    <a:cubicBezTo>
                      <a:pt x="144" y="43"/>
                      <a:pt x="145" y="45"/>
                      <a:pt x="145" y="44"/>
                    </a:cubicBezTo>
                    <a:cubicBezTo>
                      <a:pt x="145" y="43"/>
                      <a:pt x="144" y="43"/>
                      <a:pt x="144" y="43"/>
                    </a:cubicBezTo>
                    <a:cubicBezTo>
                      <a:pt x="145" y="43"/>
                      <a:pt x="144" y="41"/>
                      <a:pt x="144" y="43"/>
                    </a:cubicBezTo>
                    <a:cubicBezTo>
                      <a:pt x="144" y="43"/>
                      <a:pt x="144" y="43"/>
                      <a:pt x="143" y="43"/>
                    </a:cubicBezTo>
                    <a:cubicBezTo>
                      <a:pt x="143" y="43"/>
                      <a:pt x="143" y="42"/>
                      <a:pt x="144" y="42"/>
                    </a:cubicBezTo>
                    <a:cubicBezTo>
                      <a:pt x="144" y="41"/>
                      <a:pt x="144" y="41"/>
                      <a:pt x="143" y="41"/>
                    </a:cubicBezTo>
                    <a:cubicBezTo>
                      <a:pt x="143" y="42"/>
                      <a:pt x="144" y="41"/>
                      <a:pt x="143" y="41"/>
                    </a:cubicBezTo>
                    <a:cubicBezTo>
                      <a:pt x="142" y="41"/>
                      <a:pt x="144" y="41"/>
                      <a:pt x="143" y="40"/>
                    </a:cubicBezTo>
                    <a:cubicBezTo>
                      <a:pt x="143" y="41"/>
                      <a:pt x="143" y="42"/>
                      <a:pt x="143" y="41"/>
                    </a:cubicBezTo>
                    <a:cubicBezTo>
                      <a:pt x="142" y="40"/>
                      <a:pt x="142" y="41"/>
                      <a:pt x="142" y="42"/>
                    </a:cubicBezTo>
                    <a:cubicBezTo>
                      <a:pt x="141" y="42"/>
                      <a:pt x="141" y="43"/>
                      <a:pt x="141" y="41"/>
                    </a:cubicBezTo>
                    <a:cubicBezTo>
                      <a:pt x="140" y="41"/>
                      <a:pt x="139" y="39"/>
                      <a:pt x="140" y="42"/>
                    </a:cubicBezTo>
                    <a:cubicBezTo>
                      <a:pt x="138" y="42"/>
                      <a:pt x="139" y="42"/>
                      <a:pt x="138" y="43"/>
                    </a:cubicBezTo>
                    <a:cubicBezTo>
                      <a:pt x="139" y="43"/>
                      <a:pt x="138" y="44"/>
                      <a:pt x="137" y="42"/>
                    </a:cubicBezTo>
                    <a:cubicBezTo>
                      <a:pt x="137" y="42"/>
                      <a:pt x="137" y="41"/>
                      <a:pt x="137" y="41"/>
                    </a:cubicBezTo>
                    <a:cubicBezTo>
                      <a:pt x="137" y="42"/>
                      <a:pt x="137" y="42"/>
                      <a:pt x="137" y="42"/>
                    </a:cubicBezTo>
                    <a:cubicBezTo>
                      <a:pt x="137" y="42"/>
                      <a:pt x="137" y="42"/>
                      <a:pt x="137" y="41"/>
                    </a:cubicBezTo>
                    <a:cubicBezTo>
                      <a:pt x="136" y="42"/>
                      <a:pt x="136" y="44"/>
                      <a:pt x="136" y="42"/>
                    </a:cubicBezTo>
                    <a:cubicBezTo>
                      <a:pt x="137" y="42"/>
                      <a:pt x="136" y="43"/>
                      <a:pt x="136" y="43"/>
                    </a:cubicBezTo>
                    <a:cubicBezTo>
                      <a:pt x="136" y="42"/>
                      <a:pt x="135" y="42"/>
                      <a:pt x="135" y="43"/>
                    </a:cubicBezTo>
                    <a:cubicBezTo>
                      <a:pt x="135" y="42"/>
                      <a:pt x="136" y="42"/>
                      <a:pt x="135" y="43"/>
                    </a:cubicBezTo>
                    <a:cubicBezTo>
                      <a:pt x="135" y="41"/>
                      <a:pt x="135" y="42"/>
                      <a:pt x="135" y="42"/>
                    </a:cubicBezTo>
                    <a:cubicBezTo>
                      <a:pt x="135" y="43"/>
                      <a:pt x="136" y="42"/>
                      <a:pt x="135" y="42"/>
                    </a:cubicBezTo>
                    <a:cubicBezTo>
                      <a:pt x="136" y="40"/>
                      <a:pt x="135" y="43"/>
                      <a:pt x="136" y="42"/>
                    </a:cubicBezTo>
                    <a:cubicBezTo>
                      <a:pt x="136" y="40"/>
                      <a:pt x="137" y="40"/>
                      <a:pt x="137" y="40"/>
                    </a:cubicBezTo>
                    <a:cubicBezTo>
                      <a:pt x="137" y="38"/>
                      <a:pt x="136" y="40"/>
                      <a:pt x="137" y="39"/>
                    </a:cubicBezTo>
                    <a:cubicBezTo>
                      <a:pt x="137" y="38"/>
                      <a:pt x="138" y="38"/>
                      <a:pt x="138" y="39"/>
                    </a:cubicBezTo>
                    <a:cubicBezTo>
                      <a:pt x="137" y="40"/>
                      <a:pt x="137" y="38"/>
                      <a:pt x="137" y="38"/>
                    </a:cubicBezTo>
                    <a:cubicBezTo>
                      <a:pt x="137" y="37"/>
                      <a:pt x="138" y="39"/>
                      <a:pt x="137" y="37"/>
                    </a:cubicBezTo>
                    <a:cubicBezTo>
                      <a:pt x="137" y="36"/>
                      <a:pt x="136" y="36"/>
                      <a:pt x="137" y="36"/>
                    </a:cubicBezTo>
                    <a:cubicBezTo>
                      <a:pt x="137" y="35"/>
                      <a:pt x="138" y="36"/>
                      <a:pt x="138" y="36"/>
                    </a:cubicBezTo>
                    <a:cubicBezTo>
                      <a:pt x="137" y="36"/>
                      <a:pt x="137" y="37"/>
                      <a:pt x="137" y="35"/>
                    </a:cubicBezTo>
                    <a:cubicBezTo>
                      <a:pt x="137" y="36"/>
                      <a:pt x="138" y="36"/>
                      <a:pt x="137" y="35"/>
                    </a:cubicBezTo>
                    <a:cubicBezTo>
                      <a:pt x="137" y="35"/>
                      <a:pt x="137" y="34"/>
                      <a:pt x="137" y="34"/>
                    </a:cubicBezTo>
                    <a:cubicBezTo>
                      <a:pt x="137" y="34"/>
                      <a:pt x="137" y="33"/>
                      <a:pt x="136" y="33"/>
                    </a:cubicBezTo>
                    <a:cubicBezTo>
                      <a:pt x="136" y="33"/>
                      <a:pt x="136" y="32"/>
                      <a:pt x="137" y="32"/>
                    </a:cubicBezTo>
                    <a:cubicBezTo>
                      <a:pt x="137" y="31"/>
                      <a:pt x="136" y="32"/>
                      <a:pt x="137" y="31"/>
                    </a:cubicBezTo>
                    <a:cubicBezTo>
                      <a:pt x="137" y="31"/>
                      <a:pt x="138" y="32"/>
                      <a:pt x="137" y="30"/>
                    </a:cubicBezTo>
                    <a:cubicBezTo>
                      <a:pt x="137" y="30"/>
                      <a:pt x="137" y="29"/>
                      <a:pt x="137" y="29"/>
                    </a:cubicBezTo>
                    <a:cubicBezTo>
                      <a:pt x="137" y="29"/>
                      <a:pt x="137" y="29"/>
                      <a:pt x="136" y="28"/>
                    </a:cubicBezTo>
                    <a:cubicBezTo>
                      <a:pt x="136" y="29"/>
                      <a:pt x="136" y="29"/>
                      <a:pt x="135" y="29"/>
                    </a:cubicBezTo>
                    <a:cubicBezTo>
                      <a:pt x="135" y="29"/>
                      <a:pt x="136" y="29"/>
                      <a:pt x="136" y="28"/>
                    </a:cubicBezTo>
                    <a:cubicBezTo>
                      <a:pt x="136" y="28"/>
                      <a:pt x="135" y="27"/>
                      <a:pt x="135" y="28"/>
                    </a:cubicBezTo>
                    <a:cubicBezTo>
                      <a:pt x="135" y="28"/>
                      <a:pt x="135" y="29"/>
                      <a:pt x="135" y="29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4" y="29"/>
                      <a:pt x="135" y="29"/>
                      <a:pt x="135" y="28"/>
                    </a:cubicBezTo>
                    <a:cubicBezTo>
                      <a:pt x="135" y="28"/>
                      <a:pt x="134" y="27"/>
                      <a:pt x="134" y="27"/>
                    </a:cubicBezTo>
                    <a:cubicBezTo>
                      <a:pt x="134" y="26"/>
                      <a:pt x="134" y="28"/>
                      <a:pt x="134" y="27"/>
                    </a:cubicBezTo>
                    <a:cubicBezTo>
                      <a:pt x="134" y="25"/>
                      <a:pt x="135" y="25"/>
                      <a:pt x="134" y="25"/>
                    </a:cubicBezTo>
                    <a:cubicBezTo>
                      <a:pt x="134" y="25"/>
                      <a:pt x="134" y="26"/>
                      <a:pt x="133" y="25"/>
                    </a:cubicBezTo>
                    <a:cubicBezTo>
                      <a:pt x="134" y="25"/>
                      <a:pt x="135" y="25"/>
                      <a:pt x="134" y="23"/>
                    </a:cubicBezTo>
                    <a:cubicBezTo>
                      <a:pt x="134" y="23"/>
                      <a:pt x="134" y="24"/>
                      <a:pt x="133" y="24"/>
                    </a:cubicBezTo>
                    <a:cubicBezTo>
                      <a:pt x="133" y="23"/>
                      <a:pt x="133" y="22"/>
                      <a:pt x="133" y="22"/>
                    </a:cubicBezTo>
                    <a:cubicBezTo>
                      <a:pt x="133" y="22"/>
                      <a:pt x="132" y="22"/>
                      <a:pt x="132" y="22"/>
                    </a:cubicBezTo>
                    <a:cubicBezTo>
                      <a:pt x="132" y="23"/>
                      <a:pt x="131" y="25"/>
                      <a:pt x="132" y="24"/>
                    </a:cubicBezTo>
                    <a:cubicBezTo>
                      <a:pt x="132" y="23"/>
                      <a:pt x="132" y="24"/>
                      <a:pt x="132" y="25"/>
                    </a:cubicBezTo>
                    <a:cubicBezTo>
                      <a:pt x="132" y="26"/>
                      <a:pt x="131" y="25"/>
                      <a:pt x="131" y="26"/>
                    </a:cubicBezTo>
                    <a:cubicBezTo>
                      <a:pt x="131" y="26"/>
                      <a:pt x="132" y="27"/>
                      <a:pt x="131" y="26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2" y="26"/>
                      <a:pt x="132" y="26"/>
                      <a:pt x="132" y="26"/>
                    </a:cubicBezTo>
                    <a:cubicBezTo>
                      <a:pt x="132" y="25"/>
                      <a:pt x="132" y="26"/>
                      <a:pt x="133" y="25"/>
                    </a:cubicBezTo>
                    <a:cubicBezTo>
                      <a:pt x="132" y="25"/>
                      <a:pt x="132" y="27"/>
                      <a:pt x="131" y="26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5"/>
                      <a:pt x="130" y="26"/>
                      <a:pt x="131" y="26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31" y="26"/>
                      <a:pt x="131" y="26"/>
                      <a:pt x="131" y="25"/>
                    </a:cubicBezTo>
                    <a:cubicBezTo>
                      <a:pt x="131" y="24"/>
                      <a:pt x="131" y="26"/>
                      <a:pt x="131" y="24"/>
                    </a:cubicBezTo>
                    <a:cubicBezTo>
                      <a:pt x="131" y="25"/>
                      <a:pt x="131" y="24"/>
                      <a:pt x="131" y="24"/>
                    </a:cubicBezTo>
                    <a:cubicBezTo>
                      <a:pt x="131" y="24"/>
                      <a:pt x="131" y="23"/>
                      <a:pt x="130" y="23"/>
                    </a:cubicBezTo>
                    <a:cubicBezTo>
                      <a:pt x="130" y="23"/>
                      <a:pt x="130" y="24"/>
                      <a:pt x="130" y="23"/>
                    </a:cubicBezTo>
                    <a:cubicBezTo>
                      <a:pt x="129" y="23"/>
                      <a:pt x="130" y="23"/>
                      <a:pt x="129" y="22"/>
                    </a:cubicBezTo>
                    <a:cubicBezTo>
                      <a:pt x="129" y="21"/>
                      <a:pt x="129" y="21"/>
                      <a:pt x="129" y="23"/>
                    </a:cubicBezTo>
                    <a:cubicBezTo>
                      <a:pt x="129" y="23"/>
                      <a:pt x="130" y="23"/>
                      <a:pt x="129" y="23"/>
                    </a:cubicBezTo>
                    <a:cubicBezTo>
                      <a:pt x="129" y="23"/>
                      <a:pt x="128" y="23"/>
                      <a:pt x="128" y="23"/>
                    </a:cubicBezTo>
                    <a:cubicBezTo>
                      <a:pt x="128" y="23"/>
                      <a:pt x="129" y="23"/>
                      <a:pt x="128" y="23"/>
                    </a:cubicBezTo>
                    <a:cubicBezTo>
                      <a:pt x="128" y="23"/>
                      <a:pt x="127" y="22"/>
                      <a:pt x="127" y="22"/>
                    </a:cubicBezTo>
                    <a:cubicBezTo>
                      <a:pt x="127" y="22"/>
                      <a:pt x="127" y="24"/>
                      <a:pt x="126" y="23"/>
                    </a:cubicBezTo>
                    <a:cubicBezTo>
                      <a:pt x="126" y="22"/>
                      <a:pt x="127" y="22"/>
                      <a:pt x="127" y="22"/>
                    </a:cubicBezTo>
                    <a:cubicBezTo>
                      <a:pt x="126" y="21"/>
                      <a:pt x="126" y="21"/>
                      <a:pt x="127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1"/>
                      <a:pt x="125" y="22"/>
                      <a:pt x="125" y="21"/>
                    </a:cubicBezTo>
                    <a:cubicBezTo>
                      <a:pt x="125" y="21"/>
                      <a:pt x="125" y="20"/>
                      <a:pt x="125" y="20"/>
                    </a:cubicBezTo>
                    <a:cubicBezTo>
                      <a:pt x="124" y="20"/>
                      <a:pt x="124" y="21"/>
                      <a:pt x="124" y="21"/>
                    </a:cubicBezTo>
                    <a:cubicBezTo>
                      <a:pt x="124" y="20"/>
                      <a:pt x="125" y="20"/>
                      <a:pt x="124" y="20"/>
                    </a:cubicBezTo>
                    <a:cubicBezTo>
                      <a:pt x="124" y="19"/>
                      <a:pt x="125" y="20"/>
                      <a:pt x="125" y="18"/>
                    </a:cubicBezTo>
                    <a:cubicBezTo>
                      <a:pt x="125" y="18"/>
                      <a:pt x="125" y="18"/>
                      <a:pt x="124" y="17"/>
                    </a:cubicBezTo>
                    <a:cubicBezTo>
                      <a:pt x="125" y="18"/>
                      <a:pt x="124" y="16"/>
                      <a:pt x="125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5"/>
                      <a:pt x="125" y="14"/>
                      <a:pt x="125" y="14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4"/>
                      <a:pt x="124" y="14"/>
                      <a:pt x="124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3" y="14"/>
                      <a:pt x="124" y="14"/>
                      <a:pt x="123" y="14"/>
                    </a:cubicBezTo>
                    <a:cubicBezTo>
                      <a:pt x="123" y="14"/>
                      <a:pt x="123" y="13"/>
                      <a:pt x="123" y="12"/>
                    </a:cubicBezTo>
                    <a:cubicBezTo>
                      <a:pt x="123" y="12"/>
                      <a:pt x="122" y="12"/>
                      <a:pt x="122" y="12"/>
                    </a:cubicBezTo>
                    <a:cubicBezTo>
                      <a:pt x="122" y="12"/>
                      <a:pt x="121" y="11"/>
                      <a:pt x="121" y="10"/>
                    </a:cubicBezTo>
                    <a:cubicBezTo>
                      <a:pt x="120" y="9"/>
                      <a:pt x="121" y="11"/>
                      <a:pt x="121" y="10"/>
                    </a:cubicBezTo>
                    <a:cubicBezTo>
                      <a:pt x="120" y="9"/>
                      <a:pt x="119" y="10"/>
                      <a:pt x="120" y="11"/>
                    </a:cubicBezTo>
                    <a:cubicBezTo>
                      <a:pt x="120" y="12"/>
                      <a:pt x="119" y="11"/>
                      <a:pt x="119" y="11"/>
                    </a:cubicBezTo>
                    <a:cubicBezTo>
                      <a:pt x="118" y="10"/>
                      <a:pt x="119" y="13"/>
                      <a:pt x="119" y="12"/>
                    </a:cubicBezTo>
                    <a:cubicBezTo>
                      <a:pt x="119" y="12"/>
                      <a:pt x="120" y="11"/>
                      <a:pt x="119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8" y="14"/>
                    </a:cubicBezTo>
                    <a:cubicBezTo>
                      <a:pt x="118" y="14"/>
                      <a:pt x="118" y="14"/>
                      <a:pt x="118" y="15"/>
                    </a:cubicBezTo>
                    <a:cubicBezTo>
                      <a:pt x="118" y="15"/>
                      <a:pt x="119" y="15"/>
                      <a:pt x="119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5"/>
                      <a:pt x="120" y="16"/>
                      <a:pt x="119" y="16"/>
                    </a:cubicBezTo>
                    <a:cubicBezTo>
                      <a:pt x="120" y="16"/>
                      <a:pt x="119" y="15"/>
                      <a:pt x="119" y="15"/>
                    </a:cubicBezTo>
                    <a:cubicBezTo>
                      <a:pt x="119" y="15"/>
                      <a:pt x="118" y="16"/>
                      <a:pt x="119" y="16"/>
                    </a:cubicBezTo>
                    <a:cubicBezTo>
                      <a:pt x="119" y="16"/>
                      <a:pt x="120" y="17"/>
                      <a:pt x="119" y="17"/>
                    </a:cubicBezTo>
                    <a:cubicBezTo>
                      <a:pt x="119" y="16"/>
                      <a:pt x="118" y="18"/>
                      <a:pt x="118" y="16"/>
                    </a:cubicBezTo>
                    <a:cubicBezTo>
                      <a:pt x="118" y="16"/>
                      <a:pt x="119" y="16"/>
                      <a:pt x="118" y="15"/>
                    </a:cubicBezTo>
                    <a:cubicBezTo>
                      <a:pt x="119" y="16"/>
                      <a:pt x="118" y="17"/>
                      <a:pt x="118" y="16"/>
                    </a:cubicBezTo>
                    <a:cubicBezTo>
                      <a:pt x="117" y="16"/>
                      <a:pt x="117" y="17"/>
                      <a:pt x="117" y="16"/>
                    </a:cubicBezTo>
                    <a:cubicBezTo>
                      <a:pt x="116" y="16"/>
                      <a:pt x="116" y="15"/>
                      <a:pt x="116" y="16"/>
                    </a:cubicBezTo>
                    <a:cubicBezTo>
                      <a:pt x="116" y="15"/>
                      <a:pt x="116" y="16"/>
                      <a:pt x="117" y="15"/>
                    </a:cubicBezTo>
                    <a:cubicBezTo>
                      <a:pt x="116" y="14"/>
                      <a:pt x="117" y="14"/>
                      <a:pt x="116" y="14"/>
                    </a:cubicBezTo>
                    <a:cubicBezTo>
                      <a:pt x="116" y="15"/>
                      <a:pt x="115" y="15"/>
                      <a:pt x="115" y="14"/>
                    </a:cubicBezTo>
                    <a:cubicBezTo>
                      <a:pt x="115" y="13"/>
                      <a:pt x="116" y="13"/>
                      <a:pt x="116" y="13"/>
                    </a:cubicBezTo>
                    <a:cubicBezTo>
                      <a:pt x="116" y="13"/>
                      <a:pt x="116" y="12"/>
                      <a:pt x="116" y="13"/>
                    </a:cubicBezTo>
                    <a:cubicBezTo>
                      <a:pt x="115" y="12"/>
                      <a:pt x="116" y="13"/>
                      <a:pt x="115" y="13"/>
                    </a:cubicBezTo>
                    <a:cubicBezTo>
                      <a:pt x="114" y="12"/>
                      <a:pt x="115" y="12"/>
                      <a:pt x="115" y="11"/>
                    </a:cubicBezTo>
                    <a:cubicBezTo>
                      <a:pt x="115" y="11"/>
                      <a:pt x="114" y="11"/>
                      <a:pt x="114" y="10"/>
                    </a:cubicBezTo>
                    <a:cubicBezTo>
                      <a:pt x="114" y="9"/>
                      <a:pt x="115" y="11"/>
                      <a:pt x="115" y="9"/>
                    </a:cubicBezTo>
                    <a:cubicBezTo>
                      <a:pt x="114" y="10"/>
                      <a:pt x="114" y="10"/>
                      <a:pt x="114" y="9"/>
                    </a:cubicBezTo>
                    <a:cubicBezTo>
                      <a:pt x="114" y="10"/>
                      <a:pt x="114" y="12"/>
                      <a:pt x="114" y="10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13" y="10"/>
                      <a:pt x="113" y="8"/>
                      <a:pt x="113" y="9"/>
                    </a:cubicBezTo>
                    <a:cubicBezTo>
                      <a:pt x="112" y="8"/>
                      <a:pt x="112" y="7"/>
                      <a:pt x="112" y="9"/>
                    </a:cubicBezTo>
                    <a:cubicBezTo>
                      <a:pt x="112" y="11"/>
                      <a:pt x="112" y="10"/>
                      <a:pt x="112" y="11"/>
                    </a:cubicBezTo>
                    <a:cubicBezTo>
                      <a:pt x="112" y="12"/>
                      <a:pt x="113" y="12"/>
                      <a:pt x="113" y="12"/>
                    </a:cubicBezTo>
                    <a:cubicBezTo>
                      <a:pt x="113" y="11"/>
                      <a:pt x="112" y="12"/>
                      <a:pt x="112" y="12"/>
                    </a:cubicBezTo>
                    <a:cubicBezTo>
                      <a:pt x="112" y="12"/>
                      <a:pt x="112" y="13"/>
                      <a:pt x="112" y="11"/>
                    </a:cubicBezTo>
                    <a:cubicBezTo>
                      <a:pt x="112" y="11"/>
                      <a:pt x="112" y="12"/>
                      <a:pt x="111" y="12"/>
                    </a:cubicBezTo>
                    <a:cubicBezTo>
                      <a:pt x="111" y="13"/>
                      <a:pt x="112" y="11"/>
                      <a:pt x="112" y="11"/>
                    </a:cubicBezTo>
                    <a:cubicBezTo>
                      <a:pt x="111" y="10"/>
                      <a:pt x="112" y="9"/>
                      <a:pt x="111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3"/>
                      <a:pt x="111" y="11"/>
                      <a:pt x="110" y="10"/>
                    </a:cubicBezTo>
                    <a:cubicBezTo>
                      <a:pt x="111" y="9"/>
                      <a:pt x="111" y="9"/>
                      <a:pt x="111" y="10"/>
                    </a:cubicBezTo>
                    <a:cubicBezTo>
                      <a:pt x="111" y="9"/>
                      <a:pt x="110" y="10"/>
                      <a:pt x="110" y="9"/>
                    </a:cubicBezTo>
                    <a:cubicBezTo>
                      <a:pt x="111" y="9"/>
                      <a:pt x="110" y="8"/>
                      <a:pt x="111" y="9"/>
                    </a:cubicBezTo>
                    <a:cubicBezTo>
                      <a:pt x="110" y="9"/>
                      <a:pt x="111" y="8"/>
                      <a:pt x="111" y="8"/>
                    </a:cubicBezTo>
                    <a:cubicBezTo>
                      <a:pt x="110" y="7"/>
                      <a:pt x="110" y="8"/>
                      <a:pt x="110" y="9"/>
                    </a:cubicBezTo>
                    <a:cubicBezTo>
                      <a:pt x="110" y="7"/>
                      <a:pt x="110" y="9"/>
                      <a:pt x="110" y="8"/>
                    </a:cubicBezTo>
                    <a:cubicBezTo>
                      <a:pt x="110" y="10"/>
                      <a:pt x="110" y="9"/>
                      <a:pt x="110" y="9"/>
                    </a:cubicBezTo>
                    <a:cubicBezTo>
                      <a:pt x="110" y="7"/>
                      <a:pt x="111" y="7"/>
                      <a:pt x="111" y="8"/>
                    </a:cubicBezTo>
                    <a:cubicBezTo>
                      <a:pt x="111" y="7"/>
                      <a:pt x="110" y="7"/>
                      <a:pt x="110" y="8"/>
                    </a:cubicBezTo>
                    <a:cubicBezTo>
                      <a:pt x="110" y="8"/>
                      <a:pt x="109" y="9"/>
                      <a:pt x="109" y="8"/>
                    </a:cubicBezTo>
                    <a:cubicBezTo>
                      <a:pt x="110" y="8"/>
                      <a:pt x="108" y="5"/>
                      <a:pt x="109" y="6"/>
                    </a:cubicBezTo>
                    <a:cubicBezTo>
                      <a:pt x="109" y="7"/>
                      <a:pt x="109" y="5"/>
                      <a:pt x="109" y="6"/>
                    </a:cubicBezTo>
                    <a:cubicBezTo>
                      <a:pt x="108" y="6"/>
                      <a:pt x="110" y="7"/>
                      <a:pt x="108" y="7"/>
                    </a:cubicBezTo>
                    <a:cubicBezTo>
                      <a:pt x="108" y="7"/>
                      <a:pt x="109" y="5"/>
                      <a:pt x="108" y="6"/>
                    </a:cubicBezTo>
                    <a:cubicBezTo>
                      <a:pt x="108" y="5"/>
                      <a:pt x="109" y="5"/>
                      <a:pt x="107" y="5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6"/>
                      <a:pt x="107" y="6"/>
                      <a:pt x="107" y="7"/>
                    </a:cubicBezTo>
                    <a:cubicBezTo>
                      <a:pt x="108" y="8"/>
                      <a:pt x="107" y="5"/>
                      <a:pt x="107" y="7"/>
                    </a:cubicBezTo>
                    <a:cubicBezTo>
                      <a:pt x="107" y="9"/>
                      <a:pt x="107" y="7"/>
                      <a:pt x="108" y="7"/>
                    </a:cubicBezTo>
                    <a:cubicBezTo>
                      <a:pt x="108" y="8"/>
                      <a:pt x="107" y="7"/>
                      <a:pt x="108" y="8"/>
                    </a:cubicBezTo>
                    <a:cubicBezTo>
                      <a:pt x="108" y="9"/>
                      <a:pt x="108" y="7"/>
                      <a:pt x="108" y="8"/>
                    </a:cubicBezTo>
                    <a:cubicBezTo>
                      <a:pt x="107" y="8"/>
                      <a:pt x="107" y="10"/>
                      <a:pt x="107" y="9"/>
                    </a:cubicBezTo>
                    <a:cubicBezTo>
                      <a:pt x="106" y="9"/>
                      <a:pt x="106" y="11"/>
                      <a:pt x="106" y="9"/>
                    </a:cubicBezTo>
                    <a:cubicBezTo>
                      <a:pt x="106" y="9"/>
                      <a:pt x="106" y="10"/>
                      <a:pt x="106" y="9"/>
                    </a:cubicBezTo>
                    <a:cubicBezTo>
                      <a:pt x="108" y="9"/>
                      <a:pt x="106" y="9"/>
                      <a:pt x="106" y="9"/>
                    </a:cubicBezTo>
                    <a:cubicBezTo>
                      <a:pt x="105" y="9"/>
                      <a:pt x="106" y="10"/>
                      <a:pt x="106" y="9"/>
                    </a:cubicBezTo>
                    <a:cubicBezTo>
                      <a:pt x="106" y="11"/>
                      <a:pt x="105" y="10"/>
                      <a:pt x="105" y="9"/>
                    </a:cubicBezTo>
                    <a:cubicBezTo>
                      <a:pt x="105" y="9"/>
                      <a:pt x="104" y="11"/>
                      <a:pt x="105" y="10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05" y="12"/>
                      <a:pt x="105" y="12"/>
                      <a:pt x="104" y="11"/>
                    </a:cubicBezTo>
                    <a:cubicBezTo>
                      <a:pt x="105" y="12"/>
                      <a:pt x="104" y="10"/>
                      <a:pt x="103" y="10"/>
                    </a:cubicBezTo>
                    <a:cubicBezTo>
                      <a:pt x="104" y="8"/>
                      <a:pt x="104" y="12"/>
                      <a:pt x="105" y="10"/>
                    </a:cubicBezTo>
                    <a:cubicBezTo>
                      <a:pt x="103" y="10"/>
                      <a:pt x="105" y="10"/>
                      <a:pt x="105" y="10"/>
                    </a:cubicBezTo>
                    <a:cubicBezTo>
                      <a:pt x="105" y="9"/>
                      <a:pt x="104" y="9"/>
                      <a:pt x="104" y="9"/>
                    </a:cubicBezTo>
                    <a:cubicBezTo>
                      <a:pt x="104" y="9"/>
                      <a:pt x="104" y="7"/>
                      <a:pt x="103" y="8"/>
                    </a:cubicBezTo>
                    <a:cubicBezTo>
                      <a:pt x="103" y="9"/>
                      <a:pt x="103" y="8"/>
                      <a:pt x="103" y="8"/>
                    </a:cubicBezTo>
                    <a:cubicBezTo>
                      <a:pt x="103" y="8"/>
                      <a:pt x="102" y="8"/>
                      <a:pt x="103" y="7"/>
                    </a:cubicBezTo>
                    <a:cubicBezTo>
                      <a:pt x="102" y="7"/>
                      <a:pt x="102" y="5"/>
                      <a:pt x="102" y="6"/>
                    </a:cubicBezTo>
                    <a:cubicBezTo>
                      <a:pt x="102" y="5"/>
                      <a:pt x="103" y="6"/>
                      <a:pt x="102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5"/>
                      <a:pt x="100" y="6"/>
                      <a:pt x="100" y="6"/>
                    </a:cubicBezTo>
                    <a:cubicBezTo>
                      <a:pt x="99" y="5"/>
                      <a:pt x="100" y="6"/>
                      <a:pt x="99" y="6"/>
                    </a:cubicBezTo>
                    <a:cubicBezTo>
                      <a:pt x="99" y="4"/>
                      <a:pt x="99" y="7"/>
                      <a:pt x="99" y="6"/>
                    </a:cubicBezTo>
                    <a:cubicBezTo>
                      <a:pt x="99" y="7"/>
                      <a:pt x="98" y="7"/>
                      <a:pt x="98" y="8"/>
                    </a:cubicBezTo>
                    <a:cubicBezTo>
                      <a:pt x="98" y="8"/>
                      <a:pt x="99" y="9"/>
                      <a:pt x="98" y="9"/>
                    </a:cubicBezTo>
                    <a:cubicBezTo>
                      <a:pt x="99" y="9"/>
                      <a:pt x="98" y="9"/>
                      <a:pt x="99" y="8"/>
                    </a:cubicBezTo>
                    <a:cubicBezTo>
                      <a:pt x="98" y="10"/>
                      <a:pt x="98" y="10"/>
                      <a:pt x="99" y="9"/>
                    </a:cubicBezTo>
                    <a:cubicBezTo>
                      <a:pt x="99" y="10"/>
                      <a:pt x="99" y="9"/>
                      <a:pt x="99" y="9"/>
                    </a:cubicBezTo>
                    <a:cubicBezTo>
                      <a:pt x="100" y="9"/>
                      <a:pt x="99" y="11"/>
                      <a:pt x="100" y="10"/>
                    </a:cubicBezTo>
                    <a:cubicBezTo>
                      <a:pt x="101" y="10"/>
                      <a:pt x="100" y="10"/>
                      <a:pt x="100" y="10"/>
                    </a:cubicBezTo>
                    <a:cubicBezTo>
                      <a:pt x="100" y="11"/>
                      <a:pt x="100" y="10"/>
                      <a:pt x="100" y="11"/>
                    </a:cubicBezTo>
                    <a:cubicBezTo>
                      <a:pt x="99" y="12"/>
                      <a:pt x="99" y="9"/>
                      <a:pt x="99" y="9"/>
                    </a:cubicBezTo>
                    <a:cubicBezTo>
                      <a:pt x="98" y="9"/>
                      <a:pt x="98" y="10"/>
                      <a:pt x="98" y="11"/>
                    </a:cubicBezTo>
                    <a:cubicBezTo>
                      <a:pt x="98" y="10"/>
                      <a:pt x="97" y="8"/>
                      <a:pt x="96" y="9"/>
                    </a:cubicBezTo>
                    <a:cubicBezTo>
                      <a:pt x="96" y="9"/>
                      <a:pt x="96" y="10"/>
                      <a:pt x="96" y="10"/>
                    </a:cubicBezTo>
                    <a:cubicBezTo>
                      <a:pt x="95" y="11"/>
                      <a:pt x="95" y="11"/>
                      <a:pt x="96" y="10"/>
                    </a:cubicBezTo>
                    <a:cubicBezTo>
                      <a:pt x="95" y="10"/>
                      <a:pt x="95" y="12"/>
                      <a:pt x="95" y="11"/>
                    </a:cubicBezTo>
                    <a:cubicBezTo>
                      <a:pt x="94" y="10"/>
                      <a:pt x="95" y="10"/>
                      <a:pt x="96" y="11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6" y="12"/>
                      <a:pt x="96" y="12"/>
                      <a:pt x="96" y="11"/>
                    </a:cubicBezTo>
                    <a:cubicBezTo>
                      <a:pt x="96" y="10"/>
                      <a:pt x="96" y="11"/>
                      <a:pt x="96" y="11"/>
                    </a:cubicBezTo>
                    <a:cubicBezTo>
                      <a:pt x="96" y="10"/>
                      <a:pt x="97" y="12"/>
                      <a:pt x="97" y="11"/>
                    </a:cubicBezTo>
                    <a:cubicBezTo>
                      <a:pt x="97" y="10"/>
                      <a:pt x="96" y="11"/>
                      <a:pt x="96" y="12"/>
                    </a:cubicBezTo>
                    <a:cubicBezTo>
                      <a:pt x="96" y="11"/>
                      <a:pt x="96" y="11"/>
                      <a:pt x="96" y="12"/>
                    </a:cubicBezTo>
                    <a:cubicBezTo>
                      <a:pt x="97" y="11"/>
                      <a:pt x="97" y="12"/>
                      <a:pt x="96" y="12"/>
                    </a:cubicBezTo>
                    <a:cubicBezTo>
                      <a:pt x="96" y="12"/>
                      <a:pt x="96" y="14"/>
                      <a:pt x="96" y="14"/>
                    </a:cubicBezTo>
                    <a:cubicBezTo>
                      <a:pt x="97" y="13"/>
                      <a:pt x="96" y="14"/>
                      <a:pt x="97" y="14"/>
                    </a:cubicBezTo>
                    <a:cubicBezTo>
                      <a:pt x="97" y="14"/>
                      <a:pt x="97" y="14"/>
                      <a:pt x="96" y="14"/>
                    </a:cubicBezTo>
                    <a:cubicBezTo>
                      <a:pt x="97" y="12"/>
                      <a:pt x="96" y="12"/>
                      <a:pt x="96" y="14"/>
                    </a:cubicBezTo>
                    <a:cubicBezTo>
                      <a:pt x="96" y="16"/>
                      <a:pt x="96" y="15"/>
                      <a:pt x="96" y="15"/>
                    </a:cubicBezTo>
                    <a:cubicBezTo>
                      <a:pt x="97" y="16"/>
                      <a:pt x="96" y="15"/>
                      <a:pt x="96" y="15"/>
                    </a:cubicBezTo>
                    <a:cubicBezTo>
                      <a:pt x="95" y="15"/>
                      <a:pt x="95" y="16"/>
                      <a:pt x="95" y="15"/>
                    </a:cubicBezTo>
                    <a:cubicBezTo>
                      <a:pt x="94" y="16"/>
                      <a:pt x="94" y="14"/>
                      <a:pt x="95" y="14"/>
                    </a:cubicBezTo>
                    <a:cubicBezTo>
                      <a:pt x="94" y="14"/>
                      <a:pt x="95" y="14"/>
                      <a:pt x="94" y="13"/>
                    </a:cubicBezTo>
                    <a:cubicBezTo>
                      <a:pt x="94" y="12"/>
                      <a:pt x="95" y="13"/>
                      <a:pt x="94" y="14"/>
                    </a:cubicBezTo>
                    <a:cubicBezTo>
                      <a:pt x="93" y="12"/>
                      <a:pt x="94" y="15"/>
                      <a:pt x="93" y="14"/>
                    </a:cubicBezTo>
                    <a:cubicBezTo>
                      <a:pt x="93" y="12"/>
                      <a:pt x="93" y="12"/>
                      <a:pt x="93" y="13"/>
                    </a:cubicBezTo>
                    <a:cubicBezTo>
                      <a:pt x="93" y="11"/>
                      <a:pt x="93" y="13"/>
                      <a:pt x="93" y="12"/>
                    </a:cubicBezTo>
                    <a:cubicBezTo>
                      <a:pt x="94" y="12"/>
                      <a:pt x="94" y="12"/>
                      <a:pt x="93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1"/>
                      <a:pt x="95" y="12"/>
                      <a:pt x="95" y="12"/>
                    </a:cubicBezTo>
                    <a:cubicBezTo>
                      <a:pt x="94" y="10"/>
                      <a:pt x="94" y="12"/>
                      <a:pt x="94" y="11"/>
                    </a:cubicBezTo>
                    <a:cubicBezTo>
                      <a:pt x="94" y="12"/>
                      <a:pt x="95" y="11"/>
                      <a:pt x="95" y="11"/>
                    </a:cubicBezTo>
                    <a:cubicBezTo>
                      <a:pt x="95" y="11"/>
                      <a:pt x="95" y="10"/>
                      <a:pt x="95" y="10"/>
                    </a:cubicBezTo>
                    <a:cubicBezTo>
                      <a:pt x="96" y="9"/>
                      <a:pt x="95" y="9"/>
                      <a:pt x="95" y="9"/>
                    </a:cubicBezTo>
                    <a:cubicBezTo>
                      <a:pt x="96" y="9"/>
                      <a:pt x="95" y="10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5" y="8"/>
                      <a:pt x="95" y="9"/>
                      <a:pt x="95" y="8"/>
                    </a:cubicBezTo>
                    <a:cubicBezTo>
                      <a:pt x="95" y="8"/>
                      <a:pt x="95" y="8"/>
                      <a:pt x="95" y="9"/>
                    </a:cubicBezTo>
                    <a:cubicBezTo>
                      <a:pt x="94" y="9"/>
                      <a:pt x="96" y="9"/>
                      <a:pt x="96" y="9"/>
                    </a:cubicBezTo>
                    <a:cubicBezTo>
                      <a:pt x="96" y="9"/>
                      <a:pt x="95" y="10"/>
                      <a:pt x="96" y="8"/>
                    </a:cubicBezTo>
                    <a:cubicBezTo>
                      <a:pt x="96" y="10"/>
                      <a:pt x="97" y="10"/>
                      <a:pt x="96" y="8"/>
                    </a:cubicBezTo>
                    <a:cubicBezTo>
                      <a:pt x="97" y="8"/>
                      <a:pt x="96" y="8"/>
                      <a:pt x="95" y="8"/>
                    </a:cubicBezTo>
                    <a:cubicBezTo>
                      <a:pt x="95" y="8"/>
                      <a:pt x="95" y="8"/>
                      <a:pt x="96" y="8"/>
                    </a:cubicBezTo>
                    <a:cubicBezTo>
                      <a:pt x="96" y="8"/>
                      <a:pt x="95" y="6"/>
                      <a:pt x="95" y="6"/>
                    </a:cubicBezTo>
                    <a:cubicBezTo>
                      <a:pt x="95" y="6"/>
                      <a:pt x="94" y="8"/>
                      <a:pt x="94" y="8"/>
                    </a:cubicBezTo>
                    <a:cubicBezTo>
                      <a:pt x="93" y="7"/>
                      <a:pt x="93" y="8"/>
                      <a:pt x="93" y="7"/>
                    </a:cubicBezTo>
                    <a:cubicBezTo>
                      <a:pt x="92" y="8"/>
                      <a:pt x="91" y="8"/>
                      <a:pt x="91" y="8"/>
                    </a:cubicBezTo>
                    <a:cubicBezTo>
                      <a:pt x="91" y="7"/>
                      <a:pt x="91" y="6"/>
                      <a:pt x="91" y="7"/>
                    </a:cubicBezTo>
                    <a:cubicBezTo>
                      <a:pt x="92" y="8"/>
                      <a:pt x="92" y="6"/>
                      <a:pt x="92" y="7"/>
                    </a:cubicBezTo>
                    <a:cubicBezTo>
                      <a:pt x="92" y="7"/>
                      <a:pt x="92" y="6"/>
                      <a:pt x="92" y="6"/>
                    </a:cubicBezTo>
                    <a:cubicBezTo>
                      <a:pt x="93" y="7"/>
                      <a:pt x="93" y="6"/>
                      <a:pt x="93" y="6"/>
                    </a:cubicBezTo>
                    <a:cubicBezTo>
                      <a:pt x="94" y="7"/>
                      <a:pt x="92" y="8"/>
                      <a:pt x="93" y="6"/>
                    </a:cubicBezTo>
                    <a:cubicBezTo>
                      <a:pt x="93" y="5"/>
                      <a:pt x="93" y="5"/>
                      <a:pt x="93" y="6"/>
                    </a:cubicBezTo>
                    <a:cubicBezTo>
                      <a:pt x="93" y="7"/>
                      <a:pt x="93" y="5"/>
                      <a:pt x="94" y="5"/>
                    </a:cubicBezTo>
                    <a:cubicBezTo>
                      <a:pt x="93" y="5"/>
                      <a:pt x="94" y="3"/>
                      <a:pt x="93" y="4"/>
                    </a:cubicBezTo>
                    <a:cubicBezTo>
                      <a:pt x="93" y="3"/>
                      <a:pt x="92" y="3"/>
                      <a:pt x="92" y="3"/>
                    </a:cubicBezTo>
                    <a:cubicBezTo>
                      <a:pt x="93" y="3"/>
                      <a:pt x="92" y="2"/>
                      <a:pt x="92" y="3"/>
                    </a:cubicBezTo>
                    <a:cubicBezTo>
                      <a:pt x="92" y="3"/>
                      <a:pt x="91" y="4"/>
                      <a:pt x="91" y="3"/>
                    </a:cubicBezTo>
                    <a:cubicBezTo>
                      <a:pt x="91" y="3"/>
                      <a:pt x="90" y="4"/>
                      <a:pt x="90" y="3"/>
                    </a:cubicBezTo>
                    <a:cubicBezTo>
                      <a:pt x="89" y="4"/>
                      <a:pt x="90" y="1"/>
                      <a:pt x="90" y="3"/>
                    </a:cubicBezTo>
                    <a:cubicBezTo>
                      <a:pt x="89" y="3"/>
                      <a:pt x="90" y="3"/>
                      <a:pt x="89" y="4"/>
                    </a:cubicBezTo>
                    <a:cubicBezTo>
                      <a:pt x="88" y="4"/>
                      <a:pt x="89" y="6"/>
                      <a:pt x="89" y="5"/>
                    </a:cubicBezTo>
                    <a:cubicBezTo>
                      <a:pt x="89" y="6"/>
                      <a:pt x="88" y="4"/>
                      <a:pt x="88" y="4"/>
                    </a:cubicBezTo>
                    <a:cubicBezTo>
                      <a:pt x="88" y="5"/>
                      <a:pt x="88" y="7"/>
                      <a:pt x="88" y="6"/>
                    </a:cubicBezTo>
                    <a:cubicBezTo>
                      <a:pt x="87" y="7"/>
                      <a:pt x="87" y="3"/>
                      <a:pt x="87" y="6"/>
                    </a:cubicBezTo>
                    <a:cubicBezTo>
                      <a:pt x="86" y="8"/>
                      <a:pt x="88" y="7"/>
                      <a:pt x="87" y="6"/>
                    </a:cubicBezTo>
                    <a:cubicBezTo>
                      <a:pt x="87" y="8"/>
                      <a:pt x="88" y="7"/>
                      <a:pt x="88" y="6"/>
                    </a:cubicBezTo>
                    <a:cubicBezTo>
                      <a:pt x="88" y="7"/>
                      <a:pt x="87" y="7"/>
                      <a:pt x="87" y="8"/>
                    </a:cubicBezTo>
                    <a:cubicBezTo>
                      <a:pt x="87" y="7"/>
                      <a:pt x="88" y="7"/>
                      <a:pt x="87" y="7"/>
                    </a:cubicBezTo>
                    <a:cubicBezTo>
                      <a:pt x="87" y="6"/>
                      <a:pt x="86" y="8"/>
                      <a:pt x="86" y="7"/>
                    </a:cubicBezTo>
                    <a:cubicBezTo>
                      <a:pt x="86" y="5"/>
                      <a:pt x="87" y="4"/>
                      <a:pt x="86" y="6"/>
                    </a:cubicBezTo>
                    <a:cubicBezTo>
                      <a:pt x="86" y="5"/>
                      <a:pt x="86" y="4"/>
                      <a:pt x="86" y="6"/>
                    </a:cubicBezTo>
                    <a:cubicBezTo>
                      <a:pt x="86" y="4"/>
                      <a:pt x="85" y="6"/>
                      <a:pt x="86" y="5"/>
                    </a:cubicBezTo>
                    <a:cubicBezTo>
                      <a:pt x="84" y="4"/>
                      <a:pt x="86" y="4"/>
                      <a:pt x="85" y="5"/>
                    </a:cubicBezTo>
                    <a:cubicBezTo>
                      <a:pt x="85" y="7"/>
                      <a:pt x="86" y="5"/>
                      <a:pt x="86" y="6"/>
                    </a:cubicBezTo>
                    <a:cubicBezTo>
                      <a:pt x="86" y="4"/>
                      <a:pt x="86" y="5"/>
                      <a:pt x="84" y="5"/>
                    </a:cubicBezTo>
                    <a:cubicBezTo>
                      <a:pt x="84" y="4"/>
                      <a:pt x="85" y="4"/>
                      <a:pt x="84" y="4"/>
                    </a:cubicBezTo>
                    <a:cubicBezTo>
                      <a:pt x="84" y="4"/>
                      <a:pt x="85" y="4"/>
                      <a:pt x="84" y="4"/>
                    </a:cubicBezTo>
                    <a:cubicBezTo>
                      <a:pt x="84" y="3"/>
                      <a:pt x="84" y="4"/>
                      <a:pt x="84" y="3"/>
                    </a:cubicBezTo>
                    <a:cubicBezTo>
                      <a:pt x="85" y="3"/>
                      <a:pt x="85" y="4"/>
                      <a:pt x="85" y="3"/>
                    </a:cubicBezTo>
                    <a:cubicBezTo>
                      <a:pt x="85" y="3"/>
                      <a:pt x="84" y="4"/>
                      <a:pt x="85" y="3"/>
                    </a:cubicBezTo>
                    <a:cubicBezTo>
                      <a:pt x="85" y="2"/>
                      <a:pt x="86" y="3"/>
                      <a:pt x="85" y="2"/>
                    </a:cubicBezTo>
                    <a:cubicBezTo>
                      <a:pt x="85" y="0"/>
                      <a:pt x="85" y="2"/>
                      <a:pt x="85" y="1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3" y="1"/>
                      <a:pt x="84" y="3"/>
                      <a:pt x="84" y="3"/>
                    </a:cubicBezTo>
                    <a:cubicBezTo>
                      <a:pt x="82" y="3"/>
                      <a:pt x="84" y="2"/>
                      <a:pt x="83" y="1"/>
                    </a:cubicBezTo>
                    <a:cubicBezTo>
                      <a:pt x="83" y="1"/>
                      <a:pt x="82" y="1"/>
                      <a:pt x="83" y="2"/>
                    </a:cubicBezTo>
                    <a:cubicBezTo>
                      <a:pt x="83" y="2"/>
                      <a:pt x="83" y="3"/>
                      <a:pt x="83" y="4"/>
                    </a:cubicBezTo>
                    <a:cubicBezTo>
                      <a:pt x="82" y="4"/>
                      <a:pt x="82" y="1"/>
                      <a:pt x="82" y="3"/>
                    </a:cubicBezTo>
                    <a:cubicBezTo>
                      <a:pt x="82" y="5"/>
                      <a:pt x="81" y="3"/>
                      <a:pt x="81" y="3"/>
                    </a:cubicBezTo>
                    <a:cubicBezTo>
                      <a:pt x="80" y="4"/>
                      <a:pt x="82" y="4"/>
                      <a:pt x="81" y="4"/>
                    </a:cubicBezTo>
                    <a:cubicBezTo>
                      <a:pt x="82" y="3"/>
                      <a:pt x="82" y="4"/>
                      <a:pt x="82" y="4"/>
                    </a:cubicBezTo>
                    <a:cubicBezTo>
                      <a:pt x="82" y="5"/>
                      <a:pt x="81" y="4"/>
                      <a:pt x="82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2" y="4"/>
                      <a:pt x="80" y="5"/>
                      <a:pt x="81" y="4"/>
                    </a:cubicBezTo>
                    <a:cubicBezTo>
                      <a:pt x="80" y="5"/>
                      <a:pt x="82" y="4"/>
                      <a:pt x="81" y="5"/>
                    </a:cubicBezTo>
                    <a:cubicBezTo>
                      <a:pt x="81" y="8"/>
                      <a:pt x="81" y="4"/>
                      <a:pt x="80" y="6"/>
                    </a:cubicBezTo>
                    <a:cubicBezTo>
                      <a:pt x="81" y="6"/>
                      <a:pt x="81" y="5"/>
                      <a:pt x="81" y="6"/>
                    </a:cubicBezTo>
                    <a:cubicBezTo>
                      <a:pt x="81" y="5"/>
                      <a:pt x="81" y="5"/>
                      <a:pt x="81" y="6"/>
                    </a:cubicBezTo>
                    <a:cubicBezTo>
                      <a:pt x="81" y="8"/>
                      <a:pt x="81" y="6"/>
                      <a:pt x="80" y="6"/>
                    </a:cubicBezTo>
                    <a:cubicBezTo>
                      <a:pt x="80" y="5"/>
                      <a:pt x="81" y="7"/>
                      <a:pt x="80" y="7"/>
                    </a:cubicBezTo>
                    <a:cubicBezTo>
                      <a:pt x="79" y="7"/>
                      <a:pt x="80" y="9"/>
                      <a:pt x="80" y="7"/>
                    </a:cubicBezTo>
                    <a:cubicBezTo>
                      <a:pt x="80" y="7"/>
                      <a:pt x="80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80" y="8"/>
                      <a:pt x="80" y="7"/>
                      <a:pt x="78" y="7"/>
                    </a:cubicBezTo>
                    <a:cubicBezTo>
                      <a:pt x="79" y="8"/>
                      <a:pt x="79" y="7"/>
                      <a:pt x="80" y="7"/>
                    </a:cubicBezTo>
                    <a:cubicBezTo>
                      <a:pt x="80" y="6"/>
                      <a:pt x="80" y="5"/>
                      <a:pt x="80" y="5"/>
                    </a:cubicBezTo>
                    <a:cubicBezTo>
                      <a:pt x="79" y="3"/>
                      <a:pt x="78" y="5"/>
                      <a:pt x="79" y="4"/>
                    </a:cubicBezTo>
                    <a:cubicBezTo>
                      <a:pt x="79" y="3"/>
                      <a:pt x="79" y="3"/>
                      <a:pt x="78" y="5"/>
                    </a:cubicBezTo>
                    <a:cubicBezTo>
                      <a:pt x="78" y="6"/>
                      <a:pt x="77" y="6"/>
                      <a:pt x="78" y="5"/>
                    </a:cubicBezTo>
                    <a:cubicBezTo>
                      <a:pt x="78" y="5"/>
                      <a:pt x="78" y="4"/>
                      <a:pt x="78" y="5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7" y="4"/>
                      <a:pt x="78" y="6"/>
                    </a:cubicBezTo>
                    <a:cubicBezTo>
                      <a:pt x="76" y="7"/>
                      <a:pt x="77" y="6"/>
                      <a:pt x="76" y="6"/>
                    </a:cubicBezTo>
                    <a:cubicBezTo>
                      <a:pt x="77" y="9"/>
                      <a:pt x="76" y="8"/>
                      <a:pt x="76" y="8"/>
                    </a:cubicBezTo>
                    <a:cubicBezTo>
                      <a:pt x="76" y="9"/>
                      <a:pt x="76" y="10"/>
                      <a:pt x="76" y="8"/>
                    </a:cubicBezTo>
                    <a:cubicBezTo>
                      <a:pt x="75" y="7"/>
                      <a:pt x="75" y="7"/>
                      <a:pt x="75" y="8"/>
                    </a:cubicBezTo>
                    <a:cubicBezTo>
                      <a:pt x="76" y="8"/>
                      <a:pt x="76" y="9"/>
                      <a:pt x="76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4" y="8"/>
                      <a:pt x="75" y="11"/>
                      <a:pt x="74" y="10"/>
                    </a:cubicBezTo>
                    <a:cubicBezTo>
                      <a:pt x="74" y="9"/>
                      <a:pt x="74" y="10"/>
                      <a:pt x="74" y="11"/>
                    </a:cubicBezTo>
                    <a:cubicBezTo>
                      <a:pt x="74" y="10"/>
                      <a:pt x="74" y="13"/>
                      <a:pt x="74" y="10"/>
                    </a:cubicBezTo>
                    <a:cubicBezTo>
                      <a:pt x="74" y="9"/>
                      <a:pt x="75" y="10"/>
                      <a:pt x="73" y="11"/>
                    </a:cubicBezTo>
                    <a:cubicBezTo>
                      <a:pt x="74" y="10"/>
                      <a:pt x="73" y="12"/>
                      <a:pt x="72" y="10"/>
                    </a:cubicBezTo>
                    <a:cubicBezTo>
                      <a:pt x="72" y="11"/>
                      <a:pt x="72" y="11"/>
                      <a:pt x="73" y="11"/>
                    </a:cubicBezTo>
                    <a:cubicBezTo>
                      <a:pt x="73" y="11"/>
                      <a:pt x="71" y="12"/>
                      <a:pt x="72" y="11"/>
                    </a:cubicBezTo>
                    <a:cubicBezTo>
                      <a:pt x="71" y="11"/>
                      <a:pt x="70" y="10"/>
                      <a:pt x="72" y="11"/>
                    </a:cubicBezTo>
                    <a:cubicBezTo>
                      <a:pt x="73" y="11"/>
                      <a:pt x="72" y="10"/>
                      <a:pt x="72" y="9"/>
                    </a:cubicBezTo>
                    <a:cubicBezTo>
                      <a:pt x="72" y="8"/>
                      <a:pt x="72" y="10"/>
                      <a:pt x="72" y="10"/>
                    </a:cubicBezTo>
                    <a:cubicBezTo>
                      <a:pt x="72" y="12"/>
                      <a:pt x="72" y="8"/>
                      <a:pt x="72" y="9"/>
                    </a:cubicBezTo>
                    <a:cubicBezTo>
                      <a:pt x="73" y="9"/>
                      <a:pt x="73" y="9"/>
                      <a:pt x="72" y="9"/>
                    </a:cubicBezTo>
                    <a:cubicBezTo>
                      <a:pt x="72" y="8"/>
                      <a:pt x="73" y="8"/>
                      <a:pt x="73" y="10"/>
                    </a:cubicBezTo>
                    <a:cubicBezTo>
                      <a:pt x="72" y="9"/>
                      <a:pt x="72" y="9"/>
                      <a:pt x="73" y="8"/>
                    </a:cubicBezTo>
                    <a:cubicBezTo>
                      <a:pt x="74" y="7"/>
                      <a:pt x="73" y="7"/>
                      <a:pt x="73" y="8"/>
                    </a:cubicBezTo>
                    <a:cubicBezTo>
                      <a:pt x="72" y="7"/>
                      <a:pt x="73" y="7"/>
                      <a:pt x="72" y="7"/>
                    </a:cubicBezTo>
                    <a:cubicBezTo>
                      <a:pt x="72" y="7"/>
                      <a:pt x="72" y="6"/>
                      <a:pt x="73" y="7"/>
                    </a:cubicBezTo>
                    <a:cubicBezTo>
                      <a:pt x="72" y="7"/>
                      <a:pt x="73" y="6"/>
                      <a:pt x="73" y="6"/>
                    </a:cubicBezTo>
                    <a:cubicBezTo>
                      <a:pt x="72" y="5"/>
                      <a:pt x="72" y="6"/>
                      <a:pt x="72" y="5"/>
                    </a:cubicBezTo>
                    <a:cubicBezTo>
                      <a:pt x="72" y="4"/>
                      <a:pt x="72" y="5"/>
                      <a:pt x="71" y="4"/>
                    </a:cubicBezTo>
                    <a:cubicBezTo>
                      <a:pt x="71" y="4"/>
                      <a:pt x="70" y="4"/>
                      <a:pt x="70" y="4"/>
                    </a:cubicBezTo>
                    <a:cubicBezTo>
                      <a:pt x="70" y="6"/>
                      <a:pt x="70" y="6"/>
                      <a:pt x="70" y="7"/>
                    </a:cubicBezTo>
                    <a:cubicBezTo>
                      <a:pt x="69" y="5"/>
                      <a:pt x="69" y="6"/>
                      <a:pt x="69" y="6"/>
                    </a:cubicBezTo>
                    <a:cubicBezTo>
                      <a:pt x="68" y="6"/>
                      <a:pt x="68" y="8"/>
                      <a:pt x="68" y="8"/>
                    </a:cubicBezTo>
                    <a:cubicBezTo>
                      <a:pt x="67" y="8"/>
                      <a:pt x="67" y="7"/>
                      <a:pt x="67" y="7"/>
                    </a:cubicBezTo>
                    <a:cubicBezTo>
                      <a:pt x="67" y="7"/>
                      <a:pt x="67" y="9"/>
                      <a:pt x="67" y="8"/>
                    </a:cubicBezTo>
                    <a:cubicBezTo>
                      <a:pt x="66" y="8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5" y="9"/>
                      <a:pt x="66" y="7"/>
                      <a:pt x="66" y="8"/>
                    </a:cubicBezTo>
                    <a:cubicBezTo>
                      <a:pt x="66" y="8"/>
                      <a:pt x="66" y="8"/>
                      <a:pt x="66" y="9"/>
                    </a:cubicBezTo>
                    <a:cubicBezTo>
                      <a:pt x="66" y="10"/>
                      <a:pt x="66" y="10"/>
                      <a:pt x="66" y="11"/>
                    </a:cubicBezTo>
                    <a:cubicBezTo>
                      <a:pt x="66" y="11"/>
                      <a:pt x="67" y="11"/>
                      <a:pt x="66" y="12"/>
                    </a:cubicBezTo>
                    <a:cubicBezTo>
                      <a:pt x="66" y="13"/>
                      <a:pt x="66" y="12"/>
                      <a:pt x="66" y="13"/>
                    </a:cubicBezTo>
                    <a:cubicBezTo>
                      <a:pt x="66" y="14"/>
                      <a:pt x="67" y="15"/>
                      <a:pt x="67" y="14"/>
                    </a:cubicBezTo>
                    <a:cubicBezTo>
                      <a:pt x="65" y="16"/>
                      <a:pt x="66" y="14"/>
                      <a:pt x="66" y="14"/>
                    </a:cubicBezTo>
                    <a:cubicBezTo>
                      <a:pt x="66" y="14"/>
                      <a:pt x="66" y="14"/>
                      <a:pt x="65" y="15"/>
                    </a:cubicBezTo>
                    <a:cubicBezTo>
                      <a:pt x="66" y="17"/>
                      <a:pt x="66" y="16"/>
                      <a:pt x="65" y="16"/>
                    </a:cubicBezTo>
                    <a:cubicBezTo>
                      <a:pt x="63" y="16"/>
                      <a:pt x="64" y="16"/>
                      <a:pt x="65" y="15"/>
                    </a:cubicBezTo>
                    <a:cubicBezTo>
                      <a:pt x="65" y="16"/>
                      <a:pt x="64" y="16"/>
                      <a:pt x="64" y="14"/>
                    </a:cubicBezTo>
                    <a:cubicBezTo>
                      <a:pt x="65" y="15"/>
                      <a:pt x="65" y="15"/>
                      <a:pt x="64" y="15"/>
                    </a:cubicBezTo>
                    <a:cubicBezTo>
                      <a:pt x="64" y="16"/>
                      <a:pt x="62" y="15"/>
                      <a:pt x="63" y="15"/>
                    </a:cubicBezTo>
                    <a:cubicBezTo>
                      <a:pt x="63" y="16"/>
                      <a:pt x="65" y="17"/>
                      <a:pt x="64" y="16"/>
                    </a:cubicBezTo>
                    <a:cubicBezTo>
                      <a:pt x="62" y="14"/>
                      <a:pt x="63" y="14"/>
                      <a:pt x="63" y="15"/>
                    </a:cubicBezTo>
                    <a:cubicBezTo>
                      <a:pt x="62" y="16"/>
                      <a:pt x="63" y="14"/>
                      <a:pt x="62" y="16"/>
                    </a:cubicBezTo>
                    <a:cubicBezTo>
                      <a:pt x="62" y="16"/>
                      <a:pt x="62" y="17"/>
                      <a:pt x="62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1" y="16"/>
                      <a:pt x="61" y="16"/>
                    </a:cubicBezTo>
                    <a:cubicBezTo>
                      <a:pt x="61" y="14"/>
                      <a:pt x="61" y="16"/>
                      <a:pt x="61" y="15"/>
                    </a:cubicBezTo>
                    <a:cubicBezTo>
                      <a:pt x="60" y="15"/>
                      <a:pt x="61" y="17"/>
                      <a:pt x="60" y="16"/>
                    </a:cubicBezTo>
                    <a:cubicBezTo>
                      <a:pt x="60" y="17"/>
                      <a:pt x="60" y="17"/>
                      <a:pt x="60" y="16"/>
                    </a:cubicBezTo>
                    <a:cubicBezTo>
                      <a:pt x="60" y="17"/>
                      <a:pt x="59" y="19"/>
                      <a:pt x="59" y="17"/>
                    </a:cubicBezTo>
                    <a:cubicBezTo>
                      <a:pt x="59" y="18"/>
                      <a:pt x="59" y="17"/>
                      <a:pt x="59" y="17"/>
                    </a:cubicBezTo>
                    <a:cubicBezTo>
                      <a:pt x="59" y="18"/>
                      <a:pt x="59" y="18"/>
                      <a:pt x="59" y="17"/>
                    </a:cubicBezTo>
                    <a:cubicBezTo>
                      <a:pt x="60" y="18"/>
                      <a:pt x="58" y="17"/>
                      <a:pt x="59" y="18"/>
                    </a:cubicBezTo>
                    <a:cubicBezTo>
                      <a:pt x="59" y="17"/>
                      <a:pt x="60" y="18"/>
                      <a:pt x="59" y="18"/>
                    </a:cubicBezTo>
                    <a:cubicBezTo>
                      <a:pt x="59" y="19"/>
                      <a:pt x="59" y="17"/>
                      <a:pt x="59" y="19"/>
                    </a:cubicBezTo>
                    <a:cubicBezTo>
                      <a:pt x="59" y="18"/>
                      <a:pt x="59" y="19"/>
                      <a:pt x="58" y="19"/>
                    </a:cubicBezTo>
                    <a:cubicBezTo>
                      <a:pt x="58" y="20"/>
                      <a:pt x="58" y="19"/>
                      <a:pt x="57" y="18"/>
                    </a:cubicBezTo>
                    <a:cubicBezTo>
                      <a:pt x="57" y="18"/>
                      <a:pt x="58" y="18"/>
                      <a:pt x="58" y="19"/>
                    </a:cubicBezTo>
                    <a:cubicBezTo>
                      <a:pt x="58" y="21"/>
                      <a:pt x="58" y="18"/>
                      <a:pt x="58" y="19"/>
                    </a:cubicBezTo>
                    <a:cubicBezTo>
                      <a:pt x="59" y="19"/>
                      <a:pt x="58" y="18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9" y="19"/>
                      <a:pt x="58" y="18"/>
                      <a:pt x="58" y="18"/>
                    </a:cubicBezTo>
                    <a:cubicBezTo>
                      <a:pt x="58" y="18"/>
                      <a:pt x="58" y="16"/>
                      <a:pt x="58" y="17"/>
                    </a:cubicBezTo>
                    <a:cubicBezTo>
                      <a:pt x="59" y="16"/>
                      <a:pt x="58" y="14"/>
                      <a:pt x="59" y="15"/>
                    </a:cubicBezTo>
                    <a:cubicBezTo>
                      <a:pt x="59" y="14"/>
                      <a:pt x="58" y="15"/>
                      <a:pt x="57" y="15"/>
                    </a:cubicBezTo>
                    <a:cubicBezTo>
                      <a:pt x="57" y="17"/>
                      <a:pt x="58" y="16"/>
                      <a:pt x="57" y="16"/>
                    </a:cubicBezTo>
                    <a:cubicBezTo>
                      <a:pt x="56" y="17"/>
                      <a:pt x="56" y="15"/>
                      <a:pt x="56" y="16"/>
                    </a:cubicBezTo>
                    <a:cubicBezTo>
                      <a:pt x="55" y="15"/>
                      <a:pt x="57" y="17"/>
                      <a:pt x="56" y="18"/>
                    </a:cubicBezTo>
                    <a:cubicBezTo>
                      <a:pt x="56" y="18"/>
                      <a:pt x="56" y="17"/>
                      <a:pt x="55" y="18"/>
                    </a:cubicBezTo>
                    <a:cubicBezTo>
                      <a:pt x="55" y="18"/>
                      <a:pt x="56" y="18"/>
                      <a:pt x="56" y="19"/>
                    </a:cubicBezTo>
                    <a:cubicBezTo>
                      <a:pt x="56" y="19"/>
                      <a:pt x="57" y="19"/>
                      <a:pt x="56" y="20"/>
                    </a:cubicBezTo>
                    <a:cubicBezTo>
                      <a:pt x="56" y="19"/>
                      <a:pt x="56" y="19"/>
                      <a:pt x="55" y="20"/>
                    </a:cubicBezTo>
                    <a:cubicBezTo>
                      <a:pt x="54" y="20"/>
                      <a:pt x="55" y="23"/>
                      <a:pt x="55" y="21"/>
                    </a:cubicBezTo>
                    <a:cubicBezTo>
                      <a:pt x="55" y="21"/>
                      <a:pt x="54" y="20"/>
                      <a:pt x="55" y="21"/>
                    </a:cubicBezTo>
                    <a:cubicBezTo>
                      <a:pt x="54" y="20"/>
                      <a:pt x="55" y="19"/>
                      <a:pt x="54" y="20"/>
                    </a:cubicBezTo>
                    <a:cubicBezTo>
                      <a:pt x="54" y="20"/>
                      <a:pt x="54" y="19"/>
                      <a:pt x="54" y="20"/>
                    </a:cubicBezTo>
                    <a:cubicBezTo>
                      <a:pt x="54" y="20"/>
                      <a:pt x="55" y="19"/>
                      <a:pt x="54" y="21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2" y="21"/>
                      <a:pt x="54" y="20"/>
                      <a:pt x="52" y="21"/>
                    </a:cubicBezTo>
                    <a:cubicBezTo>
                      <a:pt x="52" y="22"/>
                      <a:pt x="52" y="21"/>
                      <a:pt x="52" y="22"/>
                    </a:cubicBezTo>
                    <a:cubicBezTo>
                      <a:pt x="52" y="22"/>
                      <a:pt x="52" y="22"/>
                      <a:pt x="53" y="23"/>
                    </a:cubicBezTo>
                    <a:cubicBezTo>
                      <a:pt x="53" y="24"/>
                      <a:pt x="52" y="22"/>
                      <a:pt x="52" y="24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2" y="25"/>
                      <a:pt x="53" y="26"/>
                      <a:pt x="52" y="26"/>
                    </a:cubicBezTo>
                    <a:cubicBezTo>
                      <a:pt x="53" y="28"/>
                      <a:pt x="51" y="26"/>
                      <a:pt x="52" y="27"/>
                    </a:cubicBezTo>
                    <a:cubicBezTo>
                      <a:pt x="51" y="26"/>
                      <a:pt x="52" y="29"/>
                      <a:pt x="52" y="27"/>
                    </a:cubicBezTo>
                    <a:cubicBezTo>
                      <a:pt x="52" y="27"/>
                      <a:pt x="52" y="27"/>
                      <a:pt x="51" y="28"/>
                    </a:cubicBezTo>
                    <a:cubicBezTo>
                      <a:pt x="51" y="28"/>
                      <a:pt x="52" y="28"/>
                      <a:pt x="52" y="28"/>
                    </a:cubicBezTo>
                    <a:cubicBezTo>
                      <a:pt x="52" y="28"/>
                      <a:pt x="51" y="29"/>
                      <a:pt x="51" y="29"/>
                    </a:cubicBezTo>
                    <a:cubicBezTo>
                      <a:pt x="50" y="30"/>
                      <a:pt x="52" y="30"/>
                      <a:pt x="52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0" y="30"/>
                      <a:pt x="52" y="31"/>
                      <a:pt x="51" y="31"/>
                    </a:cubicBezTo>
                    <a:cubicBezTo>
                      <a:pt x="52" y="32"/>
                      <a:pt x="51" y="33"/>
                      <a:pt x="51" y="32"/>
                    </a:cubicBezTo>
                    <a:cubicBezTo>
                      <a:pt x="51" y="33"/>
                      <a:pt x="52" y="32"/>
                      <a:pt x="52" y="34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5"/>
                      <a:pt x="52" y="34"/>
                      <a:pt x="53" y="35"/>
                    </a:cubicBezTo>
                    <a:cubicBezTo>
                      <a:pt x="53" y="35"/>
                      <a:pt x="53" y="36"/>
                      <a:pt x="52" y="35"/>
                    </a:cubicBezTo>
                    <a:cubicBezTo>
                      <a:pt x="52" y="34"/>
                      <a:pt x="52" y="35"/>
                      <a:pt x="52" y="35"/>
                    </a:cubicBezTo>
                    <a:cubicBezTo>
                      <a:pt x="53" y="35"/>
                      <a:pt x="52" y="34"/>
                      <a:pt x="52" y="35"/>
                    </a:cubicBezTo>
                    <a:cubicBezTo>
                      <a:pt x="52" y="34"/>
                      <a:pt x="51" y="33"/>
                      <a:pt x="52" y="34"/>
                    </a:cubicBezTo>
                    <a:cubicBezTo>
                      <a:pt x="52" y="33"/>
                      <a:pt x="53" y="33"/>
                      <a:pt x="52" y="33"/>
                    </a:cubicBezTo>
                    <a:cubicBezTo>
                      <a:pt x="51" y="34"/>
                      <a:pt x="51" y="33"/>
                      <a:pt x="51" y="34"/>
                    </a:cubicBezTo>
                    <a:cubicBezTo>
                      <a:pt x="50" y="33"/>
                      <a:pt x="51" y="34"/>
                      <a:pt x="51" y="33"/>
                    </a:cubicBezTo>
                    <a:cubicBezTo>
                      <a:pt x="51" y="34"/>
                      <a:pt x="50" y="35"/>
                      <a:pt x="51" y="34"/>
                    </a:cubicBezTo>
                    <a:cubicBezTo>
                      <a:pt x="51" y="36"/>
                      <a:pt x="50" y="34"/>
                      <a:pt x="50" y="35"/>
                    </a:cubicBezTo>
                    <a:cubicBezTo>
                      <a:pt x="49" y="34"/>
                      <a:pt x="49" y="32"/>
                      <a:pt x="48" y="34"/>
                    </a:cubicBezTo>
                    <a:cubicBezTo>
                      <a:pt x="49" y="32"/>
                      <a:pt x="48" y="34"/>
                      <a:pt x="47" y="32"/>
                    </a:cubicBezTo>
                    <a:cubicBezTo>
                      <a:pt x="46" y="31"/>
                      <a:pt x="46" y="33"/>
                      <a:pt x="46" y="33"/>
                    </a:cubicBezTo>
                    <a:cubicBezTo>
                      <a:pt x="46" y="31"/>
                      <a:pt x="47" y="32"/>
                      <a:pt x="46" y="32"/>
                    </a:cubicBezTo>
                    <a:cubicBezTo>
                      <a:pt x="46" y="31"/>
                      <a:pt x="46" y="31"/>
                      <a:pt x="45" y="31"/>
                    </a:cubicBezTo>
                    <a:cubicBezTo>
                      <a:pt x="44" y="31"/>
                      <a:pt x="45" y="33"/>
                      <a:pt x="45" y="32"/>
                    </a:cubicBezTo>
                    <a:cubicBezTo>
                      <a:pt x="45" y="33"/>
                      <a:pt x="45" y="33"/>
                      <a:pt x="45" y="32"/>
                    </a:cubicBezTo>
                    <a:cubicBezTo>
                      <a:pt x="45" y="33"/>
                      <a:pt x="45" y="32"/>
                      <a:pt x="45" y="33"/>
                    </a:cubicBezTo>
                    <a:cubicBezTo>
                      <a:pt x="44" y="32"/>
                      <a:pt x="45" y="32"/>
                      <a:pt x="44" y="33"/>
                    </a:cubicBezTo>
                    <a:cubicBezTo>
                      <a:pt x="45" y="34"/>
                      <a:pt x="44" y="34"/>
                      <a:pt x="45" y="34"/>
                    </a:cubicBezTo>
                    <a:cubicBezTo>
                      <a:pt x="45" y="35"/>
                      <a:pt x="45" y="34"/>
                      <a:pt x="44" y="34"/>
                    </a:cubicBezTo>
                    <a:cubicBezTo>
                      <a:pt x="44" y="35"/>
                      <a:pt x="45" y="34"/>
                      <a:pt x="44" y="34"/>
                    </a:cubicBezTo>
                    <a:cubicBezTo>
                      <a:pt x="44" y="35"/>
                      <a:pt x="44" y="34"/>
                      <a:pt x="44" y="35"/>
                    </a:cubicBezTo>
                    <a:cubicBezTo>
                      <a:pt x="44" y="36"/>
                      <a:pt x="43" y="35"/>
                      <a:pt x="45" y="35"/>
                    </a:cubicBezTo>
                    <a:cubicBezTo>
                      <a:pt x="44" y="36"/>
                      <a:pt x="45" y="37"/>
                      <a:pt x="45" y="35"/>
                    </a:cubicBezTo>
                    <a:cubicBezTo>
                      <a:pt x="46" y="37"/>
                      <a:pt x="44" y="36"/>
                      <a:pt x="45" y="37"/>
                    </a:cubicBezTo>
                    <a:cubicBezTo>
                      <a:pt x="45" y="37"/>
                      <a:pt x="45" y="37"/>
                      <a:pt x="44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6"/>
                    </a:cubicBezTo>
                    <a:cubicBezTo>
                      <a:pt x="43" y="35"/>
                      <a:pt x="43" y="37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7"/>
                      <a:pt x="44" y="38"/>
                      <a:pt x="44" y="37"/>
                    </a:cubicBezTo>
                    <a:cubicBezTo>
                      <a:pt x="43" y="39"/>
                      <a:pt x="44" y="38"/>
                      <a:pt x="43" y="38"/>
                    </a:cubicBezTo>
                    <a:cubicBezTo>
                      <a:pt x="44" y="38"/>
                      <a:pt x="43" y="38"/>
                      <a:pt x="44" y="38"/>
                    </a:cubicBezTo>
                    <a:cubicBezTo>
                      <a:pt x="44" y="38"/>
                      <a:pt x="44" y="39"/>
                      <a:pt x="44" y="39"/>
                    </a:cubicBezTo>
                    <a:cubicBezTo>
                      <a:pt x="44" y="38"/>
                      <a:pt x="43" y="39"/>
                      <a:pt x="43" y="39"/>
                    </a:cubicBezTo>
                    <a:cubicBezTo>
                      <a:pt x="42" y="39"/>
                      <a:pt x="43" y="40"/>
                      <a:pt x="43" y="39"/>
                    </a:cubicBezTo>
                    <a:cubicBezTo>
                      <a:pt x="43" y="39"/>
                      <a:pt x="44" y="39"/>
                      <a:pt x="43" y="39"/>
                    </a:cubicBezTo>
                    <a:cubicBezTo>
                      <a:pt x="42" y="41"/>
                      <a:pt x="43" y="37"/>
                      <a:pt x="43" y="39"/>
                    </a:cubicBezTo>
                    <a:cubicBezTo>
                      <a:pt x="42" y="39"/>
                      <a:pt x="42" y="38"/>
                      <a:pt x="42" y="38"/>
                    </a:cubicBezTo>
                    <a:cubicBezTo>
                      <a:pt x="42" y="40"/>
                      <a:pt x="41" y="41"/>
                      <a:pt x="41" y="41"/>
                    </a:cubicBezTo>
                    <a:cubicBezTo>
                      <a:pt x="41" y="40"/>
                      <a:pt x="41" y="41"/>
                      <a:pt x="41" y="41"/>
                    </a:cubicBezTo>
                    <a:cubicBezTo>
                      <a:pt x="42" y="41"/>
                      <a:pt x="42" y="41"/>
                      <a:pt x="41" y="41"/>
                    </a:cubicBezTo>
                    <a:cubicBezTo>
                      <a:pt x="41" y="40"/>
                      <a:pt x="40" y="42"/>
                      <a:pt x="41" y="42"/>
                    </a:cubicBezTo>
                    <a:cubicBezTo>
                      <a:pt x="42" y="41"/>
                      <a:pt x="41" y="42"/>
                      <a:pt x="42" y="42"/>
                    </a:cubicBezTo>
                    <a:cubicBezTo>
                      <a:pt x="42" y="42"/>
                      <a:pt x="42" y="42"/>
                      <a:pt x="41" y="42"/>
                    </a:cubicBezTo>
                    <a:cubicBezTo>
                      <a:pt x="41" y="42"/>
                      <a:pt x="41" y="43"/>
                      <a:pt x="41" y="42"/>
                    </a:cubicBezTo>
                    <a:cubicBezTo>
                      <a:pt x="41" y="42"/>
                      <a:pt x="41" y="43"/>
                      <a:pt x="42" y="43"/>
                    </a:cubicBezTo>
                    <a:cubicBezTo>
                      <a:pt x="42" y="43"/>
                      <a:pt x="41" y="43"/>
                      <a:pt x="41" y="44"/>
                    </a:cubicBezTo>
                    <a:cubicBezTo>
                      <a:pt x="41" y="45"/>
                      <a:pt x="41" y="44"/>
                      <a:pt x="42" y="45"/>
                    </a:cubicBezTo>
                    <a:cubicBezTo>
                      <a:pt x="42" y="47"/>
                      <a:pt x="40" y="45"/>
                      <a:pt x="41" y="46"/>
                    </a:cubicBezTo>
                    <a:cubicBezTo>
                      <a:pt x="40" y="48"/>
                      <a:pt x="42" y="47"/>
                      <a:pt x="42" y="47"/>
                    </a:cubicBezTo>
                    <a:cubicBezTo>
                      <a:pt x="42" y="47"/>
                      <a:pt x="42" y="47"/>
                      <a:pt x="42" y="46"/>
                    </a:cubicBezTo>
                    <a:cubicBezTo>
                      <a:pt x="42" y="45"/>
                      <a:pt x="43" y="48"/>
                      <a:pt x="43" y="47"/>
                    </a:cubicBezTo>
                    <a:cubicBezTo>
                      <a:pt x="42" y="46"/>
                      <a:pt x="43" y="47"/>
                      <a:pt x="42" y="46"/>
                    </a:cubicBezTo>
                    <a:cubicBezTo>
                      <a:pt x="43" y="46"/>
                      <a:pt x="44" y="46"/>
                      <a:pt x="43" y="46"/>
                    </a:cubicBezTo>
                    <a:cubicBezTo>
                      <a:pt x="44" y="44"/>
                      <a:pt x="43" y="44"/>
                      <a:pt x="44" y="45"/>
                    </a:cubicBezTo>
                    <a:cubicBezTo>
                      <a:pt x="43" y="45"/>
                      <a:pt x="44" y="47"/>
                      <a:pt x="44" y="47"/>
                    </a:cubicBezTo>
                    <a:cubicBezTo>
                      <a:pt x="43" y="46"/>
                      <a:pt x="42" y="48"/>
                      <a:pt x="43" y="48"/>
                    </a:cubicBezTo>
                    <a:cubicBezTo>
                      <a:pt x="42" y="48"/>
                      <a:pt x="42" y="50"/>
                      <a:pt x="43" y="48"/>
                    </a:cubicBezTo>
                    <a:cubicBezTo>
                      <a:pt x="42" y="49"/>
                      <a:pt x="43" y="47"/>
                      <a:pt x="42" y="48"/>
                    </a:cubicBezTo>
                    <a:cubicBezTo>
                      <a:pt x="42" y="47"/>
                      <a:pt x="43" y="47"/>
                      <a:pt x="42" y="48"/>
                    </a:cubicBezTo>
                    <a:cubicBezTo>
                      <a:pt x="42" y="47"/>
                      <a:pt x="42" y="48"/>
                      <a:pt x="42" y="48"/>
                    </a:cubicBezTo>
                    <a:cubicBezTo>
                      <a:pt x="41" y="47"/>
                      <a:pt x="42" y="49"/>
                      <a:pt x="41" y="48"/>
                    </a:cubicBezTo>
                    <a:cubicBezTo>
                      <a:pt x="41" y="47"/>
                      <a:pt x="40" y="45"/>
                      <a:pt x="40" y="47"/>
                    </a:cubicBezTo>
                    <a:cubicBezTo>
                      <a:pt x="41" y="48"/>
                      <a:pt x="40" y="47"/>
                      <a:pt x="41" y="47"/>
                    </a:cubicBezTo>
                    <a:cubicBezTo>
                      <a:pt x="40" y="47"/>
                      <a:pt x="40" y="46"/>
                      <a:pt x="40" y="47"/>
                    </a:cubicBezTo>
                    <a:cubicBezTo>
                      <a:pt x="40" y="46"/>
                      <a:pt x="40" y="47"/>
                      <a:pt x="40" y="46"/>
                    </a:cubicBezTo>
                    <a:cubicBezTo>
                      <a:pt x="41" y="44"/>
                      <a:pt x="40" y="44"/>
                      <a:pt x="39" y="45"/>
                    </a:cubicBezTo>
                    <a:cubicBezTo>
                      <a:pt x="39" y="43"/>
                      <a:pt x="40" y="47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5"/>
                      <a:pt x="38" y="45"/>
                      <a:pt x="38" y="44"/>
                    </a:cubicBezTo>
                    <a:cubicBezTo>
                      <a:pt x="37" y="45"/>
                      <a:pt x="38" y="44"/>
                      <a:pt x="38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6"/>
                      <a:pt x="38" y="46"/>
                      <a:pt x="38" y="45"/>
                    </a:cubicBezTo>
                    <a:cubicBezTo>
                      <a:pt x="38" y="45"/>
                      <a:pt x="38" y="46"/>
                      <a:pt x="38" y="47"/>
                    </a:cubicBezTo>
                    <a:cubicBezTo>
                      <a:pt x="39" y="48"/>
                      <a:pt x="38" y="48"/>
                      <a:pt x="38" y="48"/>
                    </a:cubicBezTo>
                    <a:cubicBezTo>
                      <a:pt x="38" y="49"/>
                      <a:pt x="39" y="49"/>
                      <a:pt x="39" y="49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1"/>
                      <a:pt x="39" y="50"/>
                      <a:pt x="38" y="50"/>
                    </a:cubicBezTo>
                    <a:cubicBezTo>
                      <a:pt x="39" y="51"/>
                      <a:pt x="38" y="51"/>
                      <a:pt x="39" y="52"/>
                    </a:cubicBezTo>
                    <a:cubicBezTo>
                      <a:pt x="38" y="53"/>
                      <a:pt x="39" y="52"/>
                      <a:pt x="38" y="52"/>
                    </a:cubicBezTo>
                    <a:cubicBezTo>
                      <a:pt x="38" y="53"/>
                      <a:pt x="38" y="54"/>
                      <a:pt x="38" y="52"/>
                    </a:cubicBezTo>
                    <a:cubicBezTo>
                      <a:pt x="39" y="54"/>
                      <a:pt x="38" y="52"/>
                      <a:pt x="38" y="53"/>
                    </a:cubicBezTo>
                    <a:cubicBezTo>
                      <a:pt x="38" y="56"/>
                      <a:pt x="39" y="51"/>
                      <a:pt x="38" y="53"/>
                    </a:cubicBezTo>
                    <a:cubicBezTo>
                      <a:pt x="38" y="54"/>
                      <a:pt x="37" y="53"/>
                      <a:pt x="37" y="53"/>
                    </a:cubicBezTo>
                    <a:cubicBezTo>
                      <a:pt x="38" y="52"/>
                      <a:pt x="38" y="52"/>
                      <a:pt x="38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3"/>
                      <a:pt x="36" y="53"/>
                      <a:pt x="37" y="53"/>
                    </a:cubicBezTo>
                    <a:cubicBezTo>
                      <a:pt x="36" y="53"/>
                      <a:pt x="37" y="53"/>
                      <a:pt x="37" y="54"/>
                    </a:cubicBezTo>
                    <a:cubicBezTo>
                      <a:pt x="36" y="54"/>
                      <a:pt x="37" y="55"/>
                      <a:pt x="37" y="54"/>
                    </a:cubicBezTo>
                    <a:cubicBezTo>
                      <a:pt x="37" y="55"/>
                      <a:pt x="36" y="54"/>
                      <a:pt x="37" y="54"/>
                    </a:cubicBezTo>
                    <a:cubicBezTo>
                      <a:pt x="37" y="54"/>
                      <a:pt x="37" y="54"/>
                      <a:pt x="36" y="56"/>
                    </a:cubicBezTo>
                    <a:cubicBezTo>
                      <a:pt x="36" y="57"/>
                      <a:pt x="37" y="55"/>
                      <a:pt x="37" y="57"/>
                    </a:cubicBezTo>
                    <a:cubicBezTo>
                      <a:pt x="36" y="58"/>
                      <a:pt x="37" y="57"/>
                      <a:pt x="37" y="56"/>
                    </a:cubicBezTo>
                    <a:cubicBezTo>
                      <a:pt x="37" y="57"/>
                      <a:pt x="37" y="57"/>
                      <a:pt x="36" y="56"/>
                    </a:cubicBezTo>
                    <a:cubicBezTo>
                      <a:pt x="37" y="56"/>
                      <a:pt x="35" y="57"/>
                      <a:pt x="37" y="57"/>
                    </a:cubicBezTo>
                    <a:cubicBezTo>
                      <a:pt x="36" y="55"/>
                      <a:pt x="37" y="56"/>
                      <a:pt x="37" y="57"/>
                    </a:cubicBezTo>
                    <a:cubicBezTo>
                      <a:pt x="37" y="57"/>
                      <a:pt x="37" y="56"/>
                      <a:pt x="37" y="57"/>
                    </a:cubicBezTo>
                    <a:cubicBezTo>
                      <a:pt x="36" y="58"/>
                      <a:pt x="39" y="56"/>
                      <a:pt x="37" y="59"/>
                    </a:cubicBezTo>
                    <a:cubicBezTo>
                      <a:pt x="37" y="56"/>
                      <a:pt x="37" y="62"/>
                      <a:pt x="36" y="59"/>
                    </a:cubicBezTo>
                    <a:cubicBezTo>
                      <a:pt x="37" y="58"/>
                      <a:pt x="36" y="59"/>
                      <a:pt x="36" y="60"/>
                    </a:cubicBezTo>
                    <a:cubicBezTo>
                      <a:pt x="36" y="60"/>
                      <a:pt x="36" y="60"/>
                      <a:pt x="35" y="60"/>
                    </a:cubicBezTo>
                    <a:cubicBezTo>
                      <a:pt x="34" y="60"/>
                      <a:pt x="35" y="60"/>
                      <a:pt x="35" y="59"/>
                    </a:cubicBezTo>
                    <a:cubicBezTo>
                      <a:pt x="35" y="60"/>
                      <a:pt x="36" y="61"/>
                      <a:pt x="35" y="61"/>
                    </a:cubicBezTo>
                    <a:cubicBezTo>
                      <a:pt x="35" y="62"/>
                      <a:pt x="34" y="61"/>
                      <a:pt x="34" y="62"/>
                    </a:cubicBezTo>
                    <a:cubicBezTo>
                      <a:pt x="33" y="62"/>
                      <a:pt x="34" y="61"/>
                      <a:pt x="33" y="62"/>
                    </a:cubicBezTo>
                    <a:cubicBezTo>
                      <a:pt x="33" y="62"/>
                      <a:pt x="33" y="63"/>
                      <a:pt x="34" y="63"/>
                    </a:cubicBezTo>
                    <a:cubicBezTo>
                      <a:pt x="35" y="63"/>
                      <a:pt x="33" y="62"/>
                      <a:pt x="34" y="63"/>
                    </a:cubicBezTo>
                    <a:cubicBezTo>
                      <a:pt x="34" y="63"/>
                      <a:pt x="34" y="63"/>
                      <a:pt x="34" y="64"/>
                    </a:cubicBezTo>
                    <a:cubicBezTo>
                      <a:pt x="34" y="64"/>
                      <a:pt x="33" y="64"/>
                      <a:pt x="34" y="64"/>
                    </a:cubicBezTo>
                    <a:cubicBezTo>
                      <a:pt x="33" y="65"/>
                      <a:pt x="33" y="62"/>
                      <a:pt x="33" y="64"/>
                    </a:cubicBezTo>
                    <a:cubicBezTo>
                      <a:pt x="34" y="65"/>
                      <a:pt x="34" y="64"/>
                      <a:pt x="34" y="64"/>
                    </a:cubicBezTo>
                    <a:cubicBezTo>
                      <a:pt x="34" y="64"/>
                      <a:pt x="34" y="65"/>
                      <a:pt x="35" y="64"/>
                    </a:cubicBezTo>
                    <a:cubicBezTo>
                      <a:pt x="34" y="64"/>
                      <a:pt x="34" y="64"/>
                      <a:pt x="35" y="65"/>
                    </a:cubicBezTo>
                    <a:cubicBezTo>
                      <a:pt x="35" y="65"/>
                      <a:pt x="35" y="64"/>
                      <a:pt x="35" y="65"/>
                    </a:cubicBezTo>
                    <a:cubicBezTo>
                      <a:pt x="34" y="64"/>
                      <a:pt x="35" y="64"/>
                      <a:pt x="34" y="65"/>
                    </a:cubicBezTo>
                    <a:cubicBezTo>
                      <a:pt x="34" y="64"/>
                      <a:pt x="35" y="65"/>
                      <a:pt x="34" y="65"/>
                    </a:cubicBezTo>
                    <a:cubicBezTo>
                      <a:pt x="35" y="64"/>
                      <a:pt x="35" y="66"/>
                      <a:pt x="34" y="66"/>
                    </a:cubicBezTo>
                    <a:cubicBezTo>
                      <a:pt x="34" y="67"/>
                      <a:pt x="33" y="66"/>
                      <a:pt x="34" y="65"/>
                    </a:cubicBezTo>
                    <a:cubicBezTo>
                      <a:pt x="33" y="66"/>
                      <a:pt x="34" y="66"/>
                      <a:pt x="33" y="66"/>
                    </a:cubicBezTo>
                    <a:cubicBezTo>
                      <a:pt x="33" y="66"/>
                      <a:pt x="33" y="66"/>
                      <a:pt x="32" y="65"/>
                    </a:cubicBezTo>
                    <a:cubicBezTo>
                      <a:pt x="33" y="67"/>
                      <a:pt x="32" y="65"/>
                      <a:pt x="32" y="65"/>
                    </a:cubicBezTo>
                    <a:cubicBezTo>
                      <a:pt x="32" y="63"/>
                      <a:pt x="31" y="68"/>
                      <a:pt x="32" y="66"/>
                    </a:cubicBezTo>
                    <a:cubicBezTo>
                      <a:pt x="32" y="65"/>
                      <a:pt x="32" y="65"/>
                      <a:pt x="32" y="66"/>
                    </a:cubicBezTo>
                    <a:cubicBezTo>
                      <a:pt x="32" y="65"/>
                      <a:pt x="32" y="65"/>
                      <a:pt x="32" y="66"/>
                    </a:cubicBezTo>
                    <a:cubicBezTo>
                      <a:pt x="32" y="67"/>
                      <a:pt x="32" y="67"/>
                      <a:pt x="33" y="66"/>
                    </a:cubicBezTo>
                    <a:cubicBezTo>
                      <a:pt x="33" y="67"/>
                      <a:pt x="34" y="67"/>
                      <a:pt x="33" y="66"/>
                    </a:cubicBezTo>
                    <a:cubicBezTo>
                      <a:pt x="32" y="67"/>
                      <a:pt x="31" y="64"/>
                      <a:pt x="31" y="66"/>
                    </a:cubicBezTo>
                    <a:cubicBezTo>
                      <a:pt x="31" y="66"/>
                      <a:pt x="31" y="67"/>
                      <a:pt x="31" y="67"/>
                    </a:cubicBezTo>
                    <a:cubicBezTo>
                      <a:pt x="30" y="65"/>
                      <a:pt x="31" y="65"/>
                      <a:pt x="30" y="66"/>
                    </a:cubicBezTo>
                    <a:cubicBezTo>
                      <a:pt x="29" y="64"/>
                      <a:pt x="30" y="65"/>
                      <a:pt x="29" y="65"/>
                    </a:cubicBezTo>
                    <a:cubicBezTo>
                      <a:pt x="29" y="65"/>
                      <a:pt x="30" y="66"/>
                      <a:pt x="29" y="66"/>
                    </a:cubicBezTo>
                    <a:cubicBezTo>
                      <a:pt x="29" y="66"/>
                      <a:pt x="29" y="65"/>
                      <a:pt x="29" y="65"/>
                    </a:cubicBezTo>
                    <a:cubicBezTo>
                      <a:pt x="28" y="66"/>
                      <a:pt x="30" y="67"/>
                      <a:pt x="29" y="66"/>
                    </a:cubicBezTo>
                    <a:cubicBezTo>
                      <a:pt x="29" y="69"/>
                      <a:pt x="29" y="67"/>
                      <a:pt x="29" y="68"/>
                    </a:cubicBezTo>
                    <a:cubicBezTo>
                      <a:pt x="30" y="68"/>
                      <a:pt x="29" y="68"/>
                      <a:pt x="29" y="67"/>
                    </a:cubicBezTo>
                    <a:cubicBezTo>
                      <a:pt x="28" y="66"/>
                      <a:pt x="28" y="67"/>
                      <a:pt x="28" y="67"/>
                    </a:cubicBezTo>
                    <a:cubicBezTo>
                      <a:pt x="29" y="67"/>
                      <a:pt x="28" y="69"/>
                      <a:pt x="28" y="69"/>
                    </a:cubicBezTo>
                    <a:cubicBezTo>
                      <a:pt x="28" y="69"/>
                      <a:pt x="28" y="68"/>
                      <a:pt x="29" y="69"/>
                    </a:cubicBezTo>
                    <a:cubicBezTo>
                      <a:pt x="29" y="70"/>
                      <a:pt x="30" y="68"/>
                      <a:pt x="30" y="68"/>
                    </a:cubicBezTo>
                    <a:cubicBezTo>
                      <a:pt x="30" y="68"/>
                      <a:pt x="29" y="67"/>
                      <a:pt x="30" y="69"/>
                    </a:cubicBezTo>
                    <a:cubicBezTo>
                      <a:pt x="30" y="68"/>
                      <a:pt x="30" y="70"/>
                      <a:pt x="30" y="69"/>
                    </a:cubicBezTo>
                    <a:cubicBezTo>
                      <a:pt x="29" y="70"/>
                      <a:pt x="28" y="70"/>
                      <a:pt x="29" y="70"/>
                    </a:cubicBezTo>
                    <a:cubicBezTo>
                      <a:pt x="29" y="71"/>
                      <a:pt x="28" y="68"/>
                      <a:pt x="29" y="70"/>
                    </a:cubicBezTo>
                    <a:cubicBezTo>
                      <a:pt x="29" y="70"/>
                      <a:pt x="28" y="69"/>
                      <a:pt x="28" y="70"/>
                    </a:cubicBezTo>
                    <a:cubicBezTo>
                      <a:pt x="28" y="70"/>
                      <a:pt x="28" y="70"/>
                      <a:pt x="28" y="69"/>
                    </a:cubicBezTo>
                    <a:cubicBezTo>
                      <a:pt x="27" y="69"/>
                      <a:pt x="28" y="71"/>
                      <a:pt x="28" y="69"/>
                    </a:cubicBezTo>
                    <a:cubicBezTo>
                      <a:pt x="27" y="70"/>
                      <a:pt x="27" y="69"/>
                      <a:pt x="27" y="70"/>
                    </a:cubicBezTo>
                    <a:cubicBezTo>
                      <a:pt x="28" y="71"/>
                      <a:pt x="28" y="72"/>
                      <a:pt x="28" y="71"/>
                    </a:cubicBezTo>
                    <a:cubicBezTo>
                      <a:pt x="29" y="70"/>
                      <a:pt x="28" y="71"/>
                      <a:pt x="28" y="71"/>
                    </a:cubicBezTo>
                    <a:cubicBezTo>
                      <a:pt x="28" y="72"/>
                      <a:pt x="27" y="72"/>
                      <a:pt x="28" y="72"/>
                    </a:cubicBezTo>
                    <a:cubicBezTo>
                      <a:pt x="28" y="74"/>
                      <a:pt x="28" y="72"/>
                      <a:pt x="28" y="72"/>
                    </a:cubicBezTo>
                    <a:cubicBezTo>
                      <a:pt x="28" y="72"/>
                      <a:pt x="28" y="72"/>
                      <a:pt x="27" y="72"/>
                    </a:cubicBezTo>
                    <a:cubicBezTo>
                      <a:pt x="28" y="73"/>
                      <a:pt x="28" y="73"/>
                      <a:pt x="27" y="72"/>
                    </a:cubicBezTo>
                    <a:cubicBezTo>
                      <a:pt x="27" y="72"/>
                      <a:pt x="27" y="74"/>
                      <a:pt x="27" y="73"/>
                    </a:cubicBezTo>
                    <a:cubicBezTo>
                      <a:pt x="27" y="71"/>
                      <a:pt x="26" y="73"/>
                      <a:pt x="27" y="73"/>
                    </a:cubicBezTo>
                    <a:cubicBezTo>
                      <a:pt x="26" y="73"/>
                      <a:pt x="27" y="72"/>
                      <a:pt x="27" y="73"/>
                    </a:cubicBezTo>
                    <a:cubicBezTo>
                      <a:pt x="26" y="72"/>
                      <a:pt x="28" y="73"/>
                      <a:pt x="27" y="73"/>
                    </a:cubicBezTo>
                    <a:cubicBezTo>
                      <a:pt x="26" y="74"/>
                      <a:pt x="26" y="73"/>
                      <a:pt x="26" y="75"/>
                    </a:cubicBezTo>
                    <a:cubicBezTo>
                      <a:pt x="27" y="76"/>
                      <a:pt x="25" y="76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4" y="76"/>
                      <a:pt x="26" y="76"/>
                      <a:pt x="26" y="76"/>
                    </a:cubicBezTo>
                    <a:cubicBezTo>
                      <a:pt x="27" y="76"/>
                      <a:pt x="26" y="77"/>
                      <a:pt x="26" y="77"/>
                    </a:cubicBezTo>
                    <a:cubicBezTo>
                      <a:pt x="26" y="79"/>
                      <a:pt x="25" y="79"/>
                      <a:pt x="26" y="78"/>
                    </a:cubicBezTo>
                    <a:cubicBezTo>
                      <a:pt x="25" y="79"/>
                      <a:pt x="25" y="79"/>
                      <a:pt x="25" y="80"/>
                    </a:cubicBezTo>
                    <a:cubicBezTo>
                      <a:pt x="26" y="81"/>
                      <a:pt x="25" y="80"/>
                      <a:pt x="26" y="80"/>
                    </a:cubicBezTo>
                    <a:cubicBezTo>
                      <a:pt x="26" y="81"/>
                      <a:pt x="26" y="80"/>
                      <a:pt x="26" y="80"/>
                    </a:cubicBezTo>
                    <a:cubicBezTo>
                      <a:pt x="27" y="80"/>
                      <a:pt x="26" y="80"/>
                      <a:pt x="26" y="80"/>
                    </a:cubicBezTo>
                    <a:cubicBezTo>
                      <a:pt x="26" y="80"/>
                      <a:pt x="27" y="79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7" y="81"/>
                      <a:pt x="27" y="80"/>
                    </a:cubicBezTo>
                    <a:cubicBezTo>
                      <a:pt x="27" y="80"/>
                      <a:pt x="26" y="80"/>
                      <a:pt x="27" y="81"/>
                    </a:cubicBezTo>
                    <a:cubicBezTo>
                      <a:pt x="27" y="80"/>
                      <a:pt x="28" y="80"/>
                      <a:pt x="27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7" y="80"/>
                      <a:pt x="27" y="81"/>
                      <a:pt x="27" y="81"/>
                    </a:cubicBezTo>
                    <a:cubicBezTo>
                      <a:pt x="27" y="82"/>
                      <a:pt x="27" y="82"/>
                      <a:pt x="27" y="82"/>
                    </a:cubicBezTo>
                    <a:cubicBezTo>
                      <a:pt x="27" y="81"/>
                      <a:pt x="27" y="82"/>
                      <a:pt x="27" y="81"/>
                    </a:cubicBezTo>
                    <a:cubicBezTo>
                      <a:pt x="27" y="81"/>
                      <a:pt x="26" y="81"/>
                      <a:pt x="27" y="82"/>
                    </a:cubicBezTo>
                    <a:cubicBezTo>
                      <a:pt x="27" y="83"/>
                      <a:pt x="26" y="82"/>
                      <a:pt x="27" y="82"/>
                    </a:cubicBezTo>
                    <a:cubicBezTo>
                      <a:pt x="26" y="81"/>
                      <a:pt x="26" y="83"/>
                      <a:pt x="25" y="82"/>
                    </a:cubicBezTo>
                    <a:cubicBezTo>
                      <a:pt x="25" y="81"/>
                      <a:pt x="25" y="80"/>
                      <a:pt x="24" y="80"/>
                    </a:cubicBezTo>
                    <a:cubicBezTo>
                      <a:pt x="24" y="79"/>
                      <a:pt x="25" y="81"/>
                      <a:pt x="25" y="81"/>
                    </a:cubicBezTo>
                    <a:cubicBezTo>
                      <a:pt x="25" y="80"/>
                      <a:pt x="25" y="82"/>
                      <a:pt x="24" y="80"/>
                    </a:cubicBezTo>
                    <a:cubicBezTo>
                      <a:pt x="24" y="81"/>
                      <a:pt x="25" y="79"/>
                      <a:pt x="25" y="79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3" y="79"/>
                      <a:pt x="24" y="77"/>
                      <a:pt x="24" y="78"/>
                    </a:cubicBezTo>
                    <a:cubicBezTo>
                      <a:pt x="24" y="78"/>
                      <a:pt x="24" y="79"/>
                      <a:pt x="23" y="77"/>
                    </a:cubicBezTo>
                    <a:cubicBezTo>
                      <a:pt x="23" y="77"/>
                      <a:pt x="23" y="75"/>
                      <a:pt x="22" y="77"/>
                    </a:cubicBezTo>
                    <a:cubicBezTo>
                      <a:pt x="22" y="77"/>
                      <a:pt x="23" y="76"/>
                      <a:pt x="22" y="77"/>
                    </a:cubicBezTo>
                    <a:cubicBezTo>
                      <a:pt x="22" y="77"/>
                      <a:pt x="21" y="77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80"/>
                      <a:pt x="23" y="78"/>
                      <a:pt x="22" y="79"/>
                    </a:cubicBezTo>
                    <a:cubicBezTo>
                      <a:pt x="21" y="80"/>
                      <a:pt x="22" y="80"/>
                      <a:pt x="23" y="80"/>
                    </a:cubicBezTo>
                    <a:cubicBezTo>
                      <a:pt x="23" y="79"/>
                      <a:pt x="23" y="81"/>
                      <a:pt x="22" y="81"/>
                    </a:cubicBezTo>
                    <a:cubicBezTo>
                      <a:pt x="22" y="83"/>
                      <a:pt x="23" y="81"/>
                      <a:pt x="23" y="82"/>
                    </a:cubicBezTo>
                    <a:cubicBezTo>
                      <a:pt x="25" y="82"/>
                      <a:pt x="24" y="84"/>
                      <a:pt x="24" y="84"/>
                    </a:cubicBezTo>
                    <a:cubicBezTo>
                      <a:pt x="23" y="84"/>
                      <a:pt x="23" y="85"/>
                      <a:pt x="23" y="83"/>
                    </a:cubicBezTo>
                    <a:cubicBezTo>
                      <a:pt x="23" y="85"/>
                      <a:pt x="23" y="84"/>
                      <a:pt x="23" y="85"/>
                    </a:cubicBezTo>
                    <a:cubicBezTo>
                      <a:pt x="23" y="85"/>
                      <a:pt x="23" y="87"/>
                      <a:pt x="23" y="86"/>
                    </a:cubicBezTo>
                    <a:cubicBezTo>
                      <a:pt x="23" y="87"/>
                      <a:pt x="23" y="86"/>
                      <a:pt x="23" y="86"/>
                    </a:cubicBezTo>
                    <a:cubicBezTo>
                      <a:pt x="23" y="86"/>
                      <a:pt x="22" y="88"/>
                      <a:pt x="23" y="86"/>
                    </a:cubicBezTo>
                    <a:cubicBezTo>
                      <a:pt x="23" y="86"/>
                      <a:pt x="23" y="86"/>
                      <a:pt x="22" y="87"/>
                    </a:cubicBezTo>
                    <a:cubicBezTo>
                      <a:pt x="22" y="86"/>
                      <a:pt x="21" y="87"/>
                      <a:pt x="21" y="87"/>
                    </a:cubicBezTo>
                    <a:cubicBezTo>
                      <a:pt x="21" y="88"/>
                      <a:pt x="22" y="89"/>
                      <a:pt x="22" y="87"/>
                    </a:cubicBezTo>
                    <a:cubicBezTo>
                      <a:pt x="22" y="89"/>
                      <a:pt x="22" y="87"/>
                      <a:pt x="22" y="87"/>
                    </a:cubicBezTo>
                    <a:cubicBezTo>
                      <a:pt x="21" y="88"/>
                      <a:pt x="21" y="88"/>
                      <a:pt x="21" y="86"/>
                    </a:cubicBezTo>
                    <a:cubicBezTo>
                      <a:pt x="21" y="86"/>
                      <a:pt x="21" y="87"/>
                      <a:pt x="21" y="87"/>
                    </a:cubicBezTo>
                    <a:cubicBezTo>
                      <a:pt x="21" y="87"/>
                      <a:pt x="22" y="87"/>
                      <a:pt x="22" y="88"/>
                    </a:cubicBezTo>
                    <a:cubicBezTo>
                      <a:pt x="20" y="87"/>
                      <a:pt x="22" y="87"/>
                      <a:pt x="21" y="88"/>
                    </a:cubicBezTo>
                    <a:cubicBezTo>
                      <a:pt x="21" y="89"/>
                      <a:pt x="21" y="91"/>
                      <a:pt x="21" y="90"/>
                    </a:cubicBezTo>
                    <a:cubicBezTo>
                      <a:pt x="21" y="90"/>
                      <a:pt x="22" y="90"/>
                      <a:pt x="21" y="90"/>
                    </a:cubicBezTo>
                    <a:cubicBezTo>
                      <a:pt x="20" y="90"/>
                      <a:pt x="21" y="89"/>
                      <a:pt x="21" y="90"/>
                    </a:cubicBezTo>
                    <a:cubicBezTo>
                      <a:pt x="20" y="90"/>
                      <a:pt x="21" y="92"/>
                      <a:pt x="21" y="90"/>
                    </a:cubicBezTo>
                    <a:cubicBezTo>
                      <a:pt x="21" y="88"/>
                      <a:pt x="21" y="90"/>
                      <a:pt x="22" y="91"/>
                    </a:cubicBezTo>
                    <a:cubicBezTo>
                      <a:pt x="21" y="91"/>
                      <a:pt x="21" y="92"/>
                      <a:pt x="22" y="91"/>
                    </a:cubicBezTo>
                    <a:cubicBezTo>
                      <a:pt x="21" y="92"/>
                      <a:pt x="21" y="89"/>
                      <a:pt x="22" y="91"/>
                    </a:cubicBezTo>
                    <a:cubicBezTo>
                      <a:pt x="22" y="92"/>
                      <a:pt x="23" y="92"/>
                      <a:pt x="21" y="92"/>
                    </a:cubicBezTo>
                    <a:cubicBezTo>
                      <a:pt x="22" y="93"/>
                      <a:pt x="22" y="92"/>
                      <a:pt x="22" y="93"/>
                    </a:cubicBezTo>
                    <a:cubicBezTo>
                      <a:pt x="22" y="92"/>
                      <a:pt x="22" y="93"/>
                      <a:pt x="22" y="93"/>
                    </a:cubicBezTo>
                    <a:cubicBezTo>
                      <a:pt x="22" y="93"/>
                      <a:pt x="23" y="95"/>
                      <a:pt x="22" y="94"/>
                    </a:cubicBezTo>
                    <a:cubicBezTo>
                      <a:pt x="22" y="95"/>
                      <a:pt x="22" y="96"/>
                      <a:pt x="22" y="94"/>
                    </a:cubicBezTo>
                    <a:cubicBezTo>
                      <a:pt x="22" y="94"/>
                      <a:pt x="22" y="95"/>
                      <a:pt x="22" y="94"/>
                    </a:cubicBezTo>
                    <a:cubicBezTo>
                      <a:pt x="23" y="95"/>
                      <a:pt x="22" y="93"/>
                      <a:pt x="22" y="94"/>
                    </a:cubicBezTo>
                    <a:cubicBezTo>
                      <a:pt x="22" y="94"/>
                      <a:pt x="22" y="96"/>
                      <a:pt x="21" y="95"/>
                    </a:cubicBezTo>
                    <a:cubicBezTo>
                      <a:pt x="21" y="97"/>
                      <a:pt x="22" y="95"/>
                      <a:pt x="21" y="95"/>
                    </a:cubicBezTo>
                    <a:cubicBezTo>
                      <a:pt x="21" y="97"/>
                      <a:pt x="22" y="96"/>
                      <a:pt x="21" y="96"/>
                    </a:cubicBezTo>
                    <a:cubicBezTo>
                      <a:pt x="21" y="96"/>
                      <a:pt x="20" y="95"/>
                      <a:pt x="21" y="96"/>
                    </a:cubicBezTo>
                    <a:cubicBezTo>
                      <a:pt x="20" y="96"/>
                      <a:pt x="21" y="96"/>
                      <a:pt x="21" y="95"/>
                    </a:cubicBezTo>
                    <a:cubicBezTo>
                      <a:pt x="20" y="94"/>
                      <a:pt x="21" y="95"/>
                      <a:pt x="21" y="95"/>
                    </a:cubicBezTo>
                    <a:cubicBezTo>
                      <a:pt x="21" y="95"/>
                      <a:pt x="21" y="94"/>
                      <a:pt x="21" y="94"/>
                    </a:cubicBezTo>
                    <a:cubicBezTo>
                      <a:pt x="21" y="94"/>
                      <a:pt x="21" y="94"/>
                      <a:pt x="21" y="93"/>
                    </a:cubicBezTo>
                    <a:cubicBezTo>
                      <a:pt x="19" y="93"/>
                      <a:pt x="20" y="95"/>
                      <a:pt x="20" y="94"/>
                    </a:cubicBezTo>
                    <a:cubicBezTo>
                      <a:pt x="19" y="93"/>
                      <a:pt x="20" y="93"/>
                      <a:pt x="19" y="93"/>
                    </a:cubicBezTo>
                    <a:cubicBezTo>
                      <a:pt x="18" y="91"/>
                      <a:pt x="19" y="92"/>
                      <a:pt x="19" y="95"/>
                    </a:cubicBezTo>
                    <a:cubicBezTo>
                      <a:pt x="19" y="93"/>
                      <a:pt x="18" y="95"/>
                      <a:pt x="19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18" y="97"/>
                      <a:pt x="18" y="97"/>
                      <a:pt x="18" y="96"/>
                    </a:cubicBezTo>
                    <a:cubicBezTo>
                      <a:pt x="19" y="97"/>
                      <a:pt x="18" y="97"/>
                      <a:pt x="18" y="97"/>
                    </a:cubicBezTo>
                    <a:cubicBezTo>
                      <a:pt x="18" y="98"/>
                      <a:pt x="19" y="95"/>
                      <a:pt x="19" y="97"/>
                    </a:cubicBezTo>
                    <a:cubicBezTo>
                      <a:pt x="18" y="97"/>
                      <a:pt x="18" y="98"/>
                      <a:pt x="18" y="97"/>
                    </a:cubicBezTo>
                    <a:cubicBezTo>
                      <a:pt x="17" y="97"/>
                      <a:pt x="18" y="99"/>
                      <a:pt x="17" y="97"/>
                    </a:cubicBezTo>
                    <a:cubicBezTo>
                      <a:pt x="18" y="98"/>
                      <a:pt x="17" y="98"/>
                      <a:pt x="18" y="98"/>
                    </a:cubicBezTo>
                    <a:cubicBezTo>
                      <a:pt x="19" y="98"/>
                      <a:pt x="18" y="98"/>
                      <a:pt x="19" y="97"/>
                    </a:cubicBezTo>
                    <a:cubicBezTo>
                      <a:pt x="18" y="98"/>
                      <a:pt x="18" y="97"/>
                      <a:pt x="19" y="98"/>
                    </a:cubicBezTo>
                    <a:cubicBezTo>
                      <a:pt x="19" y="98"/>
                      <a:pt x="19" y="99"/>
                      <a:pt x="19" y="98"/>
                    </a:cubicBezTo>
                    <a:cubicBezTo>
                      <a:pt x="19" y="100"/>
                      <a:pt x="19" y="97"/>
                      <a:pt x="19" y="98"/>
                    </a:cubicBezTo>
                    <a:cubicBezTo>
                      <a:pt x="19" y="99"/>
                      <a:pt x="19" y="101"/>
                      <a:pt x="19" y="99"/>
                    </a:cubicBezTo>
                    <a:cubicBezTo>
                      <a:pt x="19" y="98"/>
                      <a:pt x="18" y="101"/>
                      <a:pt x="19" y="99"/>
                    </a:cubicBezTo>
                    <a:cubicBezTo>
                      <a:pt x="19" y="98"/>
                      <a:pt x="19" y="100"/>
                      <a:pt x="18" y="99"/>
                    </a:cubicBezTo>
                    <a:cubicBezTo>
                      <a:pt x="18" y="99"/>
                      <a:pt x="18" y="99"/>
                      <a:pt x="17" y="99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6" y="98"/>
                      <a:pt x="17" y="99"/>
                      <a:pt x="16" y="99"/>
                    </a:cubicBezTo>
                    <a:cubicBezTo>
                      <a:pt x="16" y="99"/>
                      <a:pt x="16" y="99"/>
                      <a:pt x="16" y="99"/>
                    </a:cubicBezTo>
                    <a:cubicBezTo>
                      <a:pt x="16" y="99"/>
                      <a:pt x="17" y="99"/>
                      <a:pt x="16" y="99"/>
                    </a:cubicBezTo>
                    <a:cubicBezTo>
                      <a:pt x="16" y="101"/>
                      <a:pt x="16" y="98"/>
                      <a:pt x="17" y="99"/>
                    </a:cubicBezTo>
                    <a:cubicBezTo>
                      <a:pt x="17" y="101"/>
                      <a:pt x="17" y="100"/>
                      <a:pt x="18" y="99"/>
                    </a:cubicBezTo>
                    <a:cubicBezTo>
                      <a:pt x="18" y="100"/>
                      <a:pt x="17" y="99"/>
                      <a:pt x="17" y="101"/>
                    </a:cubicBezTo>
                    <a:cubicBezTo>
                      <a:pt x="16" y="100"/>
                      <a:pt x="16" y="100"/>
                      <a:pt x="16" y="101"/>
                    </a:cubicBezTo>
                    <a:cubicBezTo>
                      <a:pt x="16" y="102"/>
                      <a:pt x="15" y="102"/>
                      <a:pt x="15" y="101"/>
                    </a:cubicBezTo>
                    <a:cubicBezTo>
                      <a:pt x="15" y="101"/>
                      <a:pt x="15" y="102"/>
                      <a:pt x="15" y="101"/>
                    </a:cubicBezTo>
                    <a:cubicBezTo>
                      <a:pt x="15" y="100"/>
                      <a:pt x="15" y="101"/>
                      <a:pt x="15" y="102"/>
                    </a:cubicBezTo>
                    <a:cubicBezTo>
                      <a:pt x="16" y="101"/>
                      <a:pt x="15" y="103"/>
                      <a:pt x="15" y="102"/>
                    </a:cubicBezTo>
                    <a:cubicBezTo>
                      <a:pt x="15" y="103"/>
                      <a:pt x="15" y="102"/>
                      <a:pt x="14" y="102"/>
                    </a:cubicBezTo>
                    <a:cubicBezTo>
                      <a:pt x="14" y="102"/>
                      <a:pt x="14" y="101"/>
                      <a:pt x="14" y="103"/>
                    </a:cubicBezTo>
                    <a:cubicBezTo>
                      <a:pt x="14" y="102"/>
                      <a:pt x="15" y="103"/>
                      <a:pt x="15" y="103"/>
                    </a:cubicBezTo>
                    <a:cubicBezTo>
                      <a:pt x="15" y="102"/>
                      <a:pt x="15" y="103"/>
                      <a:pt x="15" y="104"/>
                    </a:cubicBezTo>
                    <a:cubicBezTo>
                      <a:pt x="15" y="104"/>
                      <a:pt x="15" y="103"/>
                      <a:pt x="16" y="102"/>
                    </a:cubicBezTo>
                    <a:cubicBezTo>
                      <a:pt x="16" y="103"/>
                      <a:pt x="15" y="102"/>
                      <a:pt x="15" y="103"/>
                    </a:cubicBezTo>
                    <a:cubicBezTo>
                      <a:pt x="16" y="103"/>
                      <a:pt x="16" y="105"/>
                      <a:pt x="16" y="104"/>
                    </a:cubicBezTo>
                    <a:cubicBezTo>
                      <a:pt x="16" y="106"/>
                      <a:pt x="17" y="103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7" y="100"/>
                      <a:pt x="16" y="101"/>
                      <a:pt x="17" y="102"/>
                    </a:cubicBezTo>
                    <a:cubicBezTo>
                      <a:pt x="17" y="101"/>
                      <a:pt x="17" y="104"/>
                      <a:pt x="17" y="104"/>
                    </a:cubicBezTo>
                    <a:cubicBezTo>
                      <a:pt x="17" y="105"/>
                      <a:pt x="17" y="104"/>
                      <a:pt x="16" y="106"/>
                    </a:cubicBezTo>
                    <a:cubicBezTo>
                      <a:pt x="17" y="105"/>
                      <a:pt x="15" y="105"/>
                      <a:pt x="15" y="105"/>
                    </a:cubicBezTo>
                    <a:cubicBezTo>
                      <a:pt x="15" y="104"/>
                      <a:pt x="14" y="104"/>
                      <a:pt x="15" y="105"/>
                    </a:cubicBezTo>
                    <a:cubicBezTo>
                      <a:pt x="15" y="105"/>
                      <a:pt x="15" y="105"/>
                      <a:pt x="14" y="107"/>
                    </a:cubicBezTo>
                    <a:cubicBezTo>
                      <a:pt x="14" y="108"/>
                      <a:pt x="14" y="108"/>
                      <a:pt x="14" y="107"/>
                    </a:cubicBezTo>
                    <a:cubicBezTo>
                      <a:pt x="14" y="107"/>
                      <a:pt x="14" y="107"/>
                      <a:pt x="14" y="107"/>
                    </a:cubicBezTo>
                    <a:cubicBezTo>
                      <a:pt x="14" y="107"/>
                      <a:pt x="13" y="108"/>
                      <a:pt x="13" y="107"/>
                    </a:cubicBezTo>
                    <a:cubicBezTo>
                      <a:pt x="12" y="108"/>
                      <a:pt x="13" y="108"/>
                      <a:pt x="13" y="108"/>
                    </a:cubicBezTo>
                    <a:cubicBezTo>
                      <a:pt x="13" y="108"/>
                      <a:pt x="12" y="108"/>
                      <a:pt x="12" y="109"/>
                    </a:cubicBezTo>
                    <a:cubicBezTo>
                      <a:pt x="12" y="108"/>
                      <a:pt x="12" y="109"/>
                      <a:pt x="12" y="110"/>
                    </a:cubicBezTo>
                    <a:cubicBezTo>
                      <a:pt x="12" y="111"/>
                      <a:pt x="11" y="110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1" y="111"/>
                      <a:pt x="11" y="112"/>
                      <a:pt x="12" y="112"/>
                    </a:cubicBezTo>
                    <a:cubicBezTo>
                      <a:pt x="12" y="113"/>
                      <a:pt x="12" y="112"/>
                      <a:pt x="12" y="112"/>
                    </a:cubicBezTo>
                    <a:cubicBezTo>
                      <a:pt x="12" y="112"/>
                      <a:pt x="12" y="112"/>
                      <a:pt x="11" y="113"/>
                    </a:cubicBezTo>
                    <a:cubicBezTo>
                      <a:pt x="11" y="113"/>
                      <a:pt x="11" y="112"/>
                      <a:pt x="10" y="113"/>
                    </a:cubicBezTo>
                    <a:cubicBezTo>
                      <a:pt x="9" y="113"/>
                      <a:pt x="11" y="113"/>
                      <a:pt x="11" y="113"/>
                    </a:cubicBezTo>
                    <a:cubicBezTo>
                      <a:pt x="12" y="114"/>
                      <a:pt x="11" y="115"/>
                      <a:pt x="11" y="114"/>
                    </a:cubicBezTo>
                    <a:cubicBezTo>
                      <a:pt x="11" y="113"/>
                      <a:pt x="12" y="114"/>
                      <a:pt x="12" y="114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1" y="114"/>
                      <a:pt x="11" y="116"/>
                      <a:pt x="11" y="115"/>
                    </a:cubicBezTo>
                    <a:cubicBezTo>
                      <a:pt x="11" y="116"/>
                      <a:pt x="11" y="116"/>
                      <a:pt x="12" y="116"/>
                    </a:cubicBezTo>
                    <a:cubicBezTo>
                      <a:pt x="12" y="117"/>
                      <a:pt x="12" y="117"/>
                      <a:pt x="12" y="118"/>
                    </a:cubicBezTo>
                    <a:cubicBezTo>
                      <a:pt x="13" y="117"/>
                      <a:pt x="13" y="118"/>
                      <a:pt x="13" y="118"/>
                    </a:cubicBezTo>
                    <a:cubicBezTo>
                      <a:pt x="13" y="119"/>
                      <a:pt x="14" y="118"/>
                      <a:pt x="14" y="117"/>
                    </a:cubicBezTo>
                    <a:cubicBezTo>
                      <a:pt x="15" y="117"/>
                      <a:pt x="15" y="115"/>
                      <a:pt x="15" y="116"/>
                    </a:cubicBezTo>
                    <a:cubicBezTo>
                      <a:pt x="15" y="116"/>
                      <a:pt x="15" y="113"/>
                      <a:pt x="15" y="116"/>
                    </a:cubicBezTo>
                    <a:cubicBezTo>
                      <a:pt x="15" y="116"/>
                      <a:pt x="14" y="114"/>
                      <a:pt x="15" y="115"/>
                    </a:cubicBezTo>
                    <a:cubicBezTo>
                      <a:pt x="14" y="113"/>
                      <a:pt x="15" y="116"/>
                      <a:pt x="15" y="115"/>
                    </a:cubicBezTo>
                    <a:cubicBezTo>
                      <a:pt x="15" y="114"/>
                      <a:pt x="15" y="115"/>
                      <a:pt x="15" y="115"/>
                    </a:cubicBezTo>
                    <a:cubicBezTo>
                      <a:pt x="14" y="115"/>
                      <a:pt x="15" y="115"/>
                      <a:pt x="16" y="116"/>
                    </a:cubicBezTo>
                    <a:cubicBezTo>
                      <a:pt x="16" y="115"/>
                      <a:pt x="16" y="114"/>
                      <a:pt x="16" y="116"/>
                    </a:cubicBezTo>
                    <a:cubicBezTo>
                      <a:pt x="15" y="117"/>
                      <a:pt x="16" y="117"/>
                      <a:pt x="16" y="117"/>
                    </a:cubicBezTo>
                    <a:cubicBezTo>
                      <a:pt x="16" y="117"/>
                      <a:pt x="16" y="118"/>
                      <a:pt x="16" y="117"/>
                    </a:cubicBezTo>
                    <a:cubicBezTo>
                      <a:pt x="16" y="118"/>
                      <a:pt x="16" y="117"/>
                      <a:pt x="16" y="117"/>
                    </a:cubicBezTo>
                    <a:cubicBezTo>
                      <a:pt x="16" y="116"/>
                      <a:pt x="16" y="116"/>
                      <a:pt x="16" y="117"/>
                    </a:cubicBezTo>
                    <a:cubicBezTo>
                      <a:pt x="16" y="118"/>
                      <a:pt x="15" y="117"/>
                      <a:pt x="15" y="118"/>
                    </a:cubicBezTo>
                    <a:cubicBezTo>
                      <a:pt x="15" y="119"/>
                      <a:pt x="15" y="117"/>
                      <a:pt x="15" y="118"/>
                    </a:cubicBezTo>
                    <a:cubicBezTo>
                      <a:pt x="16" y="118"/>
                      <a:pt x="16" y="118"/>
                      <a:pt x="15" y="119"/>
                    </a:cubicBezTo>
                    <a:cubicBezTo>
                      <a:pt x="15" y="119"/>
                      <a:pt x="15" y="120"/>
                      <a:pt x="15" y="120"/>
                    </a:cubicBezTo>
                    <a:cubicBezTo>
                      <a:pt x="15" y="119"/>
                      <a:pt x="14" y="122"/>
                      <a:pt x="14" y="120"/>
                    </a:cubicBezTo>
                    <a:cubicBezTo>
                      <a:pt x="15" y="120"/>
                      <a:pt x="14" y="121"/>
                      <a:pt x="14" y="120"/>
                    </a:cubicBezTo>
                    <a:cubicBezTo>
                      <a:pt x="14" y="120"/>
                      <a:pt x="14" y="120"/>
                      <a:pt x="14" y="119"/>
                    </a:cubicBezTo>
                    <a:cubicBezTo>
                      <a:pt x="14" y="119"/>
                      <a:pt x="15" y="119"/>
                      <a:pt x="14" y="119"/>
                    </a:cubicBezTo>
                    <a:cubicBezTo>
                      <a:pt x="15" y="121"/>
                      <a:pt x="14" y="120"/>
                      <a:pt x="14" y="119"/>
                    </a:cubicBezTo>
                    <a:cubicBezTo>
                      <a:pt x="15" y="118"/>
                      <a:pt x="14" y="118"/>
                      <a:pt x="14" y="119"/>
                    </a:cubicBezTo>
                    <a:cubicBezTo>
                      <a:pt x="14" y="119"/>
                      <a:pt x="15" y="119"/>
                      <a:pt x="14" y="119"/>
                    </a:cubicBezTo>
                    <a:cubicBezTo>
                      <a:pt x="15" y="118"/>
                      <a:pt x="13" y="119"/>
                      <a:pt x="14" y="119"/>
                    </a:cubicBezTo>
                    <a:cubicBezTo>
                      <a:pt x="15" y="119"/>
                      <a:pt x="14" y="119"/>
                      <a:pt x="14" y="119"/>
                    </a:cubicBezTo>
                    <a:cubicBezTo>
                      <a:pt x="13" y="119"/>
                      <a:pt x="14" y="117"/>
                      <a:pt x="13" y="119"/>
                    </a:cubicBezTo>
                    <a:cubicBezTo>
                      <a:pt x="13" y="118"/>
                      <a:pt x="12" y="120"/>
                      <a:pt x="13" y="120"/>
                    </a:cubicBezTo>
                    <a:cubicBezTo>
                      <a:pt x="13" y="121"/>
                      <a:pt x="12" y="121"/>
                      <a:pt x="13" y="120"/>
                    </a:cubicBezTo>
                    <a:cubicBezTo>
                      <a:pt x="13" y="120"/>
                      <a:pt x="13" y="120"/>
                      <a:pt x="12" y="120"/>
                    </a:cubicBezTo>
                    <a:cubicBezTo>
                      <a:pt x="11" y="120"/>
                      <a:pt x="10" y="120"/>
                      <a:pt x="11" y="120"/>
                    </a:cubicBezTo>
                    <a:cubicBezTo>
                      <a:pt x="10" y="121"/>
                      <a:pt x="11" y="122"/>
                      <a:pt x="12" y="121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0" y="120"/>
                      <a:pt x="11" y="124"/>
                      <a:pt x="11" y="123"/>
                    </a:cubicBezTo>
                    <a:cubicBezTo>
                      <a:pt x="11" y="122"/>
                      <a:pt x="11" y="124"/>
                      <a:pt x="11" y="123"/>
                    </a:cubicBezTo>
                    <a:cubicBezTo>
                      <a:pt x="11" y="124"/>
                      <a:pt x="12" y="123"/>
                      <a:pt x="11" y="123"/>
                    </a:cubicBezTo>
                    <a:cubicBezTo>
                      <a:pt x="11" y="124"/>
                      <a:pt x="12" y="123"/>
                      <a:pt x="11" y="124"/>
                    </a:cubicBezTo>
                    <a:cubicBezTo>
                      <a:pt x="11" y="125"/>
                      <a:pt x="11" y="124"/>
                      <a:pt x="10" y="123"/>
                    </a:cubicBezTo>
                    <a:cubicBezTo>
                      <a:pt x="10" y="125"/>
                      <a:pt x="10" y="124"/>
                      <a:pt x="10" y="123"/>
                    </a:cubicBezTo>
                    <a:cubicBezTo>
                      <a:pt x="11" y="123"/>
                      <a:pt x="10" y="121"/>
                      <a:pt x="10" y="123"/>
                    </a:cubicBezTo>
                    <a:cubicBezTo>
                      <a:pt x="11" y="123"/>
                      <a:pt x="9" y="123"/>
                      <a:pt x="11" y="123"/>
                    </a:cubicBezTo>
                    <a:cubicBezTo>
                      <a:pt x="10" y="122"/>
                      <a:pt x="10" y="123"/>
                      <a:pt x="10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0" y="124"/>
                      <a:pt x="11" y="124"/>
                    </a:cubicBezTo>
                    <a:cubicBezTo>
                      <a:pt x="11" y="125"/>
                      <a:pt x="11" y="124"/>
                      <a:pt x="11" y="124"/>
                    </a:cubicBezTo>
                    <a:cubicBezTo>
                      <a:pt x="10" y="126"/>
                      <a:pt x="11" y="124"/>
                      <a:pt x="10" y="125"/>
                    </a:cubicBezTo>
                    <a:cubicBezTo>
                      <a:pt x="11" y="124"/>
                      <a:pt x="10" y="126"/>
                      <a:pt x="11" y="125"/>
                    </a:cubicBezTo>
                    <a:cubicBezTo>
                      <a:pt x="11" y="126"/>
                      <a:pt x="11" y="125"/>
                      <a:pt x="11" y="125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6"/>
                      <a:pt x="11" y="125"/>
                      <a:pt x="11" y="125"/>
                    </a:cubicBezTo>
                    <a:cubicBezTo>
                      <a:pt x="11" y="125"/>
                      <a:pt x="11" y="126"/>
                      <a:pt x="11" y="125"/>
                    </a:cubicBezTo>
                    <a:cubicBezTo>
                      <a:pt x="12" y="125"/>
                      <a:pt x="10" y="126"/>
                      <a:pt x="11" y="125"/>
                    </a:cubicBezTo>
                    <a:cubicBezTo>
                      <a:pt x="12" y="127"/>
                      <a:pt x="12" y="125"/>
                      <a:pt x="12" y="126"/>
                    </a:cubicBezTo>
                    <a:cubicBezTo>
                      <a:pt x="11" y="127"/>
                      <a:pt x="11" y="127"/>
                      <a:pt x="11" y="127"/>
                    </a:cubicBezTo>
                    <a:cubicBezTo>
                      <a:pt x="10" y="127"/>
                      <a:pt x="10" y="126"/>
                      <a:pt x="10" y="126"/>
                    </a:cubicBezTo>
                    <a:cubicBezTo>
                      <a:pt x="11" y="125"/>
                      <a:pt x="10" y="126"/>
                      <a:pt x="10" y="126"/>
                    </a:cubicBezTo>
                    <a:cubicBezTo>
                      <a:pt x="11" y="127"/>
                      <a:pt x="10" y="126"/>
                      <a:pt x="10" y="126"/>
                    </a:cubicBezTo>
                    <a:cubicBezTo>
                      <a:pt x="10" y="127"/>
                      <a:pt x="10" y="126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9" y="125"/>
                      <a:pt x="9" y="125"/>
                      <a:pt x="9" y="126"/>
                    </a:cubicBezTo>
                    <a:cubicBezTo>
                      <a:pt x="9" y="125"/>
                      <a:pt x="7" y="126"/>
                      <a:pt x="8" y="126"/>
                    </a:cubicBezTo>
                    <a:cubicBezTo>
                      <a:pt x="7" y="127"/>
                      <a:pt x="9" y="126"/>
                      <a:pt x="8" y="126"/>
                    </a:cubicBezTo>
                    <a:cubicBezTo>
                      <a:pt x="9" y="126"/>
                      <a:pt x="8" y="125"/>
                      <a:pt x="8" y="126"/>
                    </a:cubicBezTo>
                    <a:cubicBezTo>
                      <a:pt x="8" y="127"/>
                      <a:pt x="9" y="126"/>
                      <a:pt x="8" y="126"/>
                    </a:cubicBezTo>
                    <a:cubicBezTo>
                      <a:pt x="8" y="127"/>
                      <a:pt x="8" y="126"/>
                      <a:pt x="8" y="126"/>
                    </a:cubicBezTo>
                    <a:cubicBezTo>
                      <a:pt x="8" y="125"/>
                      <a:pt x="9" y="126"/>
                      <a:pt x="8" y="126"/>
                    </a:cubicBezTo>
                    <a:cubicBezTo>
                      <a:pt x="9" y="126"/>
                      <a:pt x="8" y="127"/>
                      <a:pt x="8" y="125"/>
                    </a:cubicBezTo>
                    <a:cubicBezTo>
                      <a:pt x="8" y="125"/>
                      <a:pt x="7" y="123"/>
                      <a:pt x="7" y="125"/>
                    </a:cubicBezTo>
                    <a:cubicBezTo>
                      <a:pt x="7" y="125"/>
                      <a:pt x="8" y="125"/>
                      <a:pt x="7" y="125"/>
                    </a:cubicBezTo>
                    <a:cubicBezTo>
                      <a:pt x="6" y="125"/>
                      <a:pt x="6" y="124"/>
                      <a:pt x="7" y="125"/>
                    </a:cubicBezTo>
                    <a:cubicBezTo>
                      <a:pt x="6" y="124"/>
                      <a:pt x="7" y="126"/>
                      <a:pt x="6" y="125"/>
                    </a:cubicBezTo>
                    <a:cubicBezTo>
                      <a:pt x="6" y="125"/>
                      <a:pt x="7" y="125"/>
                      <a:pt x="6" y="126"/>
                    </a:cubicBezTo>
                    <a:cubicBezTo>
                      <a:pt x="6" y="126"/>
                      <a:pt x="6" y="126"/>
                      <a:pt x="6" y="125"/>
                    </a:cubicBezTo>
                    <a:cubicBezTo>
                      <a:pt x="5" y="124"/>
                      <a:pt x="6" y="125"/>
                      <a:pt x="6" y="126"/>
                    </a:cubicBezTo>
                    <a:cubicBezTo>
                      <a:pt x="6" y="126"/>
                      <a:pt x="5" y="127"/>
                      <a:pt x="5" y="126"/>
                    </a:cubicBezTo>
                    <a:cubicBezTo>
                      <a:pt x="5" y="127"/>
                      <a:pt x="4" y="126"/>
                      <a:pt x="4" y="126"/>
                    </a:cubicBezTo>
                    <a:cubicBezTo>
                      <a:pt x="4" y="127"/>
                      <a:pt x="4" y="126"/>
                      <a:pt x="4" y="127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" y="127"/>
                      <a:pt x="5" y="125"/>
                      <a:pt x="5" y="127"/>
                    </a:cubicBezTo>
                    <a:cubicBezTo>
                      <a:pt x="6" y="127"/>
                      <a:pt x="4" y="127"/>
                      <a:pt x="5" y="128"/>
                    </a:cubicBezTo>
                    <a:cubicBezTo>
                      <a:pt x="6" y="128"/>
                      <a:pt x="6" y="128"/>
                      <a:pt x="6" y="128"/>
                    </a:cubicBezTo>
                    <a:cubicBezTo>
                      <a:pt x="5" y="129"/>
                      <a:pt x="6" y="129"/>
                      <a:pt x="6" y="129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5" y="128"/>
                      <a:pt x="4" y="129"/>
                      <a:pt x="5" y="130"/>
                    </a:cubicBezTo>
                    <a:cubicBezTo>
                      <a:pt x="6" y="129"/>
                      <a:pt x="5" y="131"/>
                      <a:pt x="6" y="130"/>
                    </a:cubicBezTo>
                    <a:cubicBezTo>
                      <a:pt x="6" y="130"/>
                      <a:pt x="7" y="131"/>
                      <a:pt x="7" y="130"/>
                    </a:cubicBezTo>
                    <a:cubicBezTo>
                      <a:pt x="7" y="130"/>
                      <a:pt x="7" y="131"/>
                      <a:pt x="7" y="131"/>
                    </a:cubicBezTo>
                    <a:cubicBezTo>
                      <a:pt x="6" y="132"/>
                      <a:pt x="6" y="130"/>
                      <a:pt x="6" y="130"/>
                    </a:cubicBezTo>
                    <a:cubicBezTo>
                      <a:pt x="6" y="132"/>
                      <a:pt x="6" y="130"/>
                      <a:pt x="6" y="131"/>
                    </a:cubicBezTo>
                    <a:cubicBezTo>
                      <a:pt x="7" y="133"/>
                      <a:pt x="7" y="131"/>
                      <a:pt x="7" y="131"/>
                    </a:cubicBezTo>
                    <a:cubicBezTo>
                      <a:pt x="7" y="130"/>
                      <a:pt x="8" y="130"/>
                      <a:pt x="8" y="131"/>
                    </a:cubicBezTo>
                    <a:cubicBezTo>
                      <a:pt x="7" y="129"/>
                      <a:pt x="8" y="132"/>
                      <a:pt x="8" y="131"/>
                    </a:cubicBezTo>
                    <a:cubicBezTo>
                      <a:pt x="9" y="132"/>
                      <a:pt x="9" y="132"/>
                      <a:pt x="9" y="132"/>
                    </a:cubicBezTo>
                    <a:cubicBezTo>
                      <a:pt x="8" y="132"/>
                      <a:pt x="9" y="131"/>
                      <a:pt x="9" y="133"/>
                    </a:cubicBezTo>
                    <a:cubicBezTo>
                      <a:pt x="9" y="133"/>
                      <a:pt x="8" y="133"/>
                      <a:pt x="8" y="132"/>
                    </a:cubicBezTo>
                    <a:cubicBezTo>
                      <a:pt x="9" y="132"/>
                      <a:pt x="7" y="133"/>
                      <a:pt x="8" y="132"/>
                    </a:cubicBezTo>
                    <a:cubicBezTo>
                      <a:pt x="8" y="133"/>
                      <a:pt x="6" y="133"/>
                      <a:pt x="7" y="133"/>
                    </a:cubicBezTo>
                    <a:cubicBezTo>
                      <a:pt x="6" y="132"/>
                      <a:pt x="7" y="132"/>
                      <a:pt x="7" y="132"/>
                    </a:cubicBezTo>
                    <a:cubicBezTo>
                      <a:pt x="7" y="132"/>
                      <a:pt x="7" y="131"/>
                      <a:pt x="7" y="132"/>
                    </a:cubicBezTo>
                    <a:cubicBezTo>
                      <a:pt x="6" y="132"/>
                      <a:pt x="6" y="134"/>
                      <a:pt x="7" y="133"/>
                    </a:cubicBezTo>
                    <a:cubicBezTo>
                      <a:pt x="7" y="133"/>
                      <a:pt x="7" y="133"/>
                      <a:pt x="8" y="133"/>
                    </a:cubicBezTo>
                    <a:cubicBezTo>
                      <a:pt x="7" y="135"/>
                      <a:pt x="7" y="134"/>
                      <a:pt x="8" y="133"/>
                    </a:cubicBezTo>
                    <a:cubicBezTo>
                      <a:pt x="8" y="134"/>
                      <a:pt x="7" y="134"/>
                      <a:pt x="8" y="133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3"/>
                      <a:pt x="8" y="134"/>
                      <a:pt x="9" y="133"/>
                    </a:cubicBezTo>
                    <a:cubicBezTo>
                      <a:pt x="8" y="132"/>
                      <a:pt x="9" y="133"/>
                      <a:pt x="8" y="134"/>
                    </a:cubicBezTo>
                    <a:cubicBezTo>
                      <a:pt x="9" y="135"/>
                      <a:pt x="8" y="136"/>
                      <a:pt x="9" y="134"/>
                    </a:cubicBezTo>
                    <a:cubicBezTo>
                      <a:pt x="8" y="135"/>
                      <a:pt x="9" y="135"/>
                      <a:pt x="9" y="135"/>
                    </a:cubicBezTo>
                    <a:cubicBezTo>
                      <a:pt x="9" y="135"/>
                      <a:pt x="9" y="134"/>
                      <a:pt x="9" y="135"/>
                    </a:cubicBezTo>
                    <a:cubicBezTo>
                      <a:pt x="8" y="134"/>
                      <a:pt x="8" y="135"/>
                      <a:pt x="8" y="134"/>
                    </a:cubicBezTo>
                    <a:cubicBezTo>
                      <a:pt x="8" y="135"/>
                      <a:pt x="8" y="133"/>
                      <a:pt x="8" y="134"/>
                    </a:cubicBezTo>
                    <a:cubicBezTo>
                      <a:pt x="8" y="133"/>
                      <a:pt x="8" y="133"/>
                      <a:pt x="8" y="134"/>
                    </a:cubicBezTo>
                    <a:cubicBezTo>
                      <a:pt x="9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7" y="133"/>
                      <a:pt x="7" y="133"/>
                      <a:pt x="8" y="134"/>
                    </a:cubicBezTo>
                    <a:cubicBezTo>
                      <a:pt x="8" y="132"/>
                      <a:pt x="7" y="133"/>
                      <a:pt x="7" y="133"/>
                    </a:cubicBezTo>
                    <a:cubicBezTo>
                      <a:pt x="6" y="134"/>
                      <a:pt x="6" y="133"/>
                      <a:pt x="7" y="134"/>
                    </a:cubicBezTo>
                    <a:cubicBezTo>
                      <a:pt x="7" y="135"/>
                      <a:pt x="8" y="134"/>
                      <a:pt x="7" y="135"/>
                    </a:cubicBezTo>
                    <a:cubicBezTo>
                      <a:pt x="8" y="136"/>
                      <a:pt x="7" y="136"/>
                      <a:pt x="7" y="135"/>
                    </a:cubicBezTo>
                    <a:cubicBezTo>
                      <a:pt x="7" y="136"/>
                      <a:pt x="7" y="135"/>
                      <a:pt x="7" y="135"/>
                    </a:cubicBezTo>
                    <a:cubicBezTo>
                      <a:pt x="7" y="135"/>
                      <a:pt x="8" y="135"/>
                      <a:pt x="7" y="135"/>
                    </a:cubicBezTo>
                    <a:cubicBezTo>
                      <a:pt x="7" y="135"/>
                      <a:pt x="7" y="134"/>
                      <a:pt x="7" y="135"/>
                    </a:cubicBezTo>
                    <a:cubicBezTo>
                      <a:pt x="7" y="135"/>
                      <a:pt x="7" y="136"/>
                      <a:pt x="7" y="136"/>
                    </a:cubicBezTo>
                    <a:cubicBezTo>
                      <a:pt x="8" y="136"/>
                      <a:pt x="7" y="136"/>
                      <a:pt x="7" y="136"/>
                    </a:cubicBezTo>
                    <a:cubicBezTo>
                      <a:pt x="8" y="136"/>
                      <a:pt x="8" y="135"/>
                      <a:pt x="8" y="136"/>
                    </a:cubicBezTo>
                    <a:cubicBezTo>
                      <a:pt x="7" y="137"/>
                      <a:pt x="8" y="137"/>
                      <a:pt x="8" y="137"/>
                    </a:cubicBezTo>
                    <a:cubicBezTo>
                      <a:pt x="8" y="138"/>
                      <a:pt x="8" y="138"/>
                      <a:pt x="8" y="137"/>
                    </a:cubicBezTo>
                    <a:cubicBezTo>
                      <a:pt x="8" y="138"/>
                      <a:pt x="7" y="137"/>
                      <a:pt x="7" y="137"/>
                    </a:cubicBezTo>
                    <a:cubicBezTo>
                      <a:pt x="8" y="137"/>
                      <a:pt x="8" y="137"/>
                      <a:pt x="7" y="137"/>
                    </a:cubicBezTo>
                    <a:cubicBezTo>
                      <a:pt x="7" y="137"/>
                      <a:pt x="6" y="139"/>
                      <a:pt x="7" y="138"/>
                    </a:cubicBezTo>
                    <a:cubicBezTo>
                      <a:pt x="7" y="139"/>
                      <a:pt x="8" y="140"/>
                      <a:pt x="8" y="138"/>
                    </a:cubicBezTo>
                    <a:cubicBezTo>
                      <a:pt x="7" y="138"/>
                      <a:pt x="8" y="138"/>
                      <a:pt x="8" y="138"/>
                    </a:cubicBezTo>
                    <a:cubicBezTo>
                      <a:pt x="8" y="137"/>
                      <a:pt x="7" y="139"/>
                      <a:pt x="8" y="138"/>
                    </a:cubicBezTo>
                    <a:cubicBezTo>
                      <a:pt x="9" y="137"/>
                      <a:pt x="10" y="139"/>
                      <a:pt x="9" y="138"/>
                    </a:cubicBezTo>
                    <a:cubicBezTo>
                      <a:pt x="9" y="137"/>
                      <a:pt x="9" y="137"/>
                      <a:pt x="8" y="138"/>
                    </a:cubicBezTo>
                    <a:cubicBezTo>
                      <a:pt x="8" y="138"/>
                      <a:pt x="9" y="138"/>
                      <a:pt x="8" y="137"/>
                    </a:cubicBezTo>
                    <a:cubicBezTo>
                      <a:pt x="10" y="138"/>
                      <a:pt x="9" y="136"/>
                      <a:pt x="9" y="137"/>
                    </a:cubicBezTo>
                    <a:cubicBezTo>
                      <a:pt x="9" y="137"/>
                      <a:pt x="9" y="136"/>
                      <a:pt x="10" y="137"/>
                    </a:cubicBezTo>
                    <a:cubicBezTo>
                      <a:pt x="10" y="137"/>
                      <a:pt x="10" y="138"/>
                      <a:pt x="10" y="137"/>
                    </a:cubicBezTo>
                    <a:cubicBezTo>
                      <a:pt x="10" y="134"/>
                      <a:pt x="10" y="137"/>
                      <a:pt x="10" y="137"/>
                    </a:cubicBezTo>
                    <a:cubicBezTo>
                      <a:pt x="11" y="137"/>
                      <a:pt x="11" y="139"/>
                      <a:pt x="10" y="137"/>
                    </a:cubicBezTo>
                    <a:cubicBezTo>
                      <a:pt x="10" y="136"/>
                      <a:pt x="10" y="137"/>
                      <a:pt x="10" y="137"/>
                    </a:cubicBezTo>
                    <a:cubicBezTo>
                      <a:pt x="11" y="137"/>
                      <a:pt x="11" y="137"/>
                      <a:pt x="10" y="137"/>
                    </a:cubicBezTo>
                    <a:cubicBezTo>
                      <a:pt x="10" y="137"/>
                      <a:pt x="10" y="138"/>
                      <a:pt x="10" y="137"/>
                    </a:cubicBezTo>
                    <a:cubicBezTo>
                      <a:pt x="10" y="138"/>
                      <a:pt x="10" y="138"/>
                      <a:pt x="10" y="138"/>
                    </a:cubicBezTo>
                    <a:cubicBezTo>
                      <a:pt x="11" y="139"/>
                      <a:pt x="10" y="137"/>
                      <a:pt x="10" y="138"/>
                    </a:cubicBezTo>
                    <a:cubicBezTo>
                      <a:pt x="11" y="137"/>
                      <a:pt x="11" y="137"/>
                      <a:pt x="11" y="138"/>
                    </a:cubicBezTo>
                    <a:cubicBezTo>
                      <a:pt x="11" y="139"/>
                      <a:pt x="12" y="140"/>
                      <a:pt x="11" y="139"/>
                    </a:cubicBezTo>
                    <a:cubicBezTo>
                      <a:pt x="11" y="139"/>
                      <a:pt x="11" y="139"/>
                      <a:pt x="11" y="139"/>
                    </a:cubicBezTo>
                    <a:cubicBezTo>
                      <a:pt x="11" y="140"/>
                      <a:pt x="11" y="140"/>
                      <a:pt x="11" y="140"/>
                    </a:cubicBezTo>
                    <a:cubicBezTo>
                      <a:pt x="11" y="140"/>
                      <a:pt x="11" y="140"/>
                      <a:pt x="11" y="140"/>
                    </a:cubicBezTo>
                    <a:cubicBezTo>
                      <a:pt x="12" y="140"/>
                      <a:pt x="11" y="142"/>
                      <a:pt x="12" y="141"/>
                    </a:cubicBezTo>
                    <a:cubicBezTo>
                      <a:pt x="12" y="140"/>
                      <a:pt x="13" y="140"/>
                      <a:pt x="12" y="140"/>
                    </a:cubicBezTo>
                    <a:cubicBezTo>
                      <a:pt x="13" y="139"/>
                      <a:pt x="12" y="140"/>
                      <a:pt x="13" y="140"/>
                    </a:cubicBezTo>
                    <a:cubicBezTo>
                      <a:pt x="12" y="140"/>
                      <a:pt x="13" y="140"/>
                      <a:pt x="13" y="140"/>
                    </a:cubicBezTo>
                    <a:cubicBezTo>
                      <a:pt x="13" y="141"/>
                      <a:pt x="13" y="140"/>
                      <a:pt x="13" y="140"/>
                    </a:cubicBezTo>
                    <a:cubicBezTo>
                      <a:pt x="12" y="140"/>
                      <a:pt x="12" y="141"/>
                      <a:pt x="13" y="140"/>
                    </a:cubicBezTo>
                    <a:cubicBezTo>
                      <a:pt x="13" y="141"/>
                      <a:pt x="13" y="141"/>
                      <a:pt x="12" y="141"/>
                    </a:cubicBezTo>
                    <a:cubicBezTo>
                      <a:pt x="12" y="142"/>
                      <a:pt x="13" y="141"/>
                      <a:pt x="12" y="141"/>
                    </a:cubicBezTo>
                    <a:cubicBezTo>
                      <a:pt x="12" y="141"/>
                      <a:pt x="11" y="142"/>
                      <a:pt x="11" y="141"/>
                    </a:cubicBezTo>
                    <a:cubicBezTo>
                      <a:pt x="10" y="142"/>
                      <a:pt x="11" y="143"/>
                      <a:pt x="12" y="142"/>
                    </a:cubicBezTo>
                    <a:cubicBezTo>
                      <a:pt x="11" y="141"/>
                      <a:pt x="12" y="143"/>
                      <a:pt x="13" y="142"/>
                    </a:cubicBezTo>
                    <a:cubicBezTo>
                      <a:pt x="12" y="142"/>
                      <a:pt x="13" y="143"/>
                      <a:pt x="13" y="142"/>
                    </a:cubicBezTo>
                    <a:cubicBezTo>
                      <a:pt x="12" y="143"/>
                      <a:pt x="13" y="142"/>
                      <a:pt x="13" y="143"/>
                    </a:cubicBezTo>
                    <a:cubicBezTo>
                      <a:pt x="12" y="143"/>
                      <a:pt x="13" y="141"/>
                      <a:pt x="13" y="142"/>
                    </a:cubicBezTo>
                    <a:cubicBezTo>
                      <a:pt x="13" y="143"/>
                      <a:pt x="14" y="143"/>
                      <a:pt x="13" y="143"/>
                    </a:cubicBezTo>
                    <a:cubicBezTo>
                      <a:pt x="14" y="143"/>
                      <a:pt x="13" y="142"/>
                      <a:pt x="13" y="143"/>
                    </a:cubicBezTo>
                    <a:cubicBezTo>
                      <a:pt x="13" y="142"/>
                      <a:pt x="13" y="143"/>
                      <a:pt x="13" y="144"/>
                    </a:cubicBezTo>
                    <a:cubicBezTo>
                      <a:pt x="13" y="142"/>
                      <a:pt x="13" y="145"/>
                      <a:pt x="13" y="144"/>
                    </a:cubicBezTo>
                    <a:cubicBezTo>
                      <a:pt x="13" y="144"/>
                      <a:pt x="12" y="144"/>
                      <a:pt x="12" y="144"/>
                    </a:cubicBezTo>
                    <a:cubicBezTo>
                      <a:pt x="11" y="142"/>
                      <a:pt x="11" y="144"/>
                      <a:pt x="11" y="142"/>
                    </a:cubicBezTo>
                    <a:cubicBezTo>
                      <a:pt x="11" y="142"/>
                      <a:pt x="10" y="143"/>
                      <a:pt x="10" y="142"/>
                    </a:cubicBezTo>
                    <a:cubicBezTo>
                      <a:pt x="9" y="144"/>
                      <a:pt x="9" y="144"/>
                      <a:pt x="9" y="143"/>
                    </a:cubicBezTo>
                    <a:cubicBezTo>
                      <a:pt x="9" y="144"/>
                      <a:pt x="10" y="142"/>
                      <a:pt x="9" y="144"/>
                    </a:cubicBezTo>
                    <a:cubicBezTo>
                      <a:pt x="9" y="142"/>
                      <a:pt x="10" y="144"/>
                      <a:pt x="10" y="145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9" y="145"/>
                      <a:pt x="10" y="146"/>
                      <a:pt x="8" y="145"/>
                    </a:cubicBezTo>
                    <a:cubicBezTo>
                      <a:pt x="8" y="144"/>
                      <a:pt x="7" y="145"/>
                      <a:pt x="8" y="145"/>
                    </a:cubicBezTo>
                    <a:cubicBezTo>
                      <a:pt x="7" y="144"/>
                      <a:pt x="8" y="143"/>
                      <a:pt x="8" y="144"/>
                    </a:cubicBezTo>
                    <a:cubicBezTo>
                      <a:pt x="7" y="144"/>
                      <a:pt x="8" y="144"/>
                      <a:pt x="8" y="143"/>
                    </a:cubicBezTo>
                    <a:cubicBezTo>
                      <a:pt x="7" y="143"/>
                      <a:pt x="8" y="143"/>
                      <a:pt x="7" y="143"/>
                    </a:cubicBezTo>
                    <a:cubicBezTo>
                      <a:pt x="7" y="144"/>
                      <a:pt x="7" y="143"/>
                      <a:pt x="7" y="143"/>
                    </a:cubicBezTo>
                    <a:cubicBezTo>
                      <a:pt x="7" y="144"/>
                      <a:pt x="8" y="144"/>
                      <a:pt x="6" y="143"/>
                    </a:cubicBezTo>
                    <a:cubicBezTo>
                      <a:pt x="6" y="143"/>
                      <a:pt x="5" y="143"/>
                      <a:pt x="6" y="143"/>
                    </a:cubicBezTo>
                    <a:cubicBezTo>
                      <a:pt x="6" y="142"/>
                      <a:pt x="5" y="142"/>
                      <a:pt x="5" y="143"/>
                    </a:cubicBezTo>
                    <a:cubicBezTo>
                      <a:pt x="5" y="143"/>
                      <a:pt x="5" y="144"/>
                      <a:pt x="5" y="14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5" y="142"/>
                      <a:pt x="4" y="141"/>
                      <a:pt x="5" y="143"/>
                    </a:cubicBezTo>
                    <a:cubicBezTo>
                      <a:pt x="5" y="142"/>
                      <a:pt x="5" y="143"/>
                      <a:pt x="5" y="142"/>
                    </a:cubicBezTo>
                    <a:cubicBezTo>
                      <a:pt x="5" y="143"/>
                      <a:pt x="5" y="142"/>
                      <a:pt x="5" y="142"/>
                    </a:cubicBezTo>
                    <a:cubicBezTo>
                      <a:pt x="5" y="142"/>
                      <a:pt x="5" y="143"/>
                      <a:pt x="5" y="142"/>
                    </a:cubicBezTo>
                    <a:cubicBezTo>
                      <a:pt x="5" y="142"/>
                      <a:pt x="5" y="141"/>
                      <a:pt x="4" y="143"/>
                    </a:cubicBezTo>
                    <a:cubicBezTo>
                      <a:pt x="4" y="144"/>
                      <a:pt x="5" y="143"/>
                      <a:pt x="4" y="142"/>
                    </a:cubicBezTo>
                    <a:cubicBezTo>
                      <a:pt x="4" y="143"/>
                      <a:pt x="3" y="143"/>
                      <a:pt x="3" y="143"/>
                    </a:cubicBezTo>
                    <a:cubicBezTo>
                      <a:pt x="3" y="144"/>
                      <a:pt x="4" y="144"/>
                      <a:pt x="5" y="145"/>
                    </a:cubicBezTo>
                    <a:cubicBezTo>
                      <a:pt x="5" y="146"/>
                      <a:pt x="4" y="145"/>
                      <a:pt x="4" y="146"/>
                    </a:cubicBezTo>
                    <a:cubicBezTo>
                      <a:pt x="4" y="146"/>
                      <a:pt x="5" y="147"/>
                      <a:pt x="5" y="147"/>
                    </a:cubicBezTo>
                    <a:cubicBezTo>
                      <a:pt x="4" y="147"/>
                      <a:pt x="4" y="147"/>
                      <a:pt x="4" y="148"/>
                    </a:cubicBezTo>
                    <a:cubicBezTo>
                      <a:pt x="4" y="146"/>
                      <a:pt x="5" y="147"/>
                      <a:pt x="4" y="147"/>
                    </a:cubicBezTo>
                    <a:cubicBezTo>
                      <a:pt x="4" y="146"/>
                      <a:pt x="3" y="147"/>
                      <a:pt x="3" y="147"/>
                    </a:cubicBezTo>
                    <a:cubicBezTo>
                      <a:pt x="3" y="148"/>
                      <a:pt x="3" y="146"/>
                      <a:pt x="4" y="146"/>
                    </a:cubicBezTo>
                    <a:cubicBezTo>
                      <a:pt x="3" y="147"/>
                      <a:pt x="3" y="147"/>
                      <a:pt x="3" y="146"/>
                    </a:cubicBezTo>
                    <a:cubicBezTo>
                      <a:pt x="2" y="146"/>
                      <a:pt x="3" y="147"/>
                      <a:pt x="3" y="146"/>
                    </a:cubicBezTo>
                    <a:cubicBezTo>
                      <a:pt x="4" y="147"/>
                      <a:pt x="2" y="146"/>
                      <a:pt x="2" y="146"/>
                    </a:cubicBezTo>
                    <a:cubicBezTo>
                      <a:pt x="2" y="144"/>
                      <a:pt x="1" y="146"/>
                      <a:pt x="1" y="147"/>
                    </a:cubicBezTo>
                    <a:cubicBezTo>
                      <a:pt x="1" y="147"/>
                      <a:pt x="0" y="147"/>
                      <a:pt x="1" y="147"/>
                    </a:cubicBezTo>
                    <a:cubicBezTo>
                      <a:pt x="1" y="148"/>
                      <a:pt x="0" y="147"/>
                      <a:pt x="0" y="148"/>
                    </a:cubicBezTo>
                    <a:cubicBezTo>
                      <a:pt x="1" y="149"/>
                      <a:pt x="0" y="150"/>
                      <a:pt x="1" y="149"/>
                    </a:cubicBezTo>
                    <a:cubicBezTo>
                      <a:pt x="1" y="149"/>
                      <a:pt x="1" y="149"/>
                      <a:pt x="1" y="150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1"/>
                      <a:pt x="2" y="150"/>
                      <a:pt x="2" y="151"/>
                    </a:cubicBezTo>
                    <a:cubicBezTo>
                      <a:pt x="2" y="152"/>
                      <a:pt x="3" y="151"/>
                      <a:pt x="3" y="151"/>
                    </a:cubicBezTo>
                    <a:cubicBezTo>
                      <a:pt x="4" y="151"/>
                      <a:pt x="2" y="152"/>
                      <a:pt x="2" y="152"/>
                    </a:cubicBezTo>
                    <a:cubicBezTo>
                      <a:pt x="2" y="153"/>
                      <a:pt x="3" y="152"/>
                      <a:pt x="4" y="152"/>
                    </a:cubicBezTo>
                    <a:cubicBezTo>
                      <a:pt x="4" y="153"/>
                      <a:pt x="4" y="153"/>
                      <a:pt x="4" y="154"/>
                    </a:cubicBezTo>
                    <a:cubicBezTo>
                      <a:pt x="5" y="154"/>
                      <a:pt x="4" y="150"/>
                      <a:pt x="4" y="153"/>
                    </a:cubicBezTo>
                    <a:cubicBezTo>
                      <a:pt x="4" y="154"/>
                      <a:pt x="4" y="153"/>
                      <a:pt x="4" y="153"/>
                    </a:cubicBezTo>
                    <a:cubicBezTo>
                      <a:pt x="4" y="153"/>
                      <a:pt x="4" y="154"/>
                      <a:pt x="4" y="154"/>
                    </a:cubicBezTo>
                    <a:cubicBezTo>
                      <a:pt x="4" y="154"/>
                      <a:pt x="4" y="153"/>
                      <a:pt x="5" y="154"/>
                    </a:cubicBezTo>
                    <a:cubicBezTo>
                      <a:pt x="5" y="154"/>
                      <a:pt x="5" y="153"/>
                      <a:pt x="5" y="154"/>
                    </a:cubicBezTo>
                    <a:cubicBezTo>
                      <a:pt x="4" y="154"/>
                      <a:pt x="4" y="153"/>
                      <a:pt x="4" y="154"/>
                    </a:cubicBezTo>
                    <a:cubicBezTo>
                      <a:pt x="4" y="154"/>
                      <a:pt x="3" y="155"/>
                      <a:pt x="4" y="155"/>
                    </a:cubicBezTo>
                    <a:cubicBezTo>
                      <a:pt x="4" y="155"/>
                      <a:pt x="3" y="155"/>
                      <a:pt x="3" y="155"/>
                    </a:cubicBezTo>
                    <a:cubicBezTo>
                      <a:pt x="3" y="155"/>
                      <a:pt x="3" y="155"/>
                      <a:pt x="3" y="156"/>
                    </a:cubicBezTo>
                    <a:cubicBezTo>
                      <a:pt x="3" y="156"/>
                      <a:pt x="2" y="154"/>
                      <a:pt x="4" y="155"/>
                    </a:cubicBezTo>
                    <a:cubicBezTo>
                      <a:pt x="3" y="155"/>
                      <a:pt x="4" y="157"/>
                      <a:pt x="4" y="156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3" y="158"/>
                      <a:pt x="3" y="156"/>
                      <a:pt x="3" y="157"/>
                    </a:cubicBezTo>
                    <a:cubicBezTo>
                      <a:pt x="3" y="156"/>
                      <a:pt x="2" y="156"/>
                      <a:pt x="2" y="157"/>
                    </a:cubicBezTo>
                    <a:cubicBezTo>
                      <a:pt x="2" y="157"/>
                      <a:pt x="2" y="157"/>
                      <a:pt x="2" y="156"/>
                    </a:cubicBezTo>
                    <a:cubicBezTo>
                      <a:pt x="2" y="155"/>
                      <a:pt x="2" y="156"/>
                      <a:pt x="1" y="156"/>
                    </a:cubicBezTo>
                    <a:cubicBezTo>
                      <a:pt x="1" y="156"/>
                      <a:pt x="2" y="156"/>
                      <a:pt x="1" y="156"/>
                    </a:cubicBezTo>
                    <a:cubicBezTo>
                      <a:pt x="1" y="155"/>
                      <a:pt x="1" y="156"/>
                      <a:pt x="0" y="157"/>
                    </a:cubicBezTo>
                    <a:close/>
                    <a:moveTo>
                      <a:pt x="1" y="150"/>
                    </a:moveTo>
                    <a:cubicBezTo>
                      <a:pt x="1" y="149"/>
                      <a:pt x="1" y="149"/>
                      <a:pt x="1" y="149"/>
                    </a:cubicBezTo>
                    <a:cubicBezTo>
                      <a:pt x="2" y="149"/>
                      <a:pt x="2" y="150"/>
                      <a:pt x="1" y="150"/>
                    </a:cubicBezTo>
                    <a:close/>
                    <a:moveTo>
                      <a:pt x="4" y="148"/>
                    </a:moveTo>
                    <a:cubicBezTo>
                      <a:pt x="4" y="148"/>
                      <a:pt x="4" y="148"/>
                      <a:pt x="4" y="148"/>
                    </a:cubicBezTo>
                    <a:cubicBezTo>
                      <a:pt x="3" y="149"/>
                      <a:pt x="3" y="147"/>
                      <a:pt x="4" y="148"/>
                    </a:cubicBezTo>
                    <a:close/>
                    <a:moveTo>
                      <a:pt x="7" y="131"/>
                    </a:moveTo>
                    <a:cubicBezTo>
                      <a:pt x="7" y="131"/>
                      <a:pt x="7" y="131"/>
                      <a:pt x="7" y="131"/>
                    </a:cubicBezTo>
                    <a:cubicBezTo>
                      <a:pt x="7" y="131"/>
                      <a:pt x="7" y="131"/>
                      <a:pt x="7" y="131"/>
                    </a:cubicBezTo>
                    <a:close/>
                    <a:moveTo>
                      <a:pt x="10" y="137"/>
                    </a:moveTo>
                    <a:cubicBezTo>
                      <a:pt x="11" y="137"/>
                      <a:pt x="11" y="137"/>
                      <a:pt x="11" y="137"/>
                    </a:cubicBezTo>
                    <a:lnTo>
                      <a:pt x="10" y="137"/>
                    </a:lnTo>
                    <a:close/>
                    <a:moveTo>
                      <a:pt x="11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0" y="128"/>
                      <a:pt x="10" y="128"/>
                      <a:pt x="10" y="127"/>
                    </a:cubicBezTo>
                    <a:cubicBezTo>
                      <a:pt x="11" y="128"/>
                      <a:pt x="11" y="128"/>
                      <a:pt x="11" y="128"/>
                    </a:cubicBezTo>
                    <a:close/>
                    <a:moveTo>
                      <a:pt x="11" y="132"/>
                    </a:move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11" y="132"/>
                      <a:pt x="10" y="131"/>
                    </a:cubicBezTo>
                    <a:cubicBezTo>
                      <a:pt x="11" y="132"/>
                      <a:pt x="11" y="130"/>
                      <a:pt x="11" y="131"/>
                    </a:cubicBez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1"/>
                      <a:pt x="11" y="132"/>
                      <a:pt x="11" y="132"/>
                    </a:cubicBezTo>
                    <a:close/>
                    <a:moveTo>
                      <a:pt x="12" y="139"/>
                    </a:moveTo>
                    <a:cubicBezTo>
                      <a:pt x="12" y="140"/>
                      <a:pt x="12" y="140"/>
                      <a:pt x="12" y="140"/>
                    </a:cubicBezTo>
                    <a:cubicBezTo>
                      <a:pt x="11" y="140"/>
                      <a:pt x="11" y="140"/>
                      <a:pt x="11" y="140"/>
                    </a:cubicBezTo>
                    <a:cubicBezTo>
                      <a:pt x="11" y="140"/>
                      <a:pt x="12" y="139"/>
                      <a:pt x="12" y="139"/>
                    </a:cubicBezTo>
                    <a:close/>
                    <a:moveTo>
                      <a:pt x="12" y="139"/>
                    </a:move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39"/>
                      <a:pt x="12" y="139"/>
                    </a:cubicBezTo>
                    <a:close/>
                    <a:moveTo>
                      <a:pt x="13" y="139"/>
                    </a:moveTo>
                    <a:cubicBezTo>
                      <a:pt x="12" y="139"/>
                      <a:pt x="12" y="139"/>
                      <a:pt x="12" y="139"/>
                    </a:cubicBezTo>
                    <a:lnTo>
                      <a:pt x="13" y="139"/>
                    </a:lnTo>
                    <a:close/>
                    <a:moveTo>
                      <a:pt x="12" y="114"/>
                    </a:moveTo>
                    <a:cubicBezTo>
                      <a:pt x="11" y="113"/>
                      <a:pt x="12" y="113"/>
                      <a:pt x="12" y="113"/>
                    </a:cubicBezTo>
                    <a:cubicBezTo>
                      <a:pt x="12" y="112"/>
                      <a:pt x="12" y="114"/>
                      <a:pt x="12" y="114"/>
                    </a:cubicBezTo>
                    <a:close/>
                    <a:moveTo>
                      <a:pt x="12" y="111"/>
                    </a:moveTo>
                    <a:cubicBezTo>
                      <a:pt x="12" y="111"/>
                      <a:pt x="12" y="111"/>
                      <a:pt x="12" y="111"/>
                    </a:cubicBezTo>
                    <a:cubicBezTo>
                      <a:pt x="11" y="111"/>
                      <a:pt x="12" y="111"/>
                      <a:pt x="12" y="111"/>
                    </a:cubicBezTo>
                    <a:close/>
                    <a:moveTo>
                      <a:pt x="15" y="112"/>
                    </a:moveTo>
                    <a:cubicBezTo>
                      <a:pt x="15" y="112"/>
                      <a:pt x="15" y="112"/>
                      <a:pt x="15" y="112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4" y="113"/>
                      <a:pt x="15" y="113"/>
                      <a:pt x="14" y="113"/>
                    </a:cubicBezTo>
                    <a:cubicBezTo>
                      <a:pt x="14" y="113"/>
                      <a:pt x="14" y="113"/>
                      <a:pt x="15" y="112"/>
                    </a:cubicBezTo>
                    <a:close/>
                    <a:moveTo>
                      <a:pt x="14" y="112"/>
                    </a:moveTo>
                    <a:cubicBezTo>
                      <a:pt x="14" y="113"/>
                      <a:pt x="14" y="112"/>
                      <a:pt x="14" y="112"/>
                    </a:cubicBezTo>
                    <a:cubicBezTo>
                      <a:pt x="14" y="112"/>
                      <a:pt x="15" y="112"/>
                      <a:pt x="14" y="112"/>
                    </a:cubicBezTo>
                    <a:close/>
                    <a:moveTo>
                      <a:pt x="15" y="111"/>
                    </a:moveTo>
                    <a:cubicBezTo>
                      <a:pt x="15" y="112"/>
                      <a:pt x="15" y="112"/>
                      <a:pt x="15" y="112"/>
                    </a:cubicBezTo>
                    <a:cubicBezTo>
                      <a:pt x="14" y="112"/>
                      <a:pt x="14" y="112"/>
                      <a:pt x="14" y="112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15" y="111"/>
                      <a:pt x="15" y="111"/>
                      <a:pt x="15" y="111"/>
                    </a:cubicBezTo>
                    <a:close/>
                    <a:moveTo>
                      <a:pt x="16" y="107"/>
                    </a:moveTo>
                    <a:cubicBezTo>
                      <a:pt x="16" y="107"/>
                      <a:pt x="16" y="107"/>
                      <a:pt x="16" y="107"/>
                    </a:cubicBezTo>
                    <a:cubicBezTo>
                      <a:pt x="16" y="108"/>
                      <a:pt x="15" y="107"/>
                      <a:pt x="15" y="107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15" y="106"/>
                      <a:pt x="16" y="106"/>
                      <a:pt x="16" y="106"/>
                    </a:cubicBezTo>
                    <a:cubicBezTo>
                      <a:pt x="16" y="106"/>
                      <a:pt x="16" y="106"/>
                      <a:pt x="16" y="107"/>
                    </a:cubicBezTo>
                    <a:close/>
                    <a:moveTo>
                      <a:pt x="16" y="113"/>
                    </a:moveTo>
                    <a:cubicBezTo>
                      <a:pt x="16" y="114"/>
                      <a:pt x="16" y="114"/>
                      <a:pt x="16" y="114"/>
                    </a:cubicBezTo>
                    <a:cubicBezTo>
                      <a:pt x="16" y="114"/>
                      <a:pt x="15" y="114"/>
                      <a:pt x="15" y="114"/>
                    </a:cubicBezTo>
                    <a:cubicBezTo>
                      <a:pt x="15" y="113"/>
                      <a:pt x="15" y="113"/>
                      <a:pt x="15" y="113"/>
                    </a:cubicBezTo>
                    <a:lnTo>
                      <a:pt x="16" y="113"/>
                    </a:lnTo>
                    <a:close/>
                    <a:moveTo>
                      <a:pt x="17" y="102"/>
                    </a:move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2"/>
                      <a:pt x="17" y="101"/>
                      <a:pt x="16" y="101"/>
                    </a:cubicBezTo>
                    <a:cubicBezTo>
                      <a:pt x="16" y="101"/>
                      <a:pt x="17" y="101"/>
                      <a:pt x="17" y="102"/>
                    </a:cubicBezTo>
                    <a:close/>
                    <a:moveTo>
                      <a:pt x="23" y="80"/>
                    </a:moveTo>
                    <a:cubicBezTo>
                      <a:pt x="22" y="79"/>
                      <a:pt x="23" y="80"/>
                      <a:pt x="22" y="79"/>
                    </a:cubicBezTo>
                    <a:cubicBezTo>
                      <a:pt x="22" y="79"/>
                      <a:pt x="23" y="79"/>
                      <a:pt x="23" y="80"/>
                    </a:cubicBezTo>
                    <a:close/>
                    <a:moveTo>
                      <a:pt x="23" y="79"/>
                    </a:moveTo>
                    <a:cubicBezTo>
                      <a:pt x="23" y="79"/>
                      <a:pt x="23" y="79"/>
                      <a:pt x="23" y="78"/>
                    </a:cubicBezTo>
                    <a:cubicBezTo>
                      <a:pt x="23" y="78"/>
                      <a:pt x="23" y="80"/>
                      <a:pt x="23" y="79"/>
                    </a:cubicBezTo>
                    <a:close/>
                    <a:moveTo>
                      <a:pt x="39" y="46"/>
                    </a:moveTo>
                    <a:cubicBezTo>
                      <a:pt x="38" y="46"/>
                      <a:pt x="38" y="46"/>
                      <a:pt x="38" y="46"/>
                    </a:cubicBezTo>
                    <a:cubicBezTo>
                      <a:pt x="37" y="46"/>
                      <a:pt x="39" y="46"/>
                      <a:pt x="39" y="46"/>
                    </a:cubicBezTo>
                    <a:close/>
                    <a:moveTo>
                      <a:pt x="39" y="46"/>
                    </a:moveTo>
                    <a:cubicBezTo>
                      <a:pt x="39" y="45"/>
                      <a:pt x="39" y="45"/>
                      <a:pt x="39" y="45"/>
                    </a:cubicBezTo>
                    <a:lnTo>
                      <a:pt x="39" y="46"/>
                    </a:lnTo>
                    <a:close/>
                    <a:moveTo>
                      <a:pt x="43" y="45"/>
                    </a:moveTo>
                    <a:cubicBezTo>
                      <a:pt x="43" y="46"/>
                      <a:pt x="43" y="45"/>
                      <a:pt x="43" y="46"/>
                    </a:cubicBezTo>
                    <a:cubicBezTo>
                      <a:pt x="43" y="46"/>
                      <a:pt x="43" y="45"/>
                      <a:pt x="43" y="45"/>
                    </a:cubicBezTo>
                    <a:close/>
                    <a:moveTo>
                      <a:pt x="43" y="44"/>
                    </a:moveTo>
                    <a:cubicBezTo>
                      <a:pt x="43" y="44"/>
                      <a:pt x="43" y="44"/>
                      <a:pt x="42" y="45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2" y="44"/>
                      <a:pt x="42" y="44"/>
                      <a:pt x="42" y="43"/>
                    </a:cubicBezTo>
                    <a:cubicBezTo>
                      <a:pt x="42" y="43"/>
                      <a:pt x="42" y="44"/>
                      <a:pt x="43" y="44"/>
                    </a:cubicBezTo>
                    <a:close/>
                    <a:moveTo>
                      <a:pt x="43" y="42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1"/>
                      <a:pt x="43" y="41"/>
                    </a:cubicBezTo>
                    <a:cubicBezTo>
                      <a:pt x="44" y="42"/>
                      <a:pt x="43" y="42"/>
                      <a:pt x="43" y="42"/>
                    </a:cubicBezTo>
                    <a:close/>
                    <a:moveTo>
                      <a:pt x="72" y="7"/>
                    </a:moveTo>
                    <a:cubicBezTo>
                      <a:pt x="72" y="8"/>
                      <a:pt x="73" y="8"/>
                      <a:pt x="72" y="8"/>
                    </a:cubicBezTo>
                    <a:cubicBezTo>
                      <a:pt x="72" y="8"/>
                      <a:pt x="72" y="8"/>
                      <a:pt x="72" y="7"/>
                    </a:cubicBezTo>
                    <a:close/>
                    <a:moveTo>
                      <a:pt x="119" y="13"/>
                    </a:move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2"/>
                      <a:pt x="119" y="13"/>
                      <a:pt x="119" y="13"/>
                    </a:cubicBezTo>
                    <a:close/>
                    <a:moveTo>
                      <a:pt x="136" y="36"/>
                    </a:moveTo>
                    <a:cubicBezTo>
                      <a:pt x="136" y="36"/>
                      <a:pt x="135" y="36"/>
                      <a:pt x="136" y="36"/>
                    </a:cubicBezTo>
                    <a:cubicBezTo>
                      <a:pt x="135" y="35"/>
                      <a:pt x="136" y="36"/>
                      <a:pt x="136" y="36"/>
                    </a:cubicBezTo>
                    <a:cubicBezTo>
                      <a:pt x="136" y="35"/>
                      <a:pt x="137" y="37"/>
                      <a:pt x="136" y="36"/>
                    </a:cubicBezTo>
                    <a:cubicBezTo>
                      <a:pt x="136" y="36"/>
                      <a:pt x="136" y="36"/>
                      <a:pt x="136" y="36"/>
                    </a:cubicBezTo>
                    <a:close/>
                    <a:moveTo>
                      <a:pt x="135" y="32"/>
                    </a:moveTo>
                    <a:cubicBezTo>
                      <a:pt x="136" y="32"/>
                      <a:pt x="137" y="32"/>
                      <a:pt x="136" y="33"/>
                    </a:cubicBezTo>
                    <a:lnTo>
                      <a:pt x="135" y="32"/>
                    </a:lnTo>
                    <a:close/>
                    <a:moveTo>
                      <a:pt x="144" y="50"/>
                    </a:moveTo>
                    <a:cubicBezTo>
                      <a:pt x="144" y="50"/>
                      <a:pt x="143" y="50"/>
                      <a:pt x="145" y="50"/>
                    </a:cubicBezTo>
                    <a:cubicBezTo>
                      <a:pt x="144" y="50"/>
                      <a:pt x="144" y="52"/>
                      <a:pt x="144" y="51"/>
                    </a:cubicBezTo>
                    <a:cubicBezTo>
                      <a:pt x="145" y="51"/>
                      <a:pt x="143" y="50"/>
                      <a:pt x="144" y="50"/>
                    </a:cubicBezTo>
                    <a:close/>
                    <a:moveTo>
                      <a:pt x="145" y="48"/>
                    </a:moveTo>
                    <a:cubicBezTo>
                      <a:pt x="144" y="47"/>
                      <a:pt x="145" y="48"/>
                      <a:pt x="144" y="48"/>
                    </a:cubicBezTo>
                    <a:cubicBezTo>
                      <a:pt x="144" y="48"/>
                      <a:pt x="145" y="48"/>
                      <a:pt x="144" y="48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45" y="47"/>
                      <a:pt x="144" y="48"/>
                      <a:pt x="144" y="48"/>
                    </a:cubicBezTo>
                    <a:cubicBezTo>
                      <a:pt x="144" y="47"/>
                      <a:pt x="144" y="47"/>
                      <a:pt x="144" y="47"/>
                    </a:cubicBezTo>
                    <a:cubicBezTo>
                      <a:pt x="144" y="48"/>
                      <a:pt x="144" y="47"/>
                      <a:pt x="144" y="47"/>
                    </a:cubicBezTo>
                    <a:cubicBezTo>
                      <a:pt x="144" y="46"/>
                      <a:pt x="144" y="46"/>
                      <a:pt x="144" y="46"/>
                    </a:cubicBezTo>
                    <a:cubicBezTo>
                      <a:pt x="144" y="45"/>
                      <a:pt x="146" y="45"/>
                      <a:pt x="145" y="46"/>
                    </a:cubicBezTo>
                    <a:cubicBezTo>
                      <a:pt x="144" y="46"/>
                      <a:pt x="145" y="47"/>
                      <a:pt x="145" y="46"/>
                    </a:cubicBezTo>
                    <a:cubicBezTo>
                      <a:pt x="146" y="47"/>
                      <a:pt x="145" y="47"/>
                      <a:pt x="145" y="47"/>
                    </a:cubicBezTo>
                    <a:cubicBezTo>
                      <a:pt x="146" y="46"/>
                      <a:pt x="146" y="47"/>
                      <a:pt x="145" y="47"/>
                    </a:cubicBezTo>
                    <a:cubicBezTo>
                      <a:pt x="145" y="47"/>
                      <a:pt x="145" y="48"/>
                      <a:pt x="145" y="48"/>
                    </a:cubicBezTo>
                    <a:close/>
                    <a:moveTo>
                      <a:pt x="144" y="53"/>
                    </a:moveTo>
                    <a:cubicBezTo>
                      <a:pt x="145" y="50"/>
                      <a:pt x="144" y="53"/>
                      <a:pt x="145" y="53"/>
                    </a:cubicBezTo>
                    <a:cubicBezTo>
                      <a:pt x="146" y="52"/>
                      <a:pt x="144" y="53"/>
                      <a:pt x="144" y="53"/>
                    </a:cubicBezTo>
                    <a:cubicBezTo>
                      <a:pt x="145" y="53"/>
                      <a:pt x="144" y="53"/>
                      <a:pt x="144" y="54"/>
                    </a:cubicBezTo>
                    <a:cubicBezTo>
                      <a:pt x="145" y="53"/>
                      <a:pt x="143" y="54"/>
                      <a:pt x="144" y="53"/>
                    </a:cubicBezTo>
                    <a:close/>
                    <a:moveTo>
                      <a:pt x="144" y="54"/>
                    </a:moveTo>
                    <a:cubicBezTo>
                      <a:pt x="145" y="55"/>
                      <a:pt x="143" y="55"/>
                      <a:pt x="143" y="55"/>
                    </a:cubicBezTo>
                    <a:cubicBezTo>
                      <a:pt x="143" y="55"/>
                      <a:pt x="143" y="55"/>
                      <a:pt x="144" y="54"/>
                    </a:cubicBezTo>
                    <a:close/>
                    <a:moveTo>
                      <a:pt x="143" y="47"/>
                    </a:moveTo>
                    <a:cubicBezTo>
                      <a:pt x="143" y="47"/>
                      <a:pt x="143" y="48"/>
                      <a:pt x="143" y="47"/>
                    </a:cubicBezTo>
                    <a:cubicBezTo>
                      <a:pt x="142" y="46"/>
                      <a:pt x="144" y="48"/>
                      <a:pt x="143" y="48"/>
                    </a:cubicBezTo>
                    <a:lnTo>
                      <a:pt x="143" y="47"/>
                    </a:lnTo>
                    <a:close/>
                    <a:moveTo>
                      <a:pt x="143" y="53"/>
                    </a:moveTo>
                    <a:cubicBezTo>
                      <a:pt x="142" y="54"/>
                      <a:pt x="143" y="52"/>
                      <a:pt x="143" y="52"/>
                    </a:cubicBezTo>
                    <a:cubicBezTo>
                      <a:pt x="143" y="52"/>
                      <a:pt x="143" y="52"/>
                      <a:pt x="143" y="52"/>
                    </a:cubicBezTo>
                    <a:cubicBezTo>
                      <a:pt x="142" y="53"/>
                      <a:pt x="143" y="52"/>
                      <a:pt x="143" y="53"/>
                    </a:cubicBezTo>
                    <a:close/>
                    <a:moveTo>
                      <a:pt x="160" y="86"/>
                    </a:moveTo>
                    <a:cubicBezTo>
                      <a:pt x="160" y="88"/>
                      <a:pt x="159" y="87"/>
                      <a:pt x="159" y="87"/>
                    </a:cubicBezTo>
                    <a:cubicBezTo>
                      <a:pt x="158" y="86"/>
                      <a:pt x="158" y="85"/>
                      <a:pt x="159" y="86"/>
                    </a:cubicBezTo>
                    <a:cubicBezTo>
                      <a:pt x="159" y="84"/>
                      <a:pt x="159" y="85"/>
                      <a:pt x="160" y="86"/>
                    </a:cubicBezTo>
                    <a:close/>
                    <a:moveTo>
                      <a:pt x="159" y="89"/>
                    </a:moveTo>
                    <a:cubicBezTo>
                      <a:pt x="159" y="87"/>
                      <a:pt x="160" y="87"/>
                      <a:pt x="160" y="88"/>
                    </a:cubicBezTo>
                    <a:cubicBezTo>
                      <a:pt x="160" y="88"/>
                      <a:pt x="160" y="87"/>
                      <a:pt x="159" y="89"/>
                    </a:cubicBezTo>
                    <a:cubicBezTo>
                      <a:pt x="160" y="91"/>
                      <a:pt x="159" y="90"/>
                      <a:pt x="159" y="90"/>
                    </a:cubicBezTo>
                    <a:cubicBezTo>
                      <a:pt x="160" y="89"/>
                      <a:pt x="158" y="90"/>
                      <a:pt x="159" y="89"/>
                    </a:cubicBezTo>
                    <a:close/>
                    <a:moveTo>
                      <a:pt x="159" y="90"/>
                    </a:moveTo>
                    <a:cubicBezTo>
                      <a:pt x="159" y="91"/>
                      <a:pt x="159" y="90"/>
                      <a:pt x="159" y="91"/>
                    </a:cubicBezTo>
                    <a:cubicBezTo>
                      <a:pt x="159" y="88"/>
                      <a:pt x="158" y="91"/>
                      <a:pt x="159" y="90"/>
                    </a:cubicBezTo>
                    <a:close/>
                    <a:moveTo>
                      <a:pt x="158" y="83"/>
                    </a:moveTo>
                    <a:cubicBezTo>
                      <a:pt x="158" y="84"/>
                      <a:pt x="158" y="82"/>
                      <a:pt x="158" y="83"/>
                    </a:cubicBezTo>
                    <a:cubicBezTo>
                      <a:pt x="159" y="84"/>
                      <a:pt x="158" y="84"/>
                      <a:pt x="158" y="84"/>
                    </a:cubicBezTo>
                    <a:cubicBezTo>
                      <a:pt x="158" y="83"/>
                      <a:pt x="158" y="83"/>
                      <a:pt x="158" y="83"/>
                    </a:cubicBezTo>
                    <a:close/>
                    <a:moveTo>
                      <a:pt x="158" y="89"/>
                    </a:moveTo>
                    <a:cubicBezTo>
                      <a:pt x="157" y="88"/>
                      <a:pt x="158" y="86"/>
                      <a:pt x="158" y="88"/>
                    </a:cubicBezTo>
                    <a:cubicBezTo>
                      <a:pt x="158" y="91"/>
                      <a:pt x="159" y="88"/>
                      <a:pt x="158" y="88"/>
                    </a:cubicBezTo>
                    <a:cubicBezTo>
                      <a:pt x="159" y="89"/>
                      <a:pt x="158" y="90"/>
                      <a:pt x="158" y="89"/>
                    </a:cubicBezTo>
                    <a:close/>
                    <a:moveTo>
                      <a:pt x="164" y="91"/>
                    </a:moveTo>
                    <a:cubicBezTo>
                      <a:pt x="163" y="92"/>
                      <a:pt x="164" y="92"/>
                      <a:pt x="163" y="91"/>
                    </a:cubicBezTo>
                    <a:cubicBezTo>
                      <a:pt x="163" y="92"/>
                      <a:pt x="164" y="92"/>
                      <a:pt x="164" y="91"/>
                    </a:cubicBezTo>
                    <a:close/>
                    <a:moveTo>
                      <a:pt x="163" y="90"/>
                    </a:moveTo>
                    <a:cubicBezTo>
                      <a:pt x="163" y="90"/>
                      <a:pt x="164" y="91"/>
                      <a:pt x="163" y="91"/>
                    </a:cubicBezTo>
                    <a:cubicBezTo>
                      <a:pt x="164" y="92"/>
                      <a:pt x="163" y="91"/>
                      <a:pt x="163" y="90"/>
                    </a:cubicBezTo>
                    <a:close/>
                    <a:moveTo>
                      <a:pt x="170" y="124"/>
                    </a:moveTo>
                    <a:cubicBezTo>
                      <a:pt x="170" y="123"/>
                      <a:pt x="171" y="124"/>
                      <a:pt x="170" y="124"/>
                    </a:cubicBezTo>
                    <a:cubicBezTo>
                      <a:pt x="170" y="123"/>
                      <a:pt x="170" y="124"/>
                      <a:pt x="170" y="124"/>
                    </a:cubicBezTo>
                    <a:close/>
                    <a:moveTo>
                      <a:pt x="170" y="126"/>
                    </a:moveTo>
                    <a:cubicBezTo>
                      <a:pt x="170" y="126"/>
                      <a:pt x="170" y="127"/>
                      <a:pt x="170" y="127"/>
                    </a:cubicBezTo>
                    <a:cubicBezTo>
                      <a:pt x="169" y="127"/>
                      <a:pt x="170" y="125"/>
                      <a:pt x="170" y="126"/>
                    </a:cubicBezTo>
                    <a:close/>
                    <a:moveTo>
                      <a:pt x="167" y="115"/>
                    </a:move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67" y="116"/>
                      <a:pt x="167" y="116"/>
                      <a:pt x="167" y="116"/>
                    </a:cubicBezTo>
                    <a:cubicBezTo>
                      <a:pt x="167" y="115"/>
                      <a:pt x="167" y="115"/>
                      <a:pt x="167" y="115"/>
                    </a:cubicBezTo>
                    <a:cubicBezTo>
                      <a:pt x="166" y="116"/>
                      <a:pt x="166" y="116"/>
                      <a:pt x="167" y="115"/>
                    </a:cubicBezTo>
                    <a:close/>
                    <a:moveTo>
                      <a:pt x="167" y="114"/>
                    </a:move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7" y="115"/>
                      <a:pt x="167" y="114"/>
                      <a:pt x="167" y="114"/>
                    </a:cubicBezTo>
                    <a:close/>
                    <a:moveTo>
                      <a:pt x="167" y="117"/>
                    </a:moveTo>
                    <a:cubicBezTo>
                      <a:pt x="167" y="117"/>
                      <a:pt x="167" y="117"/>
                      <a:pt x="167" y="117"/>
                    </a:cubicBezTo>
                    <a:cubicBezTo>
                      <a:pt x="167" y="117"/>
                      <a:pt x="167" y="117"/>
                      <a:pt x="167" y="117"/>
                    </a:cubicBezTo>
                    <a:cubicBezTo>
                      <a:pt x="167" y="117"/>
                      <a:pt x="167" y="117"/>
                      <a:pt x="167" y="117"/>
                    </a:cubicBezTo>
                    <a:close/>
                    <a:moveTo>
                      <a:pt x="168" y="119"/>
                    </a:moveTo>
                    <a:cubicBezTo>
                      <a:pt x="168" y="120"/>
                      <a:pt x="168" y="119"/>
                      <a:pt x="167" y="119"/>
                    </a:cubicBezTo>
                    <a:cubicBezTo>
                      <a:pt x="167" y="120"/>
                      <a:pt x="167" y="121"/>
                      <a:pt x="167" y="120"/>
                    </a:cubicBezTo>
                    <a:cubicBezTo>
                      <a:pt x="167" y="119"/>
                      <a:pt x="167" y="119"/>
                      <a:pt x="167" y="119"/>
                    </a:cubicBezTo>
                    <a:cubicBezTo>
                      <a:pt x="167" y="119"/>
                      <a:pt x="166" y="119"/>
                      <a:pt x="167" y="118"/>
                    </a:cubicBezTo>
                    <a:cubicBezTo>
                      <a:pt x="167" y="119"/>
                      <a:pt x="169" y="118"/>
                      <a:pt x="168" y="119"/>
                    </a:cubicBezTo>
                    <a:close/>
                    <a:moveTo>
                      <a:pt x="168" y="124"/>
                    </a:moveTo>
                    <a:cubicBezTo>
                      <a:pt x="168" y="124"/>
                      <a:pt x="169" y="125"/>
                      <a:pt x="168" y="124"/>
                    </a:cubicBezTo>
                    <a:cubicBezTo>
                      <a:pt x="168" y="125"/>
                      <a:pt x="168" y="124"/>
                      <a:pt x="167" y="125"/>
                    </a:cubicBezTo>
                    <a:cubicBezTo>
                      <a:pt x="167" y="124"/>
                      <a:pt x="167" y="124"/>
                      <a:pt x="167" y="124"/>
                    </a:cubicBezTo>
                    <a:cubicBezTo>
                      <a:pt x="168" y="124"/>
                      <a:pt x="168" y="124"/>
                      <a:pt x="168" y="123"/>
                    </a:cubicBezTo>
                    <a:cubicBezTo>
                      <a:pt x="168" y="124"/>
                      <a:pt x="168" y="125"/>
                      <a:pt x="168" y="124"/>
                    </a:cubicBezTo>
                    <a:close/>
                    <a:moveTo>
                      <a:pt x="168" y="125"/>
                    </a:moveTo>
                    <a:cubicBezTo>
                      <a:pt x="168" y="124"/>
                      <a:pt x="168" y="124"/>
                      <a:pt x="169" y="125"/>
                    </a:cubicBezTo>
                    <a:cubicBezTo>
                      <a:pt x="168" y="125"/>
                      <a:pt x="168" y="125"/>
                      <a:pt x="168" y="125"/>
                    </a:cubicBezTo>
                    <a:close/>
                    <a:moveTo>
                      <a:pt x="167" y="126"/>
                    </a:moveTo>
                    <a:cubicBezTo>
                      <a:pt x="167" y="126"/>
                      <a:pt x="167" y="125"/>
                      <a:pt x="167" y="125"/>
                    </a:cubicBezTo>
                    <a:cubicBezTo>
                      <a:pt x="167" y="125"/>
                      <a:pt x="167" y="125"/>
                      <a:pt x="167" y="125"/>
                    </a:cubicBezTo>
                    <a:cubicBezTo>
                      <a:pt x="167" y="125"/>
                      <a:pt x="167" y="124"/>
                      <a:pt x="167" y="125"/>
                    </a:cubicBezTo>
                    <a:cubicBezTo>
                      <a:pt x="167" y="125"/>
                      <a:pt x="168" y="126"/>
                      <a:pt x="168" y="125"/>
                    </a:cubicBezTo>
                    <a:cubicBezTo>
                      <a:pt x="168" y="125"/>
                      <a:pt x="168" y="125"/>
                      <a:pt x="168" y="126"/>
                    </a:cubicBezTo>
                    <a:cubicBezTo>
                      <a:pt x="167" y="125"/>
                      <a:pt x="168" y="126"/>
                      <a:pt x="167" y="126"/>
                    </a:cubicBezTo>
                    <a:close/>
                    <a:moveTo>
                      <a:pt x="166" y="126"/>
                    </a:move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5"/>
                      <a:pt x="166" y="126"/>
                    </a:cubicBezTo>
                    <a:cubicBezTo>
                      <a:pt x="167" y="126"/>
                      <a:pt x="167" y="126"/>
                      <a:pt x="167" y="126"/>
                    </a:cubicBezTo>
                    <a:cubicBezTo>
                      <a:pt x="167" y="126"/>
                      <a:pt x="167" y="126"/>
                      <a:pt x="167" y="126"/>
                    </a:cubicBezTo>
                    <a:cubicBezTo>
                      <a:pt x="167" y="127"/>
                      <a:pt x="166" y="127"/>
                      <a:pt x="166" y="126"/>
                    </a:cubicBezTo>
                    <a:close/>
                    <a:moveTo>
                      <a:pt x="178" y="145"/>
                    </a:moveTo>
                    <a:cubicBezTo>
                      <a:pt x="179" y="146"/>
                      <a:pt x="179" y="145"/>
                      <a:pt x="178" y="146"/>
                    </a:cubicBezTo>
                    <a:cubicBezTo>
                      <a:pt x="178" y="146"/>
                      <a:pt x="178" y="144"/>
                      <a:pt x="178" y="145"/>
                    </a:cubicBezTo>
                    <a:close/>
                    <a:moveTo>
                      <a:pt x="176" y="144"/>
                    </a:moveTo>
                    <a:cubicBezTo>
                      <a:pt x="176" y="143"/>
                      <a:pt x="176" y="146"/>
                      <a:pt x="176" y="145"/>
                    </a:cubicBezTo>
                    <a:cubicBezTo>
                      <a:pt x="176" y="145"/>
                      <a:pt x="176" y="145"/>
                      <a:pt x="176" y="144"/>
                    </a:cubicBezTo>
                    <a:close/>
                    <a:moveTo>
                      <a:pt x="175" y="154"/>
                    </a:moveTo>
                    <a:cubicBezTo>
                      <a:pt x="175" y="154"/>
                      <a:pt x="176" y="154"/>
                      <a:pt x="175" y="155"/>
                    </a:cubicBezTo>
                    <a:cubicBezTo>
                      <a:pt x="176" y="155"/>
                      <a:pt x="175" y="154"/>
                      <a:pt x="175" y="154"/>
                    </a:cubicBezTo>
                    <a:close/>
                    <a:moveTo>
                      <a:pt x="175" y="151"/>
                    </a:moveTo>
                    <a:cubicBezTo>
                      <a:pt x="176" y="151"/>
                      <a:pt x="175" y="153"/>
                      <a:pt x="176" y="152"/>
                    </a:cubicBezTo>
                    <a:cubicBezTo>
                      <a:pt x="174" y="150"/>
                      <a:pt x="175" y="150"/>
                      <a:pt x="175" y="151"/>
                    </a:cubicBezTo>
                    <a:cubicBezTo>
                      <a:pt x="175" y="150"/>
                      <a:pt x="174" y="152"/>
                      <a:pt x="175" y="151"/>
                    </a:cubicBezTo>
                    <a:close/>
                    <a:moveTo>
                      <a:pt x="173" y="145"/>
                    </a:moveTo>
                    <a:cubicBezTo>
                      <a:pt x="174" y="145"/>
                      <a:pt x="174" y="145"/>
                      <a:pt x="174" y="146"/>
                    </a:cubicBezTo>
                    <a:cubicBezTo>
                      <a:pt x="174" y="145"/>
                      <a:pt x="173" y="145"/>
                      <a:pt x="173" y="145"/>
                    </a:cubicBezTo>
                    <a:close/>
                    <a:moveTo>
                      <a:pt x="173" y="144"/>
                    </a:moveTo>
                    <a:cubicBezTo>
                      <a:pt x="172" y="143"/>
                      <a:pt x="173" y="142"/>
                      <a:pt x="174" y="144"/>
                    </a:cubicBezTo>
                    <a:cubicBezTo>
                      <a:pt x="173" y="146"/>
                      <a:pt x="174" y="145"/>
                      <a:pt x="174" y="145"/>
                    </a:cubicBezTo>
                    <a:cubicBezTo>
                      <a:pt x="174" y="145"/>
                      <a:pt x="172" y="143"/>
                      <a:pt x="173" y="144"/>
                    </a:cubicBezTo>
                    <a:close/>
                    <a:moveTo>
                      <a:pt x="172" y="158"/>
                    </a:moveTo>
                    <a:cubicBezTo>
                      <a:pt x="172" y="159"/>
                      <a:pt x="173" y="159"/>
                      <a:pt x="173" y="159"/>
                    </a:cubicBezTo>
                    <a:cubicBezTo>
                      <a:pt x="172" y="158"/>
                      <a:pt x="172" y="158"/>
                      <a:pt x="172" y="158"/>
                    </a:cubicBezTo>
                    <a:close/>
                    <a:moveTo>
                      <a:pt x="172" y="163"/>
                    </a:moveTo>
                    <a:cubicBezTo>
                      <a:pt x="172" y="161"/>
                      <a:pt x="172" y="162"/>
                      <a:pt x="172" y="162"/>
                    </a:cubicBezTo>
                    <a:cubicBezTo>
                      <a:pt x="173" y="162"/>
                      <a:pt x="172" y="163"/>
                      <a:pt x="172" y="163"/>
                    </a:cubicBezTo>
                    <a:close/>
                    <a:moveTo>
                      <a:pt x="171" y="158"/>
                    </a:moveTo>
                    <a:cubicBezTo>
                      <a:pt x="172" y="157"/>
                      <a:pt x="171" y="157"/>
                      <a:pt x="171" y="157"/>
                    </a:cubicBezTo>
                    <a:cubicBezTo>
                      <a:pt x="171" y="158"/>
                      <a:pt x="171" y="158"/>
                      <a:pt x="172" y="157"/>
                    </a:cubicBezTo>
                    <a:lnTo>
                      <a:pt x="171" y="158"/>
                    </a:lnTo>
                    <a:close/>
                    <a:moveTo>
                      <a:pt x="173" y="167"/>
                    </a:moveTo>
                    <a:cubicBezTo>
                      <a:pt x="172" y="167"/>
                      <a:pt x="172" y="168"/>
                      <a:pt x="172" y="167"/>
                    </a:cubicBezTo>
                    <a:cubicBezTo>
                      <a:pt x="173" y="167"/>
                      <a:pt x="173" y="167"/>
                      <a:pt x="173" y="167"/>
                    </a:cubicBezTo>
                    <a:close/>
                    <a:moveTo>
                      <a:pt x="172" y="170"/>
                    </a:moveTo>
                    <a:cubicBezTo>
                      <a:pt x="173" y="169"/>
                      <a:pt x="173" y="171"/>
                      <a:pt x="172" y="171"/>
                    </a:cubicBezTo>
                    <a:cubicBezTo>
                      <a:pt x="173" y="170"/>
                      <a:pt x="172" y="170"/>
                      <a:pt x="172" y="170"/>
                    </a:cubicBezTo>
                    <a:close/>
                    <a:moveTo>
                      <a:pt x="172" y="171"/>
                    </a:moveTo>
                    <a:cubicBezTo>
                      <a:pt x="172" y="171"/>
                      <a:pt x="171" y="169"/>
                      <a:pt x="172" y="169"/>
                    </a:cubicBezTo>
                    <a:cubicBezTo>
                      <a:pt x="172" y="170"/>
                      <a:pt x="172" y="168"/>
                      <a:pt x="172" y="170"/>
                    </a:cubicBezTo>
                    <a:cubicBezTo>
                      <a:pt x="172" y="170"/>
                      <a:pt x="172" y="170"/>
                      <a:pt x="172" y="170"/>
                    </a:cubicBezTo>
                    <a:cubicBezTo>
                      <a:pt x="173" y="171"/>
                      <a:pt x="172" y="171"/>
                      <a:pt x="172" y="171"/>
                    </a:cubicBezTo>
                    <a:cubicBezTo>
                      <a:pt x="172" y="171"/>
                      <a:pt x="173" y="171"/>
                      <a:pt x="172" y="171"/>
                    </a:cubicBezTo>
                    <a:cubicBezTo>
                      <a:pt x="172" y="171"/>
                      <a:pt x="171" y="170"/>
                      <a:pt x="172" y="171"/>
                    </a:cubicBezTo>
                    <a:close/>
                    <a:moveTo>
                      <a:pt x="170" y="169"/>
                    </a:moveTo>
                    <a:cubicBezTo>
                      <a:pt x="170" y="168"/>
                      <a:pt x="171" y="167"/>
                      <a:pt x="171" y="168"/>
                    </a:cubicBezTo>
                    <a:cubicBezTo>
                      <a:pt x="171" y="168"/>
                      <a:pt x="170" y="168"/>
                      <a:pt x="170" y="169"/>
                    </a:cubicBezTo>
                    <a:cubicBezTo>
                      <a:pt x="171" y="169"/>
                      <a:pt x="170" y="168"/>
                      <a:pt x="170" y="169"/>
                    </a:cubicBezTo>
                    <a:close/>
                    <a:moveTo>
                      <a:pt x="170" y="174"/>
                    </a:moveTo>
                    <a:cubicBezTo>
                      <a:pt x="170" y="174"/>
                      <a:pt x="170" y="174"/>
                      <a:pt x="170" y="174"/>
                    </a:cubicBezTo>
                    <a:cubicBezTo>
                      <a:pt x="170" y="174"/>
                      <a:pt x="170" y="174"/>
                      <a:pt x="170" y="174"/>
                    </a:cubicBezTo>
                    <a:cubicBezTo>
                      <a:pt x="170" y="174"/>
                      <a:pt x="170" y="174"/>
                      <a:pt x="170" y="174"/>
                    </a:cubicBezTo>
                    <a:cubicBezTo>
                      <a:pt x="170" y="174"/>
                      <a:pt x="170" y="174"/>
                      <a:pt x="170" y="174"/>
                    </a:cubicBezTo>
                    <a:cubicBezTo>
                      <a:pt x="170" y="174"/>
                      <a:pt x="170" y="174"/>
                      <a:pt x="170" y="174"/>
                    </a:cubicBezTo>
                    <a:close/>
                    <a:moveTo>
                      <a:pt x="167" y="170"/>
                    </a:moveTo>
                    <a:cubicBezTo>
                      <a:pt x="168" y="171"/>
                      <a:pt x="168" y="171"/>
                      <a:pt x="168" y="171"/>
                    </a:cubicBezTo>
                    <a:cubicBezTo>
                      <a:pt x="167" y="171"/>
                      <a:pt x="167" y="171"/>
                      <a:pt x="167" y="171"/>
                    </a:cubicBezTo>
                    <a:cubicBezTo>
                      <a:pt x="167" y="170"/>
                      <a:pt x="167" y="170"/>
                      <a:pt x="167" y="170"/>
                    </a:cubicBezTo>
                    <a:cubicBezTo>
                      <a:pt x="167" y="170"/>
                      <a:pt x="167" y="170"/>
                      <a:pt x="167" y="170"/>
                    </a:cubicBezTo>
                    <a:cubicBezTo>
                      <a:pt x="167" y="170"/>
                      <a:pt x="167" y="170"/>
                      <a:pt x="167" y="170"/>
                    </a:cubicBezTo>
                    <a:cubicBezTo>
                      <a:pt x="167" y="170"/>
                      <a:pt x="167" y="170"/>
                      <a:pt x="167" y="170"/>
                    </a:cubicBezTo>
                    <a:cubicBezTo>
                      <a:pt x="167" y="170"/>
                      <a:pt x="167" y="170"/>
                      <a:pt x="167" y="170"/>
                    </a:cubicBezTo>
                    <a:cubicBezTo>
                      <a:pt x="167" y="170"/>
                      <a:pt x="167" y="170"/>
                      <a:pt x="167" y="170"/>
                    </a:cubicBezTo>
                    <a:cubicBezTo>
                      <a:pt x="167" y="170"/>
                      <a:pt x="167" y="170"/>
                      <a:pt x="167" y="170"/>
                    </a:cubicBezTo>
                    <a:close/>
                    <a:moveTo>
                      <a:pt x="168" y="168"/>
                    </a:moveTo>
                    <a:cubicBezTo>
                      <a:pt x="168" y="168"/>
                      <a:pt x="168" y="168"/>
                      <a:pt x="168" y="168"/>
                    </a:cubicBezTo>
                    <a:cubicBezTo>
                      <a:pt x="169" y="168"/>
                      <a:pt x="168" y="169"/>
                      <a:pt x="168" y="168"/>
                    </a:cubicBezTo>
                    <a:cubicBezTo>
                      <a:pt x="168" y="168"/>
                      <a:pt x="168" y="169"/>
                      <a:pt x="168" y="168"/>
                    </a:cubicBezTo>
                    <a:cubicBezTo>
                      <a:pt x="168" y="167"/>
                      <a:pt x="168" y="167"/>
                      <a:pt x="168" y="167"/>
                    </a:cubicBezTo>
                    <a:cubicBezTo>
                      <a:pt x="169" y="168"/>
                      <a:pt x="168" y="168"/>
                      <a:pt x="168" y="167"/>
                    </a:cubicBezTo>
                    <a:cubicBezTo>
                      <a:pt x="168" y="169"/>
                      <a:pt x="168" y="167"/>
                      <a:pt x="168" y="168"/>
                    </a:cubicBezTo>
                    <a:close/>
                    <a:moveTo>
                      <a:pt x="168" y="165"/>
                    </a:moveTo>
                    <a:cubicBezTo>
                      <a:pt x="168" y="165"/>
                      <a:pt x="169" y="165"/>
                      <a:pt x="169" y="166"/>
                    </a:cubicBezTo>
                    <a:cubicBezTo>
                      <a:pt x="169" y="166"/>
                      <a:pt x="170" y="166"/>
                      <a:pt x="169" y="166"/>
                    </a:cubicBezTo>
                    <a:cubicBezTo>
                      <a:pt x="169" y="167"/>
                      <a:pt x="169" y="166"/>
                      <a:pt x="168" y="166"/>
                    </a:cubicBezTo>
                    <a:cubicBezTo>
                      <a:pt x="168" y="167"/>
                      <a:pt x="168" y="166"/>
                      <a:pt x="168" y="165"/>
                    </a:cubicBezTo>
                    <a:close/>
                    <a:moveTo>
                      <a:pt x="169" y="165"/>
                    </a:moveTo>
                    <a:cubicBezTo>
                      <a:pt x="169" y="165"/>
                      <a:pt x="169" y="164"/>
                      <a:pt x="169" y="165"/>
                    </a:cubicBezTo>
                    <a:cubicBezTo>
                      <a:pt x="170" y="164"/>
                      <a:pt x="170" y="166"/>
                      <a:pt x="169" y="165"/>
                    </a:cubicBezTo>
                    <a:cubicBezTo>
                      <a:pt x="170" y="165"/>
                      <a:pt x="169" y="166"/>
                      <a:pt x="169" y="165"/>
                    </a:cubicBezTo>
                    <a:close/>
                    <a:moveTo>
                      <a:pt x="169" y="164"/>
                    </a:moveTo>
                    <a:cubicBezTo>
                      <a:pt x="169" y="163"/>
                      <a:pt x="169" y="165"/>
                      <a:pt x="168" y="164"/>
                    </a:cubicBezTo>
                    <a:cubicBezTo>
                      <a:pt x="169" y="163"/>
                      <a:pt x="169" y="165"/>
                      <a:pt x="168" y="164"/>
                    </a:cubicBez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69" y="163"/>
                      <a:pt x="169" y="165"/>
                      <a:pt x="169" y="164"/>
                    </a:cubicBezTo>
                    <a:close/>
                    <a:moveTo>
                      <a:pt x="169" y="160"/>
                    </a:move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69" y="160"/>
                      <a:pt x="168" y="159"/>
                      <a:pt x="169" y="160"/>
                    </a:cubicBezTo>
                    <a:cubicBezTo>
                      <a:pt x="169" y="160"/>
                      <a:pt x="170" y="160"/>
                      <a:pt x="169" y="160"/>
                    </a:cubicBezTo>
                    <a:close/>
                    <a:moveTo>
                      <a:pt x="170" y="163"/>
                    </a:moveTo>
                    <a:cubicBezTo>
                      <a:pt x="170" y="162"/>
                      <a:pt x="169" y="163"/>
                      <a:pt x="169" y="163"/>
                    </a:cubicBezTo>
                    <a:lnTo>
                      <a:pt x="170" y="163"/>
                    </a:lnTo>
                    <a:close/>
                    <a:moveTo>
                      <a:pt x="169" y="164"/>
                    </a:moveTo>
                    <a:cubicBezTo>
                      <a:pt x="169" y="164"/>
                      <a:pt x="170" y="165"/>
                      <a:pt x="170" y="165"/>
                    </a:cubicBezTo>
                    <a:cubicBezTo>
                      <a:pt x="169" y="164"/>
                      <a:pt x="169" y="164"/>
                      <a:pt x="169" y="164"/>
                    </a:cubicBezTo>
                    <a:close/>
                    <a:moveTo>
                      <a:pt x="168" y="170"/>
                    </a:moveTo>
                    <a:cubicBezTo>
                      <a:pt x="168" y="170"/>
                      <a:pt x="168" y="170"/>
                      <a:pt x="168" y="170"/>
                    </a:cubicBezTo>
                    <a:cubicBezTo>
                      <a:pt x="168" y="170"/>
                      <a:pt x="169" y="171"/>
                      <a:pt x="168" y="171"/>
                    </a:cubicBezTo>
                    <a:cubicBezTo>
                      <a:pt x="168" y="170"/>
                      <a:pt x="168" y="170"/>
                      <a:pt x="168" y="171"/>
                    </a:cubicBezTo>
                    <a:cubicBezTo>
                      <a:pt x="168" y="172"/>
                      <a:pt x="168" y="171"/>
                      <a:pt x="168" y="171"/>
                    </a:cubicBezTo>
                    <a:cubicBezTo>
                      <a:pt x="168" y="170"/>
                      <a:pt x="168" y="171"/>
                      <a:pt x="168" y="171"/>
                    </a:cubicBezTo>
                    <a:cubicBezTo>
                      <a:pt x="168" y="171"/>
                      <a:pt x="168" y="170"/>
                      <a:pt x="168" y="171"/>
                    </a:cubicBezTo>
                    <a:cubicBezTo>
                      <a:pt x="168" y="171"/>
                      <a:pt x="168" y="171"/>
                      <a:pt x="168" y="171"/>
                    </a:cubicBezTo>
                    <a:cubicBezTo>
                      <a:pt x="168" y="171"/>
                      <a:pt x="168" y="170"/>
                      <a:pt x="168" y="171"/>
                    </a:cubicBezTo>
                    <a:cubicBezTo>
                      <a:pt x="168" y="171"/>
                      <a:pt x="168" y="169"/>
                      <a:pt x="167" y="170"/>
                    </a:cubicBezTo>
                    <a:cubicBezTo>
                      <a:pt x="167" y="169"/>
                      <a:pt x="168" y="170"/>
                      <a:pt x="167" y="169"/>
                    </a:cubicBezTo>
                    <a:cubicBezTo>
                      <a:pt x="168" y="169"/>
                      <a:pt x="167" y="170"/>
                      <a:pt x="167" y="169"/>
                    </a:cubicBezTo>
                    <a:cubicBezTo>
                      <a:pt x="168" y="170"/>
                      <a:pt x="167" y="169"/>
                      <a:pt x="167" y="169"/>
                    </a:cubicBezTo>
                    <a:cubicBezTo>
                      <a:pt x="168" y="170"/>
                      <a:pt x="168" y="170"/>
                      <a:pt x="168" y="169"/>
                    </a:cubicBezTo>
                    <a:cubicBezTo>
                      <a:pt x="168" y="170"/>
                      <a:pt x="167" y="169"/>
                      <a:pt x="167" y="169"/>
                    </a:cubicBezTo>
                    <a:cubicBezTo>
                      <a:pt x="168" y="169"/>
                      <a:pt x="168" y="169"/>
                      <a:pt x="168" y="169"/>
                    </a:cubicBezTo>
                    <a:cubicBezTo>
                      <a:pt x="169" y="168"/>
                      <a:pt x="168" y="168"/>
                      <a:pt x="169" y="169"/>
                    </a:cubicBezTo>
                    <a:cubicBezTo>
                      <a:pt x="168" y="168"/>
                      <a:pt x="169" y="168"/>
                      <a:pt x="169" y="169"/>
                    </a:cubicBezTo>
                    <a:cubicBezTo>
                      <a:pt x="170" y="170"/>
                      <a:pt x="170" y="170"/>
                      <a:pt x="169" y="170"/>
                    </a:cubicBezTo>
                    <a:cubicBezTo>
                      <a:pt x="169" y="170"/>
                      <a:pt x="168" y="168"/>
                      <a:pt x="168" y="170"/>
                    </a:cubicBezTo>
                    <a:close/>
                    <a:moveTo>
                      <a:pt x="167" y="175"/>
                    </a:moveTo>
                    <a:cubicBezTo>
                      <a:pt x="167" y="175"/>
                      <a:pt x="167" y="174"/>
                      <a:pt x="168" y="175"/>
                    </a:cubicBezTo>
                    <a:cubicBezTo>
                      <a:pt x="168" y="174"/>
                      <a:pt x="168" y="174"/>
                      <a:pt x="167" y="175"/>
                    </a:cubicBezTo>
                    <a:cubicBezTo>
                      <a:pt x="167" y="174"/>
                      <a:pt x="167" y="174"/>
                      <a:pt x="167" y="174"/>
                    </a:cubicBezTo>
                    <a:cubicBezTo>
                      <a:pt x="167" y="174"/>
                      <a:pt x="167" y="174"/>
                      <a:pt x="167" y="174"/>
                    </a:cubicBezTo>
                    <a:cubicBezTo>
                      <a:pt x="167" y="174"/>
                      <a:pt x="167" y="174"/>
                      <a:pt x="167" y="174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7" y="174"/>
                      <a:pt x="167" y="174"/>
                      <a:pt x="167" y="174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8" y="174"/>
                      <a:pt x="169" y="174"/>
                      <a:pt x="169" y="175"/>
                    </a:cubicBezTo>
                    <a:cubicBezTo>
                      <a:pt x="169" y="174"/>
                      <a:pt x="169" y="175"/>
                      <a:pt x="169" y="175"/>
                    </a:cubicBezTo>
                    <a:cubicBezTo>
                      <a:pt x="168" y="176"/>
                      <a:pt x="168" y="176"/>
                      <a:pt x="168" y="176"/>
                    </a:cubicBezTo>
                    <a:cubicBezTo>
                      <a:pt x="168" y="175"/>
                      <a:pt x="168" y="175"/>
                      <a:pt x="168" y="175"/>
                    </a:cubicBezTo>
                    <a:lnTo>
                      <a:pt x="167" y="175"/>
                    </a:lnTo>
                    <a:close/>
                    <a:moveTo>
                      <a:pt x="167" y="174"/>
                    </a:moveTo>
                    <a:cubicBezTo>
                      <a:pt x="167" y="173"/>
                      <a:pt x="167" y="173"/>
                      <a:pt x="167" y="173"/>
                    </a:cubicBezTo>
                    <a:cubicBezTo>
                      <a:pt x="167" y="173"/>
                      <a:pt x="167" y="173"/>
                      <a:pt x="167" y="173"/>
                    </a:cubicBezTo>
                    <a:cubicBezTo>
                      <a:pt x="167" y="173"/>
                      <a:pt x="167" y="173"/>
                      <a:pt x="167" y="173"/>
                    </a:cubicBezTo>
                    <a:cubicBezTo>
                      <a:pt x="167" y="174"/>
                      <a:pt x="167" y="174"/>
                      <a:pt x="167" y="174"/>
                    </a:cubicBezTo>
                    <a:cubicBezTo>
                      <a:pt x="167" y="173"/>
                      <a:pt x="167" y="173"/>
                      <a:pt x="167" y="173"/>
                    </a:cubicBezTo>
                    <a:cubicBezTo>
                      <a:pt x="167" y="174"/>
                      <a:pt x="167" y="174"/>
                      <a:pt x="167" y="174"/>
                    </a:cubicBezTo>
                    <a:close/>
                    <a:moveTo>
                      <a:pt x="167" y="182"/>
                    </a:move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7" y="182"/>
                    </a:cubicBezTo>
                    <a:close/>
                    <a:moveTo>
                      <a:pt x="166" y="183"/>
                    </a:move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2"/>
                      <a:pt x="166" y="182"/>
                      <a:pt x="166" y="182"/>
                    </a:cubicBezTo>
                    <a:cubicBezTo>
                      <a:pt x="166" y="183"/>
                      <a:pt x="166" y="183"/>
                      <a:pt x="166" y="183"/>
                    </a:cubicBezTo>
                    <a:cubicBezTo>
                      <a:pt x="166" y="183"/>
                      <a:pt x="166" y="183"/>
                      <a:pt x="166" y="183"/>
                    </a:cubicBezTo>
                    <a:cubicBezTo>
                      <a:pt x="166" y="183"/>
                      <a:pt x="166" y="183"/>
                      <a:pt x="166" y="183"/>
                    </a:cubicBezTo>
                    <a:close/>
                    <a:moveTo>
                      <a:pt x="166" y="176"/>
                    </a:moveTo>
                    <a:cubicBezTo>
                      <a:pt x="165" y="176"/>
                      <a:pt x="165" y="176"/>
                      <a:pt x="165" y="176"/>
                    </a:cubicBezTo>
                    <a:cubicBezTo>
                      <a:pt x="166" y="175"/>
                      <a:pt x="166" y="175"/>
                      <a:pt x="166" y="176"/>
                    </a:cubicBezTo>
                    <a:cubicBezTo>
                      <a:pt x="167" y="175"/>
                      <a:pt x="166" y="177"/>
                      <a:pt x="166" y="176"/>
                    </a:cubicBezTo>
                    <a:cubicBezTo>
                      <a:pt x="166" y="176"/>
                      <a:pt x="166" y="176"/>
                      <a:pt x="166" y="176"/>
                    </a:cubicBezTo>
                    <a:close/>
                    <a:moveTo>
                      <a:pt x="165" y="176"/>
                    </a:moveTo>
                    <a:cubicBezTo>
                      <a:pt x="165" y="176"/>
                      <a:pt x="165" y="176"/>
                      <a:pt x="165" y="176"/>
                    </a:cubicBezTo>
                    <a:cubicBezTo>
                      <a:pt x="165" y="176"/>
                      <a:pt x="165" y="176"/>
                      <a:pt x="165" y="176"/>
                    </a:cubicBezTo>
                    <a:cubicBezTo>
                      <a:pt x="166" y="176"/>
                      <a:pt x="166" y="176"/>
                      <a:pt x="166" y="176"/>
                    </a:cubicBezTo>
                    <a:cubicBezTo>
                      <a:pt x="165" y="176"/>
                      <a:pt x="165" y="176"/>
                      <a:pt x="165" y="176"/>
                    </a:cubicBezTo>
                    <a:cubicBezTo>
                      <a:pt x="165" y="177"/>
                      <a:pt x="165" y="177"/>
                      <a:pt x="165" y="177"/>
                    </a:cubicBezTo>
                    <a:lnTo>
                      <a:pt x="165" y="176"/>
                    </a:lnTo>
                    <a:close/>
                    <a:moveTo>
                      <a:pt x="161" y="95"/>
                    </a:moveTo>
                    <a:cubicBezTo>
                      <a:pt x="160" y="95"/>
                      <a:pt x="159" y="94"/>
                      <a:pt x="160" y="94"/>
                    </a:cubicBezTo>
                    <a:cubicBezTo>
                      <a:pt x="161" y="96"/>
                      <a:pt x="159" y="94"/>
                      <a:pt x="160" y="94"/>
                    </a:cubicBezTo>
                    <a:cubicBezTo>
                      <a:pt x="160" y="91"/>
                      <a:pt x="160" y="93"/>
                      <a:pt x="161" y="93"/>
                    </a:cubicBezTo>
                    <a:cubicBezTo>
                      <a:pt x="161" y="93"/>
                      <a:pt x="161" y="94"/>
                      <a:pt x="162" y="93"/>
                    </a:cubicBezTo>
                    <a:cubicBezTo>
                      <a:pt x="162" y="93"/>
                      <a:pt x="163" y="94"/>
                      <a:pt x="162" y="93"/>
                    </a:cubicBezTo>
                    <a:cubicBezTo>
                      <a:pt x="162" y="94"/>
                      <a:pt x="161" y="94"/>
                      <a:pt x="161" y="94"/>
                    </a:cubicBezTo>
                    <a:cubicBezTo>
                      <a:pt x="161" y="91"/>
                      <a:pt x="162" y="94"/>
                      <a:pt x="161" y="95"/>
                    </a:cubicBezTo>
                    <a:cubicBezTo>
                      <a:pt x="161" y="97"/>
                      <a:pt x="161" y="97"/>
                      <a:pt x="162" y="95"/>
                    </a:cubicBezTo>
                    <a:cubicBezTo>
                      <a:pt x="162" y="96"/>
                      <a:pt x="162" y="96"/>
                      <a:pt x="162" y="96"/>
                    </a:cubicBezTo>
                    <a:cubicBezTo>
                      <a:pt x="162" y="93"/>
                      <a:pt x="162" y="98"/>
                      <a:pt x="162" y="96"/>
                    </a:cubicBezTo>
                    <a:cubicBezTo>
                      <a:pt x="162" y="97"/>
                      <a:pt x="162" y="96"/>
                      <a:pt x="161" y="95"/>
                    </a:cubicBezTo>
                    <a:close/>
                    <a:moveTo>
                      <a:pt x="160" y="188"/>
                    </a:moveTo>
                    <a:cubicBezTo>
                      <a:pt x="160" y="187"/>
                      <a:pt x="160" y="188"/>
                      <a:pt x="161" y="188"/>
                    </a:cubicBezTo>
                    <a:cubicBezTo>
                      <a:pt x="161" y="188"/>
                      <a:pt x="160" y="188"/>
                      <a:pt x="160" y="188"/>
                    </a:cubicBezTo>
                    <a:close/>
                    <a:moveTo>
                      <a:pt x="160" y="188"/>
                    </a:move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8"/>
                      <a:pt x="160" y="188"/>
                      <a:pt x="160" y="188"/>
                    </a:cubicBezTo>
                    <a:cubicBezTo>
                      <a:pt x="160" y="189"/>
                      <a:pt x="159" y="188"/>
                      <a:pt x="160" y="188"/>
                    </a:cubicBezTo>
                    <a:close/>
                    <a:moveTo>
                      <a:pt x="159" y="94"/>
                    </a:moveTo>
                    <a:cubicBezTo>
                      <a:pt x="158" y="93"/>
                      <a:pt x="160" y="95"/>
                      <a:pt x="159" y="94"/>
                    </a:cubicBezTo>
                    <a:cubicBezTo>
                      <a:pt x="159" y="94"/>
                      <a:pt x="159" y="94"/>
                      <a:pt x="159" y="93"/>
                    </a:cubicBezTo>
                    <a:cubicBezTo>
                      <a:pt x="159" y="91"/>
                      <a:pt x="159" y="95"/>
                      <a:pt x="160" y="94"/>
                    </a:cubicBezTo>
                    <a:cubicBezTo>
                      <a:pt x="160" y="94"/>
                      <a:pt x="159" y="96"/>
                      <a:pt x="159" y="94"/>
                    </a:cubicBezTo>
                    <a:close/>
                    <a:moveTo>
                      <a:pt x="158" y="92"/>
                    </a:moveTo>
                    <a:cubicBezTo>
                      <a:pt x="158" y="92"/>
                      <a:pt x="157" y="91"/>
                      <a:pt x="158" y="92"/>
                    </a:cubicBezTo>
                    <a:cubicBezTo>
                      <a:pt x="158" y="92"/>
                      <a:pt x="159" y="92"/>
                      <a:pt x="158" y="92"/>
                    </a:cubicBezTo>
                    <a:cubicBezTo>
                      <a:pt x="158" y="91"/>
                      <a:pt x="158" y="92"/>
                      <a:pt x="158" y="92"/>
                    </a:cubicBezTo>
                    <a:close/>
                    <a:moveTo>
                      <a:pt x="158" y="191"/>
                    </a:moveTo>
                    <a:cubicBezTo>
                      <a:pt x="157" y="190"/>
                      <a:pt x="158" y="190"/>
                      <a:pt x="158" y="191"/>
                    </a:cubicBezTo>
                    <a:cubicBezTo>
                      <a:pt x="158" y="191"/>
                      <a:pt x="158" y="191"/>
                      <a:pt x="158" y="191"/>
                    </a:cubicBezTo>
                    <a:close/>
                    <a:moveTo>
                      <a:pt x="157" y="79"/>
                    </a:moveTo>
                    <a:cubicBezTo>
                      <a:pt x="157" y="79"/>
                      <a:pt x="156" y="79"/>
                      <a:pt x="156" y="80"/>
                    </a:cubicBezTo>
                    <a:cubicBezTo>
                      <a:pt x="155" y="80"/>
                      <a:pt x="155" y="78"/>
                      <a:pt x="156" y="78"/>
                    </a:cubicBezTo>
                    <a:cubicBezTo>
                      <a:pt x="158" y="77"/>
                      <a:pt x="157" y="77"/>
                      <a:pt x="157" y="79"/>
                    </a:cubicBezTo>
                    <a:close/>
                    <a:moveTo>
                      <a:pt x="156" y="79"/>
                    </a:moveTo>
                    <a:cubicBezTo>
                      <a:pt x="157" y="79"/>
                      <a:pt x="156" y="82"/>
                      <a:pt x="156" y="79"/>
                    </a:cubicBezTo>
                    <a:cubicBezTo>
                      <a:pt x="157" y="78"/>
                      <a:pt x="156" y="78"/>
                      <a:pt x="156" y="79"/>
                    </a:cubicBezTo>
                    <a:close/>
                    <a:moveTo>
                      <a:pt x="156" y="81"/>
                    </a:moveTo>
                    <a:cubicBezTo>
                      <a:pt x="157" y="79"/>
                      <a:pt x="156" y="81"/>
                      <a:pt x="156" y="81"/>
                    </a:cubicBezTo>
                    <a:cubicBezTo>
                      <a:pt x="157" y="82"/>
                      <a:pt x="156" y="82"/>
                      <a:pt x="156" y="81"/>
                    </a:cubicBezTo>
                    <a:cubicBezTo>
                      <a:pt x="156" y="80"/>
                      <a:pt x="157" y="82"/>
                      <a:pt x="156" y="81"/>
                    </a:cubicBezTo>
                    <a:cubicBezTo>
                      <a:pt x="157" y="81"/>
                      <a:pt x="158" y="81"/>
                      <a:pt x="157" y="81"/>
                    </a:cubicBezTo>
                    <a:cubicBezTo>
                      <a:pt x="157" y="80"/>
                      <a:pt x="158" y="83"/>
                      <a:pt x="157" y="82"/>
                    </a:cubicBezTo>
                    <a:cubicBezTo>
                      <a:pt x="157" y="81"/>
                      <a:pt x="156" y="81"/>
                      <a:pt x="156" y="81"/>
                    </a:cubicBezTo>
                    <a:close/>
                    <a:moveTo>
                      <a:pt x="155" y="82"/>
                    </a:moveTo>
                    <a:cubicBezTo>
                      <a:pt x="156" y="82"/>
                      <a:pt x="155" y="81"/>
                      <a:pt x="156" y="82"/>
                    </a:cubicBezTo>
                    <a:cubicBezTo>
                      <a:pt x="155" y="82"/>
                      <a:pt x="157" y="82"/>
                      <a:pt x="156" y="82"/>
                    </a:cubicBezTo>
                    <a:cubicBezTo>
                      <a:pt x="156" y="84"/>
                      <a:pt x="156" y="84"/>
                      <a:pt x="156" y="83"/>
                    </a:cubicBezTo>
                    <a:cubicBezTo>
                      <a:pt x="156" y="80"/>
                      <a:pt x="155" y="82"/>
                      <a:pt x="156" y="82"/>
                    </a:cubicBezTo>
                    <a:cubicBezTo>
                      <a:pt x="157" y="81"/>
                      <a:pt x="155" y="82"/>
                      <a:pt x="155" y="82"/>
                    </a:cubicBezTo>
                    <a:close/>
                    <a:moveTo>
                      <a:pt x="155" y="79"/>
                    </a:moveTo>
                    <a:cubicBezTo>
                      <a:pt x="154" y="78"/>
                      <a:pt x="154" y="79"/>
                      <a:pt x="154" y="80"/>
                    </a:cubicBezTo>
                    <a:cubicBezTo>
                      <a:pt x="153" y="79"/>
                      <a:pt x="155" y="79"/>
                      <a:pt x="155" y="79"/>
                    </a:cubicBezTo>
                    <a:close/>
                    <a:moveTo>
                      <a:pt x="154" y="193"/>
                    </a:moveTo>
                    <a:cubicBezTo>
                      <a:pt x="153" y="193"/>
                      <a:pt x="153" y="193"/>
                      <a:pt x="153" y="193"/>
                    </a:cubicBezTo>
                    <a:cubicBezTo>
                      <a:pt x="153" y="192"/>
                      <a:pt x="153" y="192"/>
                      <a:pt x="154" y="192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lose/>
                    <a:moveTo>
                      <a:pt x="153" y="193"/>
                    </a:moveTo>
                    <a:cubicBezTo>
                      <a:pt x="153" y="193"/>
                      <a:pt x="153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3" y="193"/>
                      <a:pt x="154" y="193"/>
                      <a:pt x="153" y="193"/>
                    </a:cubicBezTo>
                    <a:close/>
                    <a:moveTo>
                      <a:pt x="151" y="72"/>
                    </a:moveTo>
                    <a:cubicBezTo>
                      <a:pt x="150" y="73"/>
                      <a:pt x="150" y="70"/>
                      <a:pt x="151" y="72"/>
                    </a:cubicBezTo>
                    <a:cubicBezTo>
                      <a:pt x="150" y="71"/>
                      <a:pt x="150" y="73"/>
                      <a:pt x="151" y="72"/>
                    </a:cubicBezTo>
                    <a:cubicBezTo>
                      <a:pt x="151" y="72"/>
                      <a:pt x="151" y="73"/>
                      <a:pt x="151" y="72"/>
                    </a:cubicBezTo>
                    <a:cubicBezTo>
                      <a:pt x="151" y="70"/>
                      <a:pt x="150" y="73"/>
                      <a:pt x="151" y="72"/>
                    </a:cubicBezTo>
                    <a:close/>
                    <a:moveTo>
                      <a:pt x="151" y="68"/>
                    </a:moveTo>
                    <a:cubicBezTo>
                      <a:pt x="151" y="67"/>
                      <a:pt x="152" y="68"/>
                      <a:pt x="151" y="68"/>
                    </a:cubicBezTo>
                    <a:cubicBezTo>
                      <a:pt x="150" y="69"/>
                      <a:pt x="151" y="68"/>
                      <a:pt x="151" y="68"/>
                    </a:cubicBezTo>
                    <a:close/>
                    <a:moveTo>
                      <a:pt x="148" y="63"/>
                    </a:moveTo>
                    <a:cubicBezTo>
                      <a:pt x="149" y="62"/>
                      <a:pt x="149" y="62"/>
                      <a:pt x="149" y="62"/>
                    </a:cubicBezTo>
                    <a:cubicBezTo>
                      <a:pt x="150" y="63"/>
                      <a:pt x="149" y="63"/>
                      <a:pt x="148" y="63"/>
                    </a:cubicBezTo>
                    <a:cubicBezTo>
                      <a:pt x="148" y="64"/>
                      <a:pt x="149" y="63"/>
                      <a:pt x="148" y="63"/>
                    </a:cubicBezTo>
                    <a:close/>
                    <a:moveTo>
                      <a:pt x="148" y="55"/>
                    </a:moveTo>
                    <a:cubicBezTo>
                      <a:pt x="148" y="56"/>
                      <a:pt x="147" y="55"/>
                      <a:pt x="148" y="54"/>
                    </a:cubicBezTo>
                    <a:cubicBezTo>
                      <a:pt x="147" y="55"/>
                      <a:pt x="148" y="55"/>
                      <a:pt x="148" y="55"/>
                    </a:cubicBezTo>
                    <a:close/>
                    <a:moveTo>
                      <a:pt x="149" y="56"/>
                    </a:moveTo>
                    <a:cubicBezTo>
                      <a:pt x="148" y="57"/>
                      <a:pt x="148" y="56"/>
                      <a:pt x="148" y="56"/>
                    </a:cubicBezTo>
                    <a:cubicBezTo>
                      <a:pt x="147" y="54"/>
                      <a:pt x="148" y="53"/>
                      <a:pt x="149" y="56"/>
                    </a:cubicBezTo>
                    <a:close/>
                    <a:moveTo>
                      <a:pt x="147" y="61"/>
                    </a:moveTo>
                    <a:cubicBezTo>
                      <a:pt x="147" y="61"/>
                      <a:pt x="146" y="62"/>
                      <a:pt x="147" y="61"/>
                    </a:cubicBezTo>
                    <a:cubicBezTo>
                      <a:pt x="148" y="61"/>
                      <a:pt x="148" y="61"/>
                      <a:pt x="148" y="61"/>
                    </a:cubicBezTo>
                    <a:cubicBezTo>
                      <a:pt x="147" y="60"/>
                      <a:pt x="148" y="62"/>
                      <a:pt x="147" y="62"/>
                    </a:cubicBezTo>
                    <a:cubicBezTo>
                      <a:pt x="147" y="61"/>
                      <a:pt x="147" y="62"/>
                      <a:pt x="147" y="61"/>
                    </a:cubicBezTo>
                    <a:close/>
                    <a:moveTo>
                      <a:pt x="148" y="201"/>
                    </a:moveTo>
                    <a:cubicBezTo>
                      <a:pt x="148" y="202"/>
                      <a:pt x="149" y="202"/>
                      <a:pt x="149" y="202"/>
                    </a:cubicBezTo>
                    <a:cubicBezTo>
                      <a:pt x="148" y="202"/>
                      <a:pt x="147" y="201"/>
                      <a:pt x="148" y="201"/>
                    </a:cubicBezTo>
                    <a:close/>
                    <a:moveTo>
                      <a:pt x="144" y="58"/>
                    </a:moveTo>
                    <a:cubicBezTo>
                      <a:pt x="145" y="58"/>
                      <a:pt x="144" y="59"/>
                      <a:pt x="144" y="58"/>
                    </a:cubicBezTo>
                    <a:cubicBezTo>
                      <a:pt x="144" y="57"/>
                      <a:pt x="144" y="57"/>
                      <a:pt x="144" y="58"/>
                    </a:cubicBezTo>
                    <a:cubicBezTo>
                      <a:pt x="144" y="58"/>
                      <a:pt x="144" y="58"/>
                      <a:pt x="144" y="58"/>
                    </a:cubicBezTo>
                    <a:cubicBezTo>
                      <a:pt x="144" y="57"/>
                      <a:pt x="144" y="59"/>
                      <a:pt x="144" y="58"/>
                    </a:cubicBezTo>
                    <a:cubicBezTo>
                      <a:pt x="144" y="57"/>
                      <a:pt x="144" y="57"/>
                      <a:pt x="144" y="58"/>
                    </a:cubicBezTo>
                    <a:close/>
                    <a:moveTo>
                      <a:pt x="146" y="59"/>
                    </a:moveTo>
                    <a:cubicBezTo>
                      <a:pt x="146" y="58"/>
                      <a:pt x="146" y="59"/>
                      <a:pt x="145" y="58"/>
                    </a:cubicBezTo>
                    <a:cubicBezTo>
                      <a:pt x="145" y="59"/>
                      <a:pt x="145" y="57"/>
                      <a:pt x="145" y="58"/>
                    </a:cubicBezTo>
                    <a:cubicBezTo>
                      <a:pt x="145" y="58"/>
                      <a:pt x="145" y="57"/>
                      <a:pt x="146" y="58"/>
                    </a:cubicBezTo>
                    <a:cubicBezTo>
                      <a:pt x="145" y="56"/>
                      <a:pt x="146" y="57"/>
                      <a:pt x="146" y="57"/>
                    </a:cubicBezTo>
                    <a:cubicBezTo>
                      <a:pt x="146" y="56"/>
                      <a:pt x="146" y="57"/>
                      <a:pt x="147" y="58"/>
                    </a:cubicBezTo>
                    <a:cubicBezTo>
                      <a:pt x="146" y="58"/>
                      <a:pt x="146" y="56"/>
                      <a:pt x="146" y="58"/>
                    </a:cubicBezTo>
                    <a:cubicBezTo>
                      <a:pt x="146" y="59"/>
                      <a:pt x="147" y="58"/>
                      <a:pt x="146" y="59"/>
                    </a:cubicBezTo>
                    <a:cubicBezTo>
                      <a:pt x="145" y="60"/>
                      <a:pt x="147" y="58"/>
                      <a:pt x="146" y="59"/>
                    </a:cubicBezTo>
                    <a:cubicBezTo>
                      <a:pt x="146" y="60"/>
                      <a:pt x="147" y="60"/>
                      <a:pt x="147" y="60"/>
                    </a:cubicBezTo>
                    <a:cubicBezTo>
                      <a:pt x="146" y="60"/>
                      <a:pt x="147" y="60"/>
                      <a:pt x="146" y="60"/>
                    </a:cubicBezTo>
                    <a:cubicBezTo>
                      <a:pt x="146" y="59"/>
                      <a:pt x="146" y="60"/>
                      <a:pt x="146" y="59"/>
                    </a:cubicBezTo>
                    <a:close/>
                    <a:moveTo>
                      <a:pt x="145" y="199"/>
                    </a:moveTo>
                    <a:cubicBezTo>
                      <a:pt x="145" y="199"/>
                      <a:pt x="145" y="199"/>
                      <a:pt x="145" y="199"/>
                    </a:cubicBezTo>
                    <a:cubicBezTo>
                      <a:pt x="146" y="200"/>
                      <a:pt x="145" y="200"/>
                      <a:pt x="146" y="200"/>
                    </a:cubicBezTo>
                    <a:cubicBezTo>
                      <a:pt x="145" y="200"/>
                      <a:pt x="145" y="200"/>
                      <a:pt x="145" y="199"/>
                    </a:cubicBezTo>
                    <a:close/>
                    <a:moveTo>
                      <a:pt x="145" y="197"/>
                    </a:moveTo>
                    <a:cubicBezTo>
                      <a:pt x="145" y="197"/>
                      <a:pt x="145" y="197"/>
                      <a:pt x="145" y="197"/>
                    </a:cubicBezTo>
                    <a:cubicBezTo>
                      <a:pt x="145" y="197"/>
                      <a:pt x="145" y="197"/>
                      <a:pt x="146" y="196"/>
                    </a:cubicBezTo>
                    <a:cubicBezTo>
                      <a:pt x="146" y="196"/>
                      <a:pt x="146" y="196"/>
                      <a:pt x="146" y="196"/>
                    </a:cubicBezTo>
                    <a:cubicBezTo>
                      <a:pt x="146" y="197"/>
                      <a:pt x="146" y="197"/>
                      <a:pt x="146" y="198"/>
                    </a:cubicBezTo>
                    <a:cubicBezTo>
                      <a:pt x="146" y="198"/>
                      <a:pt x="146" y="198"/>
                      <a:pt x="146" y="198"/>
                    </a:cubicBezTo>
                    <a:cubicBezTo>
                      <a:pt x="146" y="198"/>
                      <a:pt x="146" y="197"/>
                      <a:pt x="145" y="197"/>
                    </a:cubicBezTo>
                    <a:cubicBezTo>
                      <a:pt x="145" y="197"/>
                      <a:pt x="145" y="197"/>
                      <a:pt x="145" y="197"/>
                    </a:cubicBezTo>
                    <a:close/>
                    <a:moveTo>
                      <a:pt x="142" y="198"/>
                    </a:move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3" y="197"/>
                      <a:pt x="143" y="197"/>
                      <a:pt x="143" y="197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43" y="198"/>
                      <a:pt x="144" y="198"/>
                      <a:pt x="145" y="198"/>
                    </a:cubicBezTo>
                    <a:cubicBezTo>
                      <a:pt x="145" y="198"/>
                      <a:pt x="145" y="198"/>
                      <a:pt x="145" y="198"/>
                    </a:cubicBezTo>
                    <a:cubicBezTo>
                      <a:pt x="144" y="198"/>
                      <a:pt x="144" y="198"/>
                      <a:pt x="144" y="198"/>
                    </a:cubicBezTo>
                    <a:cubicBezTo>
                      <a:pt x="144" y="199"/>
                      <a:pt x="144" y="198"/>
                      <a:pt x="144" y="198"/>
                    </a:cubicBezTo>
                    <a:cubicBezTo>
                      <a:pt x="144" y="198"/>
                      <a:pt x="143" y="199"/>
                      <a:pt x="143" y="198"/>
                    </a:cubicBezTo>
                    <a:cubicBezTo>
                      <a:pt x="144" y="198"/>
                      <a:pt x="142" y="198"/>
                      <a:pt x="142" y="198"/>
                    </a:cubicBezTo>
                    <a:close/>
                    <a:moveTo>
                      <a:pt x="142" y="43"/>
                    </a:moveTo>
                    <a:cubicBezTo>
                      <a:pt x="142" y="44"/>
                      <a:pt x="141" y="43"/>
                      <a:pt x="141" y="42"/>
                    </a:cubicBezTo>
                    <a:cubicBezTo>
                      <a:pt x="141" y="43"/>
                      <a:pt x="142" y="42"/>
                      <a:pt x="142" y="43"/>
                    </a:cubicBezTo>
                    <a:close/>
                    <a:moveTo>
                      <a:pt x="141" y="43"/>
                    </a:moveTo>
                    <a:cubicBezTo>
                      <a:pt x="141" y="43"/>
                      <a:pt x="141" y="43"/>
                      <a:pt x="141" y="43"/>
                    </a:cubicBezTo>
                    <a:cubicBezTo>
                      <a:pt x="140" y="44"/>
                      <a:pt x="141" y="45"/>
                      <a:pt x="141" y="43"/>
                    </a:cubicBezTo>
                    <a:close/>
                    <a:moveTo>
                      <a:pt x="141" y="45"/>
                    </a:moveTo>
                    <a:cubicBezTo>
                      <a:pt x="141" y="45"/>
                      <a:pt x="141" y="45"/>
                      <a:pt x="141" y="45"/>
                    </a:cubicBezTo>
                    <a:cubicBezTo>
                      <a:pt x="141" y="45"/>
                      <a:pt x="141" y="45"/>
                      <a:pt x="141" y="45"/>
                    </a:cubicBezTo>
                    <a:cubicBezTo>
                      <a:pt x="140" y="45"/>
                      <a:pt x="141" y="45"/>
                      <a:pt x="141" y="45"/>
                    </a:cubicBezTo>
                    <a:cubicBezTo>
                      <a:pt x="141" y="45"/>
                      <a:pt x="142" y="46"/>
                      <a:pt x="142" y="45"/>
                    </a:cubicBezTo>
                    <a:cubicBezTo>
                      <a:pt x="143" y="44"/>
                      <a:pt x="142" y="45"/>
                      <a:pt x="142" y="46"/>
                    </a:cubicBezTo>
                    <a:cubicBezTo>
                      <a:pt x="142" y="46"/>
                      <a:pt x="141" y="48"/>
                      <a:pt x="141" y="45"/>
                    </a:cubicBezTo>
                    <a:close/>
                    <a:moveTo>
                      <a:pt x="141" y="197"/>
                    </a:moveTo>
                    <a:cubicBezTo>
                      <a:pt x="140" y="197"/>
                      <a:pt x="140" y="197"/>
                      <a:pt x="140" y="197"/>
                    </a:cubicBezTo>
                    <a:cubicBezTo>
                      <a:pt x="141" y="197"/>
                      <a:pt x="141" y="197"/>
                      <a:pt x="141" y="197"/>
                    </a:cubicBezTo>
                    <a:cubicBezTo>
                      <a:pt x="141" y="197"/>
                      <a:pt x="140" y="197"/>
                      <a:pt x="141" y="198"/>
                    </a:cubicBezTo>
                    <a:cubicBezTo>
                      <a:pt x="140" y="198"/>
                      <a:pt x="140" y="198"/>
                      <a:pt x="140" y="198"/>
                    </a:cubicBezTo>
                    <a:cubicBezTo>
                      <a:pt x="140" y="197"/>
                      <a:pt x="140" y="197"/>
                      <a:pt x="141" y="197"/>
                    </a:cubicBezTo>
                    <a:close/>
                    <a:moveTo>
                      <a:pt x="140" y="46"/>
                    </a:moveTo>
                    <a:cubicBezTo>
                      <a:pt x="141" y="46"/>
                      <a:pt x="140" y="45"/>
                      <a:pt x="141" y="46"/>
                    </a:cubicBezTo>
                    <a:cubicBezTo>
                      <a:pt x="140" y="46"/>
                      <a:pt x="140" y="47"/>
                      <a:pt x="141" y="47"/>
                    </a:cubicBezTo>
                    <a:cubicBezTo>
                      <a:pt x="141" y="48"/>
                      <a:pt x="141" y="47"/>
                      <a:pt x="141" y="47"/>
                    </a:cubicBezTo>
                    <a:cubicBezTo>
                      <a:pt x="141" y="47"/>
                      <a:pt x="140" y="48"/>
                      <a:pt x="141" y="47"/>
                    </a:cubicBezTo>
                    <a:cubicBezTo>
                      <a:pt x="140" y="47"/>
                      <a:pt x="141" y="45"/>
                      <a:pt x="140" y="46"/>
                    </a:cubicBezTo>
                    <a:close/>
                    <a:moveTo>
                      <a:pt x="140" y="43"/>
                    </a:moveTo>
                    <a:cubicBezTo>
                      <a:pt x="139" y="43"/>
                      <a:pt x="140" y="44"/>
                      <a:pt x="139" y="44"/>
                    </a:cubicBezTo>
                    <a:cubicBezTo>
                      <a:pt x="139" y="44"/>
                      <a:pt x="140" y="42"/>
                      <a:pt x="140" y="43"/>
                    </a:cubicBezTo>
                    <a:close/>
                    <a:moveTo>
                      <a:pt x="139" y="196"/>
                    </a:moveTo>
                    <a:cubicBezTo>
                      <a:pt x="139" y="196"/>
                      <a:pt x="139" y="196"/>
                      <a:pt x="139" y="196"/>
                    </a:cubicBezTo>
                    <a:cubicBezTo>
                      <a:pt x="139" y="196"/>
                      <a:pt x="139" y="196"/>
                      <a:pt x="139" y="196"/>
                    </a:cubicBezTo>
                    <a:cubicBezTo>
                      <a:pt x="139" y="196"/>
                      <a:pt x="139" y="196"/>
                      <a:pt x="139" y="196"/>
                    </a:cubicBezTo>
                    <a:close/>
                    <a:moveTo>
                      <a:pt x="136" y="197"/>
                    </a:moveTo>
                    <a:cubicBezTo>
                      <a:pt x="137" y="197"/>
                      <a:pt x="137" y="197"/>
                      <a:pt x="137" y="197"/>
                    </a:cubicBezTo>
                    <a:cubicBezTo>
                      <a:pt x="137" y="197"/>
                      <a:pt x="137" y="197"/>
                      <a:pt x="137" y="197"/>
                    </a:cubicBezTo>
                    <a:cubicBezTo>
                      <a:pt x="136" y="197"/>
                      <a:pt x="136" y="197"/>
                      <a:pt x="136" y="197"/>
                    </a:cubicBezTo>
                    <a:close/>
                    <a:moveTo>
                      <a:pt x="135" y="197"/>
                    </a:move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6" y="197"/>
                      <a:pt x="136" y="197"/>
                      <a:pt x="136" y="197"/>
                    </a:cubicBezTo>
                    <a:cubicBezTo>
                      <a:pt x="136" y="197"/>
                      <a:pt x="136" y="197"/>
                      <a:pt x="136" y="197"/>
                    </a:cubicBezTo>
                    <a:cubicBezTo>
                      <a:pt x="136" y="197"/>
                      <a:pt x="136" y="197"/>
                      <a:pt x="136" y="197"/>
                    </a:cubicBezTo>
                    <a:cubicBezTo>
                      <a:pt x="136" y="197"/>
                      <a:pt x="136" y="198"/>
                      <a:pt x="136" y="197"/>
                    </a:cubicBezTo>
                    <a:cubicBezTo>
                      <a:pt x="136" y="197"/>
                      <a:pt x="136" y="197"/>
                      <a:pt x="136" y="197"/>
                    </a:cubicBezTo>
                    <a:cubicBezTo>
                      <a:pt x="135" y="197"/>
                      <a:pt x="135" y="197"/>
                      <a:pt x="135" y="197"/>
                    </a:cubicBezTo>
                    <a:close/>
                    <a:moveTo>
                      <a:pt x="135" y="200"/>
                    </a:moveTo>
                    <a:cubicBezTo>
                      <a:pt x="135" y="200"/>
                      <a:pt x="135" y="200"/>
                      <a:pt x="135" y="200"/>
                    </a:cubicBezTo>
                    <a:close/>
                    <a:moveTo>
                      <a:pt x="135" y="199"/>
                    </a:moveTo>
                    <a:cubicBezTo>
                      <a:pt x="135" y="199"/>
                      <a:pt x="135" y="199"/>
                      <a:pt x="135" y="199"/>
                    </a:cubicBezTo>
                    <a:cubicBezTo>
                      <a:pt x="135" y="199"/>
                      <a:pt x="135" y="199"/>
                      <a:pt x="135" y="199"/>
                    </a:cubicBezTo>
                    <a:cubicBezTo>
                      <a:pt x="135" y="199"/>
                      <a:pt x="135" y="199"/>
                      <a:pt x="135" y="199"/>
                    </a:cubicBezTo>
                    <a:close/>
                    <a:moveTo>
                      <a:pt x="134" y="42"/>
                    </a:moveTo>
                    <a:cubicBezTo>
                      <a:pt x="134" y="43"/>
                      <a:pt x="134" y="42"/>
                      <a:pt x="134" y="42"/>
                    </a:cubicBezTo>
                    <a:cubicBezTo>
                      <a:pt x="134" y="42"/>
                      <a:pt x="134" y="42"/>
                      <a:pt x="134" y="42"/>
                    </a:cubicBezTo>
                    <a:cubicBezTo>
                      <a:pt x="134" y="43"/>
                      <a:pt x="134" y="42"/>
                      <a:pt x="134" y="42"/>
                    </a:cubicBezTo>
                    <a:close/>
                    <a:moveTo>
                      <a:pt x="134" y="41"/>
                    </a:moveTo>
                    <a:cubicBezTo>
                      <a:pt x="134" y="40"/>
                      <a:pt x="135" y="41"/>
                      <a:pt x="134" y="41"/>
                    </a:cubicBezTo>
                    <a:cubicBezTo>
                      <a:pt x="135" y="42"/>
                      <a:pt x="134" y="41"/>
                      <a:pt x="134" y="41"/>
                    </a:cubicBezTo>
                    <a:close/>
                    <a:moveTo>
                      <a:pt x="133" y="27"/>
                    </a:move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27"/>
                      <a:pt x="133" y="27"/>
                      <a:pt x="133" y="27"/>
                    </a:cubicBezTo>
                    <a:close/>
                    <a:moveTo>
                      <a:pt x="133" y="37"/>
                    </a:moveTo>
                    <a:cubicBezTo>
                      <a:pt x="132" y="35"/>
                      <a:pt x="132" y="36"/>
                      <a:pt x="133" y="37"/>
                    </a:cubicBezTo>
                    <a:cubicBezTo>
                      <a:pt x="133" y="36"/>
                      <a:pt x="133" y="37"/>
                      <a:pt x="133" y="36"/>
                    </a:cubicBezTo>
                    <a:cubicBezTo>
                      <a:pt x="132" y="38"/>
                      <a:pt x="132" y="38"/>
                      <a:pt x="133" y="37"/>
                    </a:cubicBezTo>
                    <a:close/>
                    <a:moveTo>
                      <a:pt x="132" y="27"/>
                    </a:moveTo>
                    <a:cubicBezTo>
                      <a:pt x="131" y="27"/>
                      <a:pt x="132" y="26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lose/>
                    <a:moveTo>
                      <a:pt x="132" y="31"/>
                    </a:moveTo>
                    <a:cubicBezTo>
                      <a:pt x="132" y="31"/>
                      <a:pt x="132" y="31"/>
                      <a:pt x="132" y="31"/>
                    </a:cubicBezTo>
                    <a:cubicBezTo>
                      <a:pt x="131" y="31"/>
                      <a:pt x="132" y="31"/>
                      <a:pt x="132" y="31"/>
                    </a:cubicBezTo>
                    <a:close/>
                    <a:moveTo>
                      <a:pt x="131" y="27"/>
                    </a:move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1" y="28"/>
                      <a:pt x="131" y="28"/>
                    </a:cubicBezTo>
                    <a:lnTo>
                      <a:pt x="131" y="27"/>
                    </a:lnTo>
                    <a:close/>
                    <a:moveTo>
                      <a:pt x="130" y="27"/>
                    </a:moveTo>
                    <a:cubicBezTo>
                      <a:pt x="131" y="27"/>
                      <a:pt x="131" y="27"/>
                      <a:pt x="131" y="27"/>
                    </a:cubicBezTo>
                    <a:cubicBezTo>
                      <a:pt x="131" y="27"/>
                      <a:pt x="131" y="28"/>
                      <a:pt x="130" y="27"/>
                    </a:cubicBezTo>
                    <a:close/>
                    <a:moveTo>
                      <a:pt x="128" y="25"/>
                    </a:moveTo>
                    <a:cubicBezTo>
                      <a:pt x="128" y="25"/>
                      <a:pt x="129" y="25"/>
                      <a:pt x="129" y="25"/>
                    </a:cubicBezTo>
                    <a:cubicBezTo>
                      <a:pt x="128" y="26"/>
                      <a:pt x="128" y="25"/>
                      <a:pt x="128" y="25"/>
                    </a:cubicBezTo>
                    <a:close/>
                    <a:moveTo>
                      <a:pt x="128" y="27"/>
                    </a:moveTo>
                    <a:cubicBezTo>
                      <a:pt x="128" y="27"/>
                      <a:pt x="128" y="27"/>
                      <a:pt x="128" y="27"/>
                    </a:cubicBezTo>
                    <a:cubicBezTo>
                      <a:pt x="128" y="27"/>
                      <a:pt x="128" y="27"/>
                      <a:pt x="128" y="27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lnTo>
                      <a:pt x="128" y="27"/>
                    </a:lnTo>
                    <a:close/>
                    <a:moveTo>
                      <a:pt x="127" y="26"/>
                    </a:moveTo>
                    <a:cubicBezTo>
                      <a:pt x="128" y="25"/>
                      <a:pt x="128" y="25"/>
                      <a:pt x="128" y="25"/>
                    </a:cubicBezTo>
                    <a:cubicBezTo>
                      <a:pt x="128" y="26"/>
                      <a:pt x="128" y="26"/>
                      <a:pt x="128" y="26"/>
                    </a:cubicBezTo>
                    <a:lnTo>
                      <a:pt x="127" y="26"/>
                    </a:lnTo>
                    <a:close/>
                    <a:moveTo>
                      <a:pt x="126" y="202"/>
                    </a:moveTo>
                    <a:cubicBezTo>
                      <a:pt x="126" y="202"/>
                      <a:pt x="126" y="202"/>
                      <a:pt x="126" y="202"/>
                    </a:cubicBezTo>
                    <a:cubicBezTo>
                      <a:pt x="126" y="203"/>
                      <a:pt x="126" y="203"/>
                      <a:pt x="126" y="203"/>
                    </a:cubicBezTo>
                    <a:lnTo>
                      <a:pt x="126" y="202"/>
                    </a:lnTo>
                    <a:close/>
                    <a:moveTo>
                      <a:pt x="125" y="202"/>
                    </a:moveTo>
                    <a:cubicBezTo>
                      <a:pt x="126" y="202"/>
                      <a:pt x="126" y="202"/>
                      <a:pt x="126" y="202"/>
                    </a:cubicBezTo>
                    <a:cubicBezTo>
                      <a:pt x="126" y="202"/>
                      <a:pt x="126" y="202"/>
                      <a:pt x="126" y="202"/>
                    </a:cubicBezTo>
                    <a:lnTo>
                      <a:pt x="125" y="202"/>
                    </a:lnTo>
                    <a:close/>
                    <a:moveTo>
                      <a:pt x="122" y="13"/>
                    </a:moveTo>
                    <a:cubicBezTo>
                      <a:pt x="122" y="13"/>
                      <a:pt x="122" y="13"/>
                      <a:pt x="121" y="13"/>
                    </a:cubicBezTo>
                    <a:cubicBezTo>
                      <a:pt x="121" y="12"/>
                      <a:pt x="122" y="12"/>
                      <a:pt x="122" y="13"/>
                    </a:cubicBezTo>
                    <a:close/>
                    <a:moveTo>
                      <a:pt x="122" y="14"/>
                    </a:moveTo>
                    <a:cubicBezTo>
                      <a:pt x="122" y="13"/>
                      <a:pt x="121" y="14"/>
                      <a:pt x="121" y="14"/>
                    </a:cubicBezTo>
                    <a:cubicBezTo>
                      <a:pt x="121" y="14"/>
                      <a:pt x="122" y="13"/>
                      <a:pt x="122" y="14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3" y="14"/>
                      <a:pt x="122" y="13"/>
                      <a:pt x="123" y="13"/>
                    </a:cubicBezTo>
                    <a:lnTo>
                      <a:pt x="122" y="14"/>
                    </a:lnTo>
                    <a:close/>
                    <a:moveTo>
                      <a:pt x="120" y="18"/>
                    </a:move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18"/>
                      <a:pt x="120" y="16"/>
                      <a:pt x="121" y="17"/>
                    </a:cubicBezTo>
                    <a:cubicBezTo>
                      <a:pt x="121" y="17"/>
                      <a:pt x="121" y="17"/>
                      <a:pt x="122" y="17"/>
                    </a:cubicBezTo>
                    <a:cubicBezTo>
                      <a:pt x="121" y="18"/>
                      <a:pt x="121" y="18"/>
                      <a:pt x="121" y="19"/>
                    </a:cubicBezTo>
                    <a:cubicBezTo>
                      <a:pt x="122" y="19"/>
                      <a:pt x="122" y="18"/>
                      <a:pt x="122" y="18"/>
                    </a:cubicBezTo>
                    <a:cubicBezTo>
                      <a:pt x="122" y="18"/>
                      <a:pt x="123" y="17"/>
                      <a:pt x="123" y="18"/>
                    </a:cubicBezTo>
                    <a:cubicBezTo>
                      <a:pt x="122" y="18"/>
                      <a:pt x="122" y="19"/>
                      <a:pt x="121" y="19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9"/>
                      <a:pt x="122" y="19"/>
                      <a:pt x="122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1" y="19"/>
                      <a:pt x="121" y="19"/>
                      <a:pt x="121" y="19"/>
                    </a:cubicBezTo>
                    <a:cubicBezTo>
                      <a:pt x="121" y="19"/>
                      <a:pt x="121" y="19"/>
                      <a:pt x="121" y="18"/>
                    </a:cubicBezTo>
                    <a:cubicBezTo>
                      <a:pt x="121" y="19"/>
                      <a:pt x="121" y="19"/>
                      <a:pt x="121" y="19"/>
                    </a:cubicBezTo>
                    <a:cubicBezTo>
                      <a:pt x="120" y="18"/>
                      <a:pt x="120" y="18"/>
                      <a:pt x="120" y="18"/>
                    </a:cubicBezTo>
                    <a:close/>
                    <a:moveTo>
                      <a:pt x="120" y="15"/>
                    </a:moveTo>
                    <a:cubicBezTo>
                      <a:pt x="121" y="15"/>
                      <a:pt x="121" y="15"/>
                      <a:pt x="121" y="15"/>
                    </a:cubicBezTo>
                    <a:cubicBezTo>
                      <a:pt x="120" y="15"/>
                      <a:pt x="121" y="16"/>
                      <a:pt x="121" y="16"/>
                    </a:cubicBezTo>
                    <a:cubicBezTo>
                      <a:pt x="120" y="16"/>
                      <a:pt x="120" y="15"/>
                      <a:pt x="120" y="15"/>
                    </a:cubicBezTo>
                    <a:close/>
                    <a:moveTo>
                      <a:pt x="120" y="18"/>
                    </a:moveTo>
                    <a:cubicBezTo>
                      <a:pt x="120" y="19"/>
                      <a:pt x="119" y="19"/>
                      <a:pt x="120" y="18"/>
                    </a:cubicBezTo>
                    <a:cubicBezTo>
                      <a:pt x="120" y="19"/>
                      <a:pt x="120" y="17"/>
                      <a:pt x="120" y="18"/>
                    </a:cubicBezTo>
                    <a:cubicBezTo>
                      <a:pt x="120" y="18"/>
                      <a:pt x="120" y="17"/>
                      <a:pt x="120" y="18"/>
                    </a:cubicBezTo>
                    <a:cubicBezTo>
                      <a:pt x="120" y="18"/>
                      <a:pt x="120" y="17"/>
                      <a:pt x="120" y="18"/>
                    </a:cubicBezTo>
                    <a:cubicBezTo>
                      <a:pt x="121" y="19"/>
                      <a:pt x="120" y="19"/>
                      <a:pt x="120" y="19"/>
                    </a:cubicBezTo>
                    <a:cubicBezTo>
                      <a:pt x="120" y="19"/>
                      <a:pt x="120" y="19"/>
                      <a:pt x="120" y="18"/>
                    </a:cubicBezTo>
                    <a:close/>
                    <a:moveTo>
                      <a:pt x="118" y="18"/>
                    </a:moveTo>
                    <a:cubicBezTo>
                      <a:pt x="118" y="18"/>
                      <a:pt x="118" y="18"/>
                      <a:pt x="118" y="18"/>
                    </a:cubicBezTo>
                    <a:cubicBezTo>
                      <a:pt x="118" y="17"/>
                      <a:pt x="118" y="18"/>
                      <a:pt x="118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7"/>
                      <a:pt x="119" y="17"/>
                      <a:pt x="118" y="18"/>
                    </a:cubicBezTo>
                    <a:close/>
                    <a:moveTo>
                      <a:pt x="117" y="209"/>
                    </a:moveTo>
                    <a:cubicBezTo>
                      <a:pt x="117" y="209"/>
                      <a:pt x="117" y="209"/>
                      <a:pt x="118" y="209"/>
                    </a:cubicBezTo>
                    <a:cubicBezTo>
                      <a:pt x="118" y="209"/>
                      <a:pt x="118" y="210"/>
                      <a:pt x="118" y="209"/>
                    </a:cubicBezTo>
                    <a:lnTo>
                      <a:pt x="117" y="209"/>
                    </a:lnTo>
                    <a:close/>
                    <a:moveTo>
                      <a:pt x="117" y="201"/>
                    </a:moveTo>
                    <a:cubicBezTo>
                      <a:pt x="117" y="201"/>
                      <a:pt x="117" y="200"/>
                      <a:pt x="117" y="201"/>
                    </a:cubicBezTo>
                    <a:cubicBezTo>
                      <a:pt x="117" y="201"/>
                      <a:pt x="117" y="202"/>
                      <a:pt x="117" y="201"/>
                    </a:cubicBezTo>
                    <a:close/>
                    <a:moveTo>
                      <a:pt x="117" y="17"/>
                    </a:moveTo>
                    <a:cubicBezTo>
                      <a:pt x="117" y="16"/>
                      <a:pt x="117" y="17"/>
                      <a:pt x="1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7" y="17"/>
                      <a:pt x="117" y="17"/>
                      <a:pt x="117" y="17"/>
                    </a:cubicBezTo>
                    <a:close/>
                    <a:moveTo>
                      <a:pt x="117" y="17"/>
                    </a:moveTo>
                    <a:cubicBezTo>
                      <a:pt x="117" y="16"/>
                      <a:pt x="117" y="16"/>
                      <a:pt x="117" y="16"/>
                    </a:cubicBezTo>
                    <a:cubicBezTo>
                      <a:pt x="118" y="17"/>
                      <a:pt x="117" y="17"/>
                      <a:pt x="117" y="17"/>
                    </a:cubicBezTo>
                    <a:close/>
                    <a:moveTo>
                      <a:pt x="116" y="17"/>
                    </a:moveTo>
                    <a:cubicBezTo>
                      <a:pt x="116" y="18"/>
                      <a:pt x="116" y="18"/>
                      <a:pt x="116" y="18"/>
                    </a:cubicBezTo>
                    <a:cubicBezTo>
                      <a:pt x="117" y="17"/>
                      <a:pt x="116" y="18"/>
                      <a:pt x="116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16" y="18"/>
                      <a:pt x="117" y="18"/>
                      <a:pt x="116" y="17"/>
                    </a:cubicBezTo>
                    <a:close/>
                    <a:moveTo>
                      <a:pt x="116" y="16"/>
                    </a:moveTo>
                    <a:cubicBezTo>
                      <a:pt x="116" y="17"/>
                      <a:pt x="117" y="17"/>
                      <a:pt x="116" y="17"/>
                    </a:cubicBezTo>
                    <a:cubicBezTo>
                      <a:pt x="116" y="18"/>
                      <a:pt x="116" y="17"/>
                      <a:pt x="116" y="16"/>
                    </a:cubicBezTo>
                    <a:close/>
                    <a:moveTo>
                      <a:pt x="115" y="13"/>
                    </a:moveTo>
                    <a:cubicBezTo>
                      <a:pt x="115" y="13"/>
                      <a:pt x="116" y="13"/>
                      <a:pt x="115" y="14"/>
                    </a:cubicBezTo>
                    <a:cubicBezTo>
                      <a:pt x="115" y="14"/>
                      <a:pt x="115" y="14"/>
                      <a:pt x="115" y="13"/>
                    </a:cubicBezTo>
                    <a:close/>
                    <a:moveTo>
                      <a:pt x="113" y="17"/>
                    </a:moveTo>
                    <a:cubicBezTo>
                      <a:pt x="113" y="17"/>
                      <a:pt x="113" y="17"/>
                      <a:pt x="114" y="17"/>
                    </a:cubicBezTo>
                    <a:cubicBezTo>
                      <a:pt x="114" y="16"/>
                      <a:pt x="113" y="18"/>
                      <a:pt x="113" y="17"/>
                    </a:cubicBezTo>
                    <a:cubicBezTo>
                      <a:pt x="114" y="17"/>
                      <a:pt x="114" y="17"/>
                      <a:pt x="113" y="17"/>
                    </a:cubicBezTo>
                    <a:close/>
                    <a:moveTo>
                      <a:pt x="111" y="14"/>
                    </a:moveTo>
                    <a:cubicBezTo>
                      <a:pt x="111" y="13"/>
                      <a:pt x="112" y="13"/>
                      <a:pt x="112" y="13"/>
                    </a:cubicBezTo>
                    <a:cubicBezTo>
                      <a:pt x="112" y="13"/>
                      <a:pt x="112" y="12"/>
                      <a:pt x="111" y="14"/>
                    </a:cubicBezTo>
                    <a:close/>
                    <a:moveTo>
                      <a:pt x="111" y="14"/>
                    </a:moveTo>
                    <a:cubicBezTo>
                      <a:pt x="112" y="15"/>
                      <a:pt x="112" y="14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lnTo>
                      <a:pt x="111" y="14"/>
                    </a:lnTo>
                    <a:close/>
                    <a:moveTo>
                      <a:pt x="110" y="210"/>
                    </a:moveTo>
                    <a:cubicBezTo>
                      <a:pt x="110" y="209"/>
                      <a:pt x="110" y="210"/>
                      <a:pt x="110" y="210"/>
                    </a:cubicBezTo>
                    <a:close/>
                    <a:moveTo>
                      <a:pt x="108" y="210"/>
                    </a:moveTo>
                    <a:cubicBezTo>
                      <a:pt x="108" y="209"/>
                      <a:pt x="108" y="209"/>
                      <a:pt x="108" y="209"/>
                    </a:cubicBezTo>
                    <a:cubicBezTo>
                      <a:pt x="109" y="209"/>
                      <a:pt x="108" y="210"/>
                      <a:pt x="109" y="210"/>
                    </a:cubicBezTo>
                    <a:cubicBezTo>
                      <a:pt x="108" y="210"/>
                      <a:pt x="108" y="210"/>
                      <a:pt x="108" y="210"/>
                    </a:cubicBezTo>
                    <a:close/>
                    <a:moveTo>
                      <a:pt x="108" y="10"/>
                    </a:move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09" y="12"/>
                      <a:pt x="108" y="10"/>
                    </a:cubicBezTo>
                    <a:close/>
                    <a:moveTo>
                      <a:pt x="108" y="205"/>
                    </a:moveTo>
                    <a:cubicBezTo>
                      <a:pt x="108" y="205"/>
                      <a:pt x="108" y="205"/>
                      <a:pt x="108" y="205"/>
                    </a:cubicBezTo>
                    <a:cubicBezTo>
                      <a:pt x="107" y="205"/>
                      <a:pt x="107" y="204"/>
                      <a:pt x="107" y="204"/>
                    </a:cubicBezTo>
                    <a:cubicBezTo>
                      <a:pt x="107" y="205"/>
                      <a:pt x="108" y="204"/>
                      <a:pt x="108" y="204"/>
                    </a:cubicBezTo>
                    <a:lnTo>
                      <a:pt x="108" y="205"/>
                    </a:lnTo>
                    <a:close/>
                    <a:moveTo>
                      <a:pt x="107" y="206"/>
                    </a:moveTo>
                    <a:cubicBezTo>
                      <a:pt x="106" y="205"/>
                      <a:pt x="107" y="205"/>
                      <a:pt x="107" y="205"/>
                    </a:cubicBezTo>
                    <a:cubicBezTo>
                      <a:pt x="107" y="205"/>
                      <a:pt x="107" y="205"/>
                      <a:pt x="108" y="205"/>
                    </a:cubicBezTo>
                    <a:cubicBezTo>
                      <a:pt x="108" y="205"/>
                      <a:pt x="108" y="206"/>
                      <a:pt x="107" y="206"/>
                    </a:cubicBezTo>
                    <a:close/>
                    <a:moveTo>
                      <a:pt x="107" y="209"/>
                    </a:moveTo>
                    <a:cubicBezTo>
                      <a:pt x="107" y="209"/>
                      <a:pt x="107" y="209"/>
                      <a:pt x="107" y="209"/>
                    </a:cubicBezTo>
                    <a:cubicBezTo>
                      <a:pt x="106" y="208"/>
                      <a:pt x="106" y="209"/>
                      <a:pt x="107" y="209"/>
                    </a:cubicBezTo>
                    <a:close/>
                    <a:moveTo>
                      <a:pt x="106" y="207"/>
                    </a:move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06" y="207"/>
                      <a:pt x="108" y="207"/>
                      <a:pt x="107" y="207"/>
                    </a:cubicBezTo>
                    <a:cubicBezTo>
                      <a:pt x="107" y="208"/>
                      <a:pt x="107" y="209"/>
                      <a:pt x="107" y="209"/>
                    </a:cubicBezTo>
                    <a:cubicBezTo>
                      <a:pt x="107" y="209"/>
                      <a:pt x="107" y="209"/>
                      <a:pt x="107" y="209"/>
                    </a:cubicBezTo>
                    <a:cubicBezTo>
                      <a:pt x="107" y="209"/>
                      <a:pt x="107" y="209"/>
                      <a:pt x="107" y="209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05" y="207"/>
                      <a:pt x="106" y="207"/>
                      <a:pt x="106" y="207"/>
                    </a:cubicBezTo>
                    <a:close/>
                    <a:moveTo>
                      <a:pt x="106" y="11"/>
                    </a:moveTo>
                    <a:cubicBezTo>
                      <a:pt x="106" y="9"/>
                      <a:pt x="106" y="9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105" y="12"/>
                      <a:pt x="106" y="11"/>
                    </a:cubicBezTo>
                    <a:close/>
                    <a:moveTo>
                      <a:pt x="103" y="203"/>
                    </a:moveTo>
                    <a:cubicBezTo>
                      <a:pt x="104" y="203"/>
                      <a:pt x="103" y="201"/>
                      <a:pt x="103" y="200"/>
                    </a:cubicBezTo>
                    <a:cubicBezTo>
                      <a:pt x="103" y="201"/>
                      <a:pt x="104" y="200"/>
                      <a:pt x="104" y="201"/>
                    </a:cubicBezTo>
                    <a:cubicBezTo>
                      <a:pt x="105" y="202"/>
                      <a:pt x="103" y="203"/>
                      <a:pt x="103" y="203"/>
                    </a:cubicBezTo>
                    <a:close/>
                    <a:moveTo>
                      <a:pt x="104" y="205"/>
                    </a:moveTo>
                    <a:cubicBezTo>
                      <a:pt x="104" y="205"/>
                      <a:pt x="104" y="207"/>
                      <a:pt x="104" y="206"/>
                    </a:cubicBezTo>
                    <a:cubicBezTo>
                      <a:pt x="104" y="206"/>
                      <a:pt x="103" y="206"/>
                      <a:pt x="104" y="205"/>
                    </a:cubicBezTo>
                    <a:close/>
                    <a:moveTo>
                      <a:pt x="104" y="204"/>
                    </a:moveTo>
                    <a:cubicBezTo>
                      <a:pt x="103" y="203"/>
                      <a:pt x="104" y="204"/>
                      <a:pt x="104" y="204"/>
                    </a:cubicBezTo>
                    <a:cubicBezTo>
                      <a:pt x="103" y="205"/>
                      <a:pt x="103" y="205"/>
                      <a:pt x="104" y="204"/>
                    </a:cubicBezTo>
                    <a:cubicBezTo>
                      <a:pt x="104" y="205"/>
                      <a:pt x="103" y="204"/>
                      <a:pt x="103" y="204"/>
                    </a:cubicBezTo>
                    <a:cubicBezTo>
                      <a:pt x="103" y="205"/>
                      <a:pt x="103" y="205"/>
                      <a:pt x="103" y="204"/>
                    </a:cubicBezTo>
                    <a:cubicBezTo>
                      <a:pt x="103" y="205"/>
                      <a:pt x="104" y="203"/>
                      <a:pt x="104" y="204"/>
                    </a:cubicBezTo>
                    <a:close/>
                    <a:moveTo>
                      <a:pt x="101" y="7"/>
                    </a:moveTo>
                    <a:cubicBezTo>
                      <a:pt x="102" y="6"/>
                      <a:pt x="102" y="6"/>
                      <a:pt x="102" y="6"/>
                    </a:cubicBezTo>
                    <a:cubicBezTo>
                      <a:pt x="102" y="7"/>
                      <a:pt x="101" y="7"/>
                      <a:pt x="101" y="7"/>
                    </a:cubicBezTo>
                    <a:close/>
                    <a:moveTo>
                      <a:pt x="101" y="12"/>
                    </a:moveTo>
                    <a:cubicBezTo>
                      <a:pt x="101" y="12"/>
                      <a:pt x="101" y="12"/>
                      <a:pt x="101" y="12"/>
                    </a:cubicBezTo>
                    <a:cubicBezTo>
                      <a:pt x="101" y="12"/>
                      <a:pt x="101" y="11"/>
                      <a:pt x="101" y="12"/>
                    </a:cubicBezTo>
                    <a:close/>
                    <a:moveTo>
                      <a:pt x="101" y="9"/>
                    </a:move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9"/>
                      <a:pt x="101" y="9"/>
                      <a:pt x="101" y="9"/>
                    </a:cubicBezTo>
                    <a:close/>
                    <a:moveTo>
                      <a:pt x="100" y="12"/>
                    </a:moveTo>
                    <a:cubicBezTo>
                      <a:pt x="100" y="12"/>
                      <a:pt x="101" y="11"/>
                      <a:pt x="101" y="12"/>
                    </a:cubicBezTo>
                    <a:cubicBezTo>
                      <a:pt x="100" y="12"/>
                      <a:pt x="100" y="12"/>
                      <a:pt x="100" y="12"/>
                    </a:cubicBezTo>
                    <a:close/>
                    <a:moveTo>
                      <a:pt x="91" y="6"/>
                    </a:moveTo>
                    <a:cubicBezTo>
                      <a:pt x="91" y="6"/>
                      <a:pt x="92" y="7"/>
                      <a:pt x="91" y="7"/>
                    </a:cubicBezTo>
                    <a:cubicBezTo>
                      <a:pt x="91" y="6"/>
                      <a:pt x="91" y="5"/>
                      <a:pt x="91" y="6"/>
                    </a:cubicBezTo>
                    <a:close/>
                    <a:moveTo>
                      <a:pt x="92" y="15"/>
                    </a:move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4"/>
                      <a:pt x="92" y="14"/>
                      <a:pt x="93" y="14"/>
                    </a:cubicBezTo>
                    <a:cubicBezTo>
                      <a:pt x="92" y="13"/>
                      <a:pt x="92" y="15"/>
                      <a:pt x="93" y="14"/>
                    </a:cubicBezTo>
                    <a:cubicBezTo>
                      <a:pt x="93" y="13"/>
                      <a:pt x="93" y="15"/>
                      <a:pt x="94" y="15"/>
                    </a:cubicBezTo>
                    <a:cubicBezTo>
                      <a:pt x="94" y="15"/>
                      <a:pt x="93" y="15"/>
                      <a:pt x="92" y="15"/>
                    </a:cubicBezTo>
                    <a:cubicBezTo>
                      <a:pt x="92" y="14"/>
                      <a:pt x="92" y="15"/>
                      <a:pt x="92" y="15"/>
                    </a:cubicBezTo>
                    <a:cubicBezTo>
                      <a:pt x="92" y="14"/>
                      <a:pt x="92" y="15"/>
                      <a:pt x="92" y="15"/>
                    </a:cubicBezTo>
                    <a:close/>
                    <a:moveTo>
                      <a:pt x="90" y="204"/>
                    </a:moveTo>
                    <a:cubicBezTo>
                      <a:pt x="90" y="203"/>
                      <a:pt x="90" y="203"/>
                      <a:pt x="90" y="203"/>
                    </a:cubicBezTo>
                    <a:cubicBezTo>
                      <a:pt x="89" y="203"/>
                      <a:pt x="90" y="203"/>
                      <a:pt x="90" y="203"/>
                    </a:cubicBezTo>
                    <a:cubicBezTo>
                      <a:pt x="90" y="204"/>
                      <a:pt x="90" y="203"/>
                      <a:pt x="90" y="204"/>
                    </a:cubicBezTo>
                    <a:close/>
                    <a:moveTo>
                      <a:pt x="90" y="203"/>
                    </a:moveTo>
                    <a:cubicBezTo>
                      <a:pt x="90" y="202"/>
                      <a:pt x="90" y="201"/>
                      <a:pt x="90" y="202"/>
                    </a:cubicBezTo>
                    <a:cubicBezTo>
                      <a:pt x="90" y="202"/>
                      <a:pt x="90" y="203"/>
                      <a:pt x="90" y="202"/>
                    </a:cubicBezTo>
                    <a:cubicBezTo>
                      <a:pt x="90" y="202"/>
                      <a:pt x="90" y="202"/>
                      <a:pt x="90" y="203"/>
                    </a:cubicBezTo>
                    <a:close/>
                    <a:moveTo>
                      <a:pt x="91" y="9"/>
                    </a:moveTo>
                    <a:cubicBezTo>
                      <a:pt x="91" y="9"/>
                      <a:pt x="91" y="9"/>
                      <a:pt x="91" y="9"/>
                    </a:cubicBezTo>
                    <a:cubicBezTo>
                      <a:pt x="91" y="9"/>
                      <a:pt x="91" y="9"/>
                      <a:pt x="91" y="10"/>
                    </a:cubicBezTo>
                    <a:cubicBezTo>
                      <a:pt x="90" y="9"/>
                      <a:pt x="91" y="9"/>
                      <a:pt x="91" y="9"/>
                    </a:cubicBezTo>
                    <a:close/>
                    <a:moveTo>
                      <a:pt x="90" y="3"/>
                    </a:moveTo>
                    <a:cubicBezTo>
                      <a:pt x="90" y="3"/>
                      <a:pt x="90" y="4"/>
                      <a:pt x="91" y="3"/>
                    </a:cubicBezTo>
                    <a:cubicBezTo>
                      <a:pt x="91" y="4"/>
                      <a:pt x="90" y="4"/>
                      <a:pt x="90" y="3"/>
                    </a:cubicBezTo>
                    <a:close/>
                    <a:moveTo>
                      <a:pt x="90" y="9"/>
                    </a:moveTo>
                    <a:cubicBezTo>
                      <a:pt x="90" y="8"/>
                      <a:pt x="91" y="9"/>
                      <a:pt x="90" y="9"/>
                    </a:cubicBezTo>
                    <a:cubicBezTo>
                      <a:pt x="90" y="11"/>
                      <a:pt x="90" y="8"/>
                      <a:pt x="90" y="9"/>
                    </a:cubicBezTo>
                    <a:close/>
                    <a:moveTo>
                      <a:pt x="85" y="206"/>
                    </a:moveTo>
                    <a:cubicBezTo>
                      <a:pt x="85" y="205"/>
                      <a:pt x="85" y="205"/>
                      <a:pt x="85" y="205"/>
                    </a:cubicBezTo>
                    <a:cubicBezTo>
                      <a:pt x="85" y="205"/>
                      <a:pt x="85" y="205"/>
                      <a:pt x="85" y="205"/>
                    </a:cubicBezTo>
                    <a:cubicBezTo>
                      <a:pt x="85" y="205"/>
                      <a:pt x="86" y="205"/>
                      <a:pt x="85" y="206"/>
                    </a:cubicBezTo>
                    <a:close/>
                    <a:moveTo>
                      <a:pt x="86" y="7"/>
                    </a:moveTo>
                    <a:cubicBezTo>
                      <a:pt x="86" y="7"/>
                      <a:pt x="86" y="6"/>
                      <a:pt x="85" y="7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6" y="6"/>
                      <a:pt x="86" y="7"/>
                    </a:cubicBezTo>
                    <a:close/>
                    <a:moveTo>
                      <a:pt x="84" y="204"/>
                    </a:moveTo>
                    <a:cubicBezTo>
                      <a:pt x="84" y="204"/>
                      <a:pt x="84" y="204"/>
                      <a:pt x="84" y="204"/>
                    </a:cubicBezTo>
                    <a:cubicBezTo>
                      <a:pt x="84" y="205"/>
                      <a:pt x="84" y="205"/>
                      <a:pt x="84" y="205"/>
                    </a:cubicBezTo>
                    <a:cubicBezTo>
                      <a:pt x="85" y="206"/>
                      <a:pt x="83" y="205"/>
                      <a:pt x="84" y="204"/>
                    </a:cubicBezTo>
                    <a:close/>
                    <a:moveTo>
                      <a:pt x="84" y="206"/>
                    </a:moveTo>
                    <a:cubicBezTo>
                      <a:pt x="84" y="206"/>
                      <a:pt x="84" y="206"/>
                      <a:pt x="84" y="206"/>
                    </a:cubicBezTo>
                    <a:cubicBezTo>
                      <a:pt x="84" y="206"/>
                      <a:pt x="84" y="206"/>
                      <a:pt x="84" y="206"/>
                    </a:cubicBezTo>
                    <a:cubicBezTo>
                      <a:pt x="84" y="206"/>
                      <a:pt x="84" y="206"/>
                      <a:pt x="84" y="205"/>
                    </a:cubicBezTo>
                    <a:cubicBezTo>
                      <a:pt x="84" y="206"/>
                      <a:pt x="84" y="206"/>
                      <a:pt x="84" y="206"/>
                    </a:cubicBezTo>
                    <a:cubicBezTo>
                      <a:pt x="84" y="206"/>
                      <a:pt x="84" y="206"/>
                      <a:pt x="84" y="206"/>
                    </a:cubicBezTo>
                    <a:cubicBezTo>
                      <a:pt x="84" y="207"/>
                      <a:pt x="84" y="207"/>
                      <a:pt x="84" y="207"/>
                    </a:cubicBezTo>
                    <a:cubicBezTo>
                      <a:pt x="84" y="207"/>
                      <a:pt x="83" y="207"/>
                      <a:pt x="84" y="206"/>
                    </a:cubicBezTo>
                    <a:close/>
                    <a:moveTo>
                      <a:pt x="82" y="6"/>
                    </a:moveTo>
                    <a:cubicBezTo>
                      <a:pt x="82" y="5"/>
                      <a:pt x="83" y="7"/>
                      <a:pt x="83" y="6"/>
                    </a:cubicBezTo>
                    <a:cubicBezTo>
                      <a:pt x="82" y="7"/>
                      <a:pt x="83" y="4"/>
                      <a:pt x="82" y="6"/>
                    </a:cubicBezTo>
                    <a:close/>
                    <a:moveTo>
                      <a:pt x="81" y="203"/>
                    </a:moveTo>
                    <a:cubicBezTo>
                      <a:pt x="81" y="202"/>
                      <a:pt x="81" y="202"/>
                      <a:pt x="81" y="202"/>
                    </a:cubicBezTo>
                    <a:cubicBezTo>
                      <a:pt x="81" y="202"/>
                      <a:pt x="81" y="202"/>
                      <a:pt x="81" y="202"/>
                    </a:cubicBezTo>
                    <a:cubicBezTo>
                      <a:pt x="82" y="203"/>
                      <a:pt x="82" y="203"/>
                      <a:pt x="82" y="203"/>
                    </a:cubicBezTo>
                    <a:lnTo>
                      <a:pt x="81" y="203"/>
                    </a:lnTo>
                    <a:close/>
                    <a:moveTo>
                      <a:pt x="80" y="204"/>
                    </a:moveTo>
                    <a:cubicBezTo>
                      <a:pt x="80" y="203"/>
                      <a:pt x="80" y="203"/>
                      <a:pt x="80" y="203"/>
                    </a:cubicBezTo>
                    <a:cubicBezTo>
                      <a:pt x="81" y="203"/>
                      <a:pt x="81" y="203"/>
                      <a:pt x="81" y="203"/>
                    </a:cubicBezTo>
                    <a:cubicBezTo>
                      <a:pt x="81" y="203"/>
                      <a:pt x="81" y="203"/>
                      <a:pt x="81" y="203"/>
                    </a:cubicBezTo>
                    <a:cubicBezTo>
                      <a:pt x="81" y="203"/>
                      <a:pt x="81" y="203"/>
                      <a:pt x="81" y="203"/>
                    </a:cubicBezTo>
                    <a:cubicBezTo>
                      <a:pt x="81" y="204"/>
                      <a:pt x="81" y="204"/>
                      <a:pt x="81" y="204"/>
                    </a:cubicBezTo>
                    <a:cubicBezTo>
                      <a:pt x="81" y="204"/>
                      <a:pt x="81" y="204"/>
                      <a:pt x="81" y="204"/>
                    </a:cubicBezTo>
                    <a:cubicBezTo>
                      <a:pt x="81" y="204"/>
                      <a:pt x="81" y="204"/>
                      <a:pt x="81" y="204"/>
                    </a:cubicBezTo>
                    <a:cubicBezTo>
                      <a:pt x="81" y="204"/>
                      <a:pt x="80" y="204"/>
                      <a:pt x="81" y="204"/>
                    </a:cubicBezTo>
                    <a:lnTo>
                      <a:pt x="80" y="204"/>
                    </a:lnTo>
                    <a:close/>
                    <a:moveTo>
                      <a:pt x="79" y="202"/>
                    </a:moveTo>
                    <a:cubicBezTo>
                      <a:pt x="79" y="202"/>
                      <a:pt x="79" y="201"/>
                      <a:pt x="79" y="202"/>
                    </a:cubicBezTo>
                    <a:cubicBezTo>
                      <a:pt x="79" y="202"/>
                      <a:pt x="79" y="203"/>
                      <a:pt x="79" y="202"/>
                    </a:cubicBezTo>
                    <a:close/>
                    <a:moveTo>
                      <a:pt x="80" y="10"/>
                    </a:moveTo>
                    <a:cubicBezTo>
                      <a:pt x="81" y="10"/>
                      <a:pt x="80" y="10"/>
                      <a:pt x="80" y="10"/>
                    </a:cubicBezTo>
                    <a:cubicBezTo>
                      <a:pt x="79" y="11"/>
                      <a:pt x="79" y="10"/>
                      <a:pt x="79" y="10"/>
                    </a:cubicBezTo>
                    <a:cubicBezTo>
                      <a:pt x="79" y="9"/>
                      <a:pt x="79" y="10"/>
                      <a:pt x="80" y="10"/>
                    </a:cubicBezTo>
                    <a:close/>
                    <a:moveTo>
                      <a:pt x="79" y="8"/>
                    </a:moveTo>
                    <a:cubicBezTo>
                      <a:pt x="79" y="8"/>
                      <a:pt x="80" y="10"/>
                      <a:pt x="80" y="9"/>
                    </a:cubicBezTo>
                    <a:cubicBezTo>
                      <a:pt x="79" y="9"/>
                      <a:pt x="80" y="10"/>
                      <a:pt x="79" y="8"/>
                    </a:cubicBezTo>
                    <a:close/>
                    <a:moveTo>
                      <a:pt x="77" y="204"/>
                    </a:moveTo>
                    <a:cubicBezTo>
                      <a:pt x="77" y="204"/>
                      <a:pt x="77" y="204"/>
                      <a:pt x="77" y="204"/>
                    </a:cubicBezTo>
                    <a:cubicBezTo>
                      <a:pt x="77" y="204"/>
                      <a:pt x="77" y="204"/>
                      <a:pt x="77" y="204"/>
                    </a:cubicBezTo>
                    <a:cubicBezTo>
                      <a:pt x="77" y="204"/>
                      <a:pt x="77" y="204"/>
                      <a:pt x="77" y="204"/>
                    </a:cubicBezTo>
                    <a:cubicBezTo>
                      <a:pt x="77" y="204"/>
                      <a:pt x="77" y="204"/>
                      <a:pt x="77" y="204"/>
                    </a:cubicBezTo>
                    <a:close/>
                    <a:moveTo>
                      <a:pt x="77" y="12"/>
                    </a:moveTo>
                    <a:cubicBezTo>
                      <a:pt x="77" y="12"/>
                      <a:pt x="77" y="12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lose/>
                    <a:moveTo>
                      <a:pt x="76" y="8"/>
                    </a:moveTo>
                    <a:cubicBezTo>
                      <a:pt x="76" y="9"/>
                      <a:pt x="76" y="9"/>
                      <a:pt x="76" y="9"/>
                    </a:cubicBezTo>
                    <a:cubicBezTo>
                      <a:pt x="75" y="8"/>
                      <a:pt x="76" y="8"/>
                      <a:pt x="76" y="8"/>
                    </a:cubicBezTo>
                    <a:close/>
                    <a:moveTo>
                      <a:pt x="75" y="205"/>
                    </a:moveTo>
                    <a:cubicBezTo>
                      <a:pt x="75" y="206"/>
                      <a:pt x="75" y="205"/>
                      <a:pt x="74" y="206"/>
                    </a:cubicBezTo>
                    <a:cubicBezTo>
                      <a:pt x="73" y="206"/>
                      <a:pt x="74" y="205"/>
                      <a:pt x="75" y="205"/>
                    </a:cubicBezTo>
                    <a:close/>
                    <a:moveTo>
                      <a:pt x="75" y="11"/>
                    </a:moveTo>
                    <a:cubicBezTo>
                      <a:pt x="75" y="12"/>
                      <a:pt x="75" y="12"/>
                      <a:pt x="75" y="12"/>
                    </a:cubicBezTo>
                    <a:lnTo>
                      <a:pt x="75" y="11"/>
                    </a:lnTo>
                    <a:close/>
                    <a:moveTo>
                      <a:pt x="74" y="13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4" y="13"/>
                      <a:pt x="74" y="13"/>
                      <a:pt x="74" y="13"/>
                    </a:cubicBezTo>
                    <a:close/>
                    <a:moveTo>
                      <a:pt x="74" y="11"/>
                    </a:moveTo>
                    <a:cubicBezTo>
                      <a:pt x="74" y="11"/>
                      <a:pt x="74" y="12"/>
                      <a:pt x="74" y="12"/>
                    </a:cubicBezTo>
                    <a:cubicBezTo>
                      <a:pt x="74" y="12"/>
                      <a:pt x="74" y="12"/>
                      <a:pt x="74" y="11"/>
                    </a:cubicBezTo>
                    <a:close/>
                    <a:moveTo>
                      <a:pt x="72" y="209"/>
                    </a:moveTo>
                    <a:cubicBezTo>
                      <a:pt x="71" y="209"/>
                      <a:pt x="71" y="209"/>
                      <a:pt x="71" y="209"/>
                    </a:cubicBezTo>
                    <a:cubicBezTo>
                      <a:pt x="71" y="209"/>
                      <a:pt x="71" y="209"/>
                      <a:pt x="71" y="209"/>
                    </a:cubicBezTo>
                    <a:cubicBezTo>
                      <a:pt x="71" y="209"/>
                      <a:pt x="71" y="209"/>
                      <a:pt x="71" y="209"/>
                    </a:cubicBezTo>
                    <a:cubicBezTo>
                      <a:pt x="71" y="208"/>
                      <a:pt x="71" y="208"/>
                      <a:pt x="71" y="208"/>
                    </a:cubicBezTo>
                    <a:cubicBezTo>
                      <a:pt x="71" y="208"/>
                      <a:pt x="71" y="208"/>
                      <a:pt x="71" y="208"/>
                    </a:cubicBezTo>
                    <a:cubicBezTo>
                      <a:pt x="71" y="208"/>
                      <a:pt x="71" y="208"/>
                      <a:pt x="71" y="208"/>
                    </a:cubicBezTo>
                    <a:cubicBezTo>
                      <a:pt x="71" y="208"/>
                      <a:pt x="71" y="208"/>
                      <a:pt x="71" y="208"/>
                    </a:cubicBezTo>
                    <a:cubicBezTo>
                      <a:pt x="72" y="208"/>
                      <a:pt x="71" y="209"/>
                      <a:pt x="72" y="209"/>
                    </a:cubicBezTo>
                    <a:close/>
                    <a:moveTo>
                      <a:pt x="73" y="12"/>
                    </a:moveTo>
                    <a:cubicBezTo>
                      <a:pt x="73" y="12"/>
                      <a:pt x="73" y="12"/>
                      <a:pt x="73" y="12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4" y="12"/>
                      <a:pt x="73" y="12"/>
                      <a:pt x="73" y="12"/>
                    </a:cubicBezTo>
                    <a:close/>
                    <a:moveTo>
                      <a:pt x="72" y="13"/>
                    </a:moveTo>
                    <a:cubicBezTo>
                      <a:pt x="72" y="12"/>
                      <a:pt x="72" y="12"/>
                      <a:pt x="72" y="11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3" y="13"/>
                      <a:pt x="73" y="13"/>
                      <a:pt x="73" y="13"/>
                    </a:cubicBezTo>
                    <a:lnTo>
                      <a:pt x="72" y="13"/>
                    </a:lnTo>
                    <a:close/>
                    <a:moveTo>
                      <a:pt x="70" y="204"/>
                    </a:moveTo>
                    <a:cubicBezTo>
                      <a:pt x="71" y="203"/>
                      <a:pt x="71" y="203"/>
                      <a:pt x="71" y="203"/>
                    </a:cubicBezTo>
                    <a:cubicBezTo>
                      <a:pt x="71" y="203"/>
                      <a:pt x="71" y="203"/>
                      <a:pt x="71" y="203"/>
                    </a:cubicBezTo>
                    <a:cubicBezTo>
                      <a:pt x="71" y="205"/>
                      <a:pt x="71" y="204"/>
                      <a:pt x="70" y="204"/>
                    </a:cubicBezTo>
                    <a:close/>
                    <a:moveTo>
                      <a:pt x="71" y="12"/>
                    </a:move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1" y="13"/>
                      <a:pt x="71" y="13"/>
                    </a:cubicBezTo>
                    <a:cubicBezTo>
                      <a:pt x="71" y="12"/>
                      <a:pt x="71" y="12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lnTo>
                      <a:pt x="71" y="12"/>
                    </a:lnTo>
                    <a:close/>
                    <a:moveTo>
                      <a:pt x="70" y="10"/>
                    </a:moveTo>
                    <a:cubicBezTo>
                      <a:pt x="70" y="10"/>
                      <a:pt x="70" y="10"/>
                      <a:pt x="70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1"/>
                      <a:pt x="70" y="10"/>
                    </a:cubicBezTo>
                    <a:close/>
                    <a:moveTo>
                      <a:pt x="70" y="7"/>
                    </a:moveTo>
                    <a:cubicBezTo>
                      <a:pt x="69" y="8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lose/>
                    <a:moveTo>
                      <a:pt x="70" y="8"/>
                    </a:moveTo>
                    <a:cubicBezTo>
                      <a:pt x="70" y="8"/>
                      <a:pt x="69" y="8"/>
                      <a:pt x="69" y="8"/>
                    </a:cubicBezTo>
                    <a:cubicBezTo>
                      <a:pt x="69" y="7"/>
                      <a:pt x="69" y="7"/>
                      <a:pt x="68" y="7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69" y="8"/>
                      <a:pt x="69" y="7"/>
                      <a:pt x="69" y="8"/>
                    </a:cubicBezTo>
                    <a:cubicBezTo>
                      <a:pt x="70" y="8"/>
                      <a:pt x="70" y="8"/>
                      <a:pt x="70" y="8"/>
                    </a:cubicBezTo>
                    <a:close/>
                    <a:moveTo>
                      <a:pt x="68" y="12"/>
                    </a:moveTo>
                    <a:cubicBezTo>
                      <a:pt x="68" y="11"/>
                      <a:pt x="69" y="13"/>
                      <a:pt x="69" y="12"/>
                    </a:cubicBezTo>
                    <a:cubicBezTo>
                      <a:pt x="69" y="12"/>
                      <a:pt x="69" y="13"/>
                      <a:pt x="69" y="13"/>
                    </a:cubicBezTo>
                    <a:cubicBezTo>
                      <a:pt x="70" y="12"/>
                      <a:pt x="69" y="11"/>
                      <a:pt x="69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69" y="13"/>
                      <a:pt x="69" y="14"/>
                    </a:cubicBezTo>
                    <a:cubicBezTo>
                      <a:pt x="69" y="13"/>
                      <a:pt x="69" y="13"/>
                      <a:pt x="68" y="14"/>
                    </a:cubicBezTo>
                    <a:cubicBezTo>
                      <a:pt x="69" y="13"/>
                      <a:pt x="68" y="14"/>
                      <a:pt x="68" y="14"/>
                    </a:cubicBezTo>
                    <a:cubicBezTo>
                      <a:pt x="68" y="14"/>
                      <a:pt x="69" y="13"/>
                      <a:pt x="68" y="13"/>
                    </a:cubicBezTo>
                    <a:cubicBezTo>
                      <a:pt x="68" y="13"/>
                      <a:pt x="69" y="13"/>
                      <a:pt x="69" y="14"/>
                    </a:cubicBezTo>
                    <a:cubicBezTo>
                      <a:pt x="69" y="12"/>
                      <a:pt x="69" y="12"/>
                      <a:pt x="68" y="12"/>
                    </a:cubicBezTo>
                    <a:close/>
                    <a:moveTo>
                      <a:pt x="66" y="204"/>
                    </a:moveTo>
                    <a:cubicBezTo>
                      <a:pt x="66" y="204"/>
                      <a:pt x="66" y="204"/>
                      <a:pt x="66" y="204"/>
                    </a:cubicBezTo>
                    <a:cubicBezTo>
                      <a:pt x="66" y="204"/>
                      <a:pt x="66" y="204"/>
                      <a:pt x="66" y="204"/>
                    </a:cubicBezTo>
                    <a:cubicBezTo>
                      <a:pt x="66" y="204"/>
                      <a:pt x="66" y="204"/>
                      <a:pt x="66" y="204"/>
                    </a:cubicBezTo>
                    <a:cubicBezTo>
                      <a:pt x="66" y="204"/>
                      <a:pt x="66" y="204"/>
                      <a:pt x="66" y="204"/>
                    </a:cubicBezTo>
                    <a:close/>
                    <a:moveTo>
                      <a:pt x="63" y="206"/>
                    </a:moveTo>
                    <a:cubicBezTo>
                      <a:pt x="63" y="206"/>
                      <a:pt x="63" y="206"/>
                      <a:pt x="63" y="205"/>
                    </a:cubicBezTo>
                    <a:cubicBezTo>
                      <a:pt x="64" y="205"/>
                      <a:pt x="63" y="206"/>
                      <a:pt x="63" y="206"/>
                    </a:cubicBezTo>
                    <a:close/>
                    <a:moveTo>
                      <a:pt x="63" y="199"/>
                    </a:moveTo>
                    <a:cubicBezTo>
                      <a:pt x="63" y="199"/>
                      <a:pt x="63" y="199"/>
                      <a:pt x="63" y="199"/>
                    </a:cubicBezTo>
                    <a:cubicBezTo>
                      <a:pt x="63" y="199"/>
                      <a:pt x="63" y="199"/>
                      <a:pt x="63" y="199"/>
                    </a:cubicBezTo>
                    <a:close/>
                    <a:moveTo>
                      <a:pt x="62" y="19"/>
                    </a:moveTo>
                    <a:cubicBezTo>
                      <a:pt x="62" y="19"/>
                      <a:pt x="62" y="18"/>
                      <a:pt x="62" y="18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0"/>
                      <a:pt x="62" y="19"/>
                      <a:pt x="62" y="19"/>
                    </a:cubicBezTo>
                    <a:close/>
                    <a:moveTo>
                      <a:pt x="60" y="199"/>
                    </a:moveTo>
                    <a:cubicBezTo>
                      <a:pt x="61" y="199"/>
                      <a:pt x="61" y="199"/>
                      <a:pt x="61" y="199"/>
                    </a:cubicBezTo>
                    <a:cubicBezTo>
                      <a:pt x="61" y="199"/>
                      <a:pt x="61" y="199"/>
                      <a:pt x="61" y="199"/>
                    </a:cubicBezTo>
                    <a:lnTo>
                      <a:pt x="60" y="199"/>
                    </a:lnTo>
                    <a:close/>
                    <a:moveTo>
                      <a:pt x="61" y="21"/>
                    </a:moveTo>
                    <a:cubicBezTo>
                      <a:pt x="61" y="22"/>
                      <a:pt x="62" y="19"/>
                      <a:pt x="61" y="21"/>
                    </a:cubicBezTo>
                    <a:cubicBezTo>
                      <a:pt x="61" y="21"/>
                      <a:pt x="61" y="20"/>
                      <a:pt x="61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1" y="22"/>
                      <a:pt x="61" y="21"/>
                      <a:pt x="61" y="21"/>
                    </a:cubicBezTo>
                    <a:cubicBezTo>
                      <a:pt x="62" y="21"/>
                      <a:pt x="61" y="20"/>
                      <a:pt x="61" y="21"/>
                    </a:cubicBezTo>
                    <a:close/>
                    <a:moveTo>
                      <a:pt x="61" y="18"/>
                    </a:moveTo>
                    <a:cubicBezTo>
                      <a:pt x="62" y="18"/>
                      <a:pt x="62" y="19"/>
                      <a:pt x="61" y="19"/>
                    </a:cubicBezTo>
                    <a:cubicBezTo>
                      <a:pt x="61" y="19"/>
                      <a:pt x="61" y="18"/>
                      <a:pt x="61" y="18"/>
                    </a:cubicBezTo>
                    <a:close/>
                    <a:moveTo>
                      <a:pt x="58" y="20"/>
                    </a:move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1"/>
                      <a:pt x="59" y="20"/>
                      <a:pt x="58" y="20"/>
                    </a:cubicBezTo>
                    <a:close/>
                    <a:moveTo>
                      <a:pt x="56" y="200"/>
                    </a:moveTo>
                    <a:cubicBezTo>
                      <a:pt x="57" y="200"/>
                      <a:pt x="57" y="200"/>
                      <a:pt x="57" y="200"/>
                    </a:cubicBezTo>
                    <a:cubicBezTo>
                      <a:pt x="57" y="201"/>
                      <a:pt x="56" y="201"/>
                      <a:pt x="56" y="200"/>
                    </a:cubicBezTo>
                    <a:close/>
                    <a:moveTo>
                      <a:pt x="58" y="21"/>
                    </a:move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19"/>
                      <a:pt x="58" y="20"/>
                    </a:cubicBezTo>
                    <a:cubicBezTo>
                      <a:pt x="58" y="21"/>
                      <a:pt x="58" y="20"/>
                      <a:pt x="58" y="21"/>
                    </a:cubicBezTo>
                    <a:cubicBezTo>
                      <a:pt x="59" y="20"/>
                      <a:pt x="58" y="21"/>
                      <a:pt x="58" y="21"/>
                    </a:cubicBezTo>
                    <a:close/>
                    <a:moveTo>
                      <a:pt x="58" y="19"/>
                    </a:moveTo>
                    <a:cubicBezTo>
                      <a:pt x="58" y="19"/>
                      <a:pt x="58" y="19"/>
                      <a:pt x="58" y="20"/>
                    </a:cubicBezTo>
                    <a:cubicBezTo>
                      <a:pt x="58" y="20"/>
                      <a:pt x="58" y="20"/>
                      <a:pt x="58" y="19"/>
                    </a:cubicBezTo>
                    <a:close/>
                    <a:moveTo>
                      <a:pt x="58" y="24"/>
                    </a:moveTo>
                    <a:cubicBezTo>
                      <a:pt x="57" y="25"/>
                      <a:pt x="57" y="24"/>
                      <a:pt x="57" y="23"/>
                    </a:cubicBezTo>
                    <a:cubicBezTo>
                      <a:pt x="58" y="25"/>
                      <a:pt x="58" y="24"/>
                      <a:pt x="58" y="24"/>
                    </a:cubicBezTo>
                    <a:close/>
                    <a:moveTo>
                      <a:pt x="56" y="198"/>
                    </a:moveTo>
                    <a:cubicBezTo>
                      <a:pt x="56" y="198"/>
                      <a:pt x="56" y="198"/>
                      <a:pt x="56" y="198"/>
                    </a:cubicBezTo>
                    <a:cubicBezTo>
                      <a:pt x="56" y="198"/>
                      <a:pt x="56" y="198"/>
                      <a:pt x="56" y="198"/>
                    </a:cubicBezTo>
                    <a:cubicBezTo>
                      <a:pt x="56" y="198"/>
                      <a:pt x="56" y="198"/>
                      <a:pt x="56" y="198"/>
                    </a:cubicBezTo>
                    <a:cubicBezTo>
                      <a:pt x="56" y="198"/>
                      <a:pt x="56" y="198"/>
                      <a:pt x="56" y="198"/>
                    </a:cubicBezTo>
                    <a:close/>
                    <a:moveTo>
                      <a:pt x="56" y="203"/>
                    </a:moveTo>
                    <a:cubicBezTo>
                      <a:pt x="55" y="204"/>
                      <a:pt x="55" y="204"/>
                      <a:pt x="55" y="204"/>
                    </a:cubicBezTo>
                    <a:cubicBezTo>
                      <a:pt x="55" y="203"/>
                      <a:pt x="56" y="203"/>
                      <a:pt x="56" y="203"/>
                    </a:cubicBezTo>
                    <a:close/>
                    <a:moveTo>
                      <a:pt x="56" y="19"/>
                    </a:moveTo>
                    <a:cubicBezTo>
                      <a:pt x="56" y="19"/>
                      <a:pt x="56" y="19"/>
                      <a:pt x="57" y="20"/>
                    </a:cubicBezTo>
                    <a:cubicBezTo>
                      <a:pt x="57" y="19"/>
                      <a:pt x="56" y="19"/>
                      <a:pt x="56" y="19"/>
                    </a:cubicBezTo>
                    <a:close/>
                    <a:moveTo>
                      <a:pt x="56" y="29"/>
                    </a:move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30"/>
                    </a:cubicBezTo>
                    <a:cubicBezTo>
                      <a:pt x="56" y="31"/>
                      <a:pt x="56" y="29"/>
                      <a:pt x="56" y="29"/>
                    </a:cubicBezTo>
                    <a:close/>
                    <a:moveTo>
                      <a:pt x="54" y="33"/>
                    </a:moveTo>
                    <a:cubicBezTo>
                      <a:pt x="54" y="32"/>
                      <a:pt x="55" y="33"/>
                      <a:pt x="54" y="33"/>
                    </a:cubicBezTo>
                    <a:cubicBezTo>
                      <a:pt x="54" y="33"/>
                      <a:pt x="53" y="33"/>
                      <a:pt x="54" y="33"/>
                    </a:cubicBezTo>
                    <a:close/>
                    <a:moveTo>
                      <a:pt x="54" y="34"/>
                    </a:moveTo>
                    <a:cubicBezTo>
                      <a:pt x="53" y="34"/>
                      <a:pt x="53" y="33"/>
                      <a:pt x="54" y="34"/>
                    </a:cubicBezTo>
                    <a:cubicBezTo>
                      <a:pt x="54" y="35"/>
                      <a:pt x="54" y="34"/>
                      <a:pt x="54" y="34"/>
                    </a:cubicBezTo>
                    <a:cubicBezTo>
                      <a:pt x="55" y="34"/>
                      <a:pt x="54" y="34"/>
                      <a:pt x="54" y="34"/>
                    </a:cubicBezTo>
                    <a:close/>
                    <a:moveTo>
                      <a:pt x="53" y="28"/>
                    </a:move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2" y="28"/>
                      <a:pt x="53" y="29"/>
                      <a:pt x="53" y="28"/>
                    </a:cubicBezTo>
                    <a:close/>
                    <a:moveTo>
                      <a:pt x="54" y="24"/>
                    </a:moveTo>
                    <a:cubicBezTo>
                      <a:pt x="53" y="24"/>
                      <a:pt x="53" y="24"/>
                      <a:pt x="53" y="25"/>
                    </a:cubicBezTo>
                    <a:cubicBezTo>
                      <a:pt x="53" y="25"/>
                      <a:pt x="53" y="24"/>
                      <a:pt x="54" y="24"/>
                    </a:cubicBezTo>
                    <a:close/>
                    <a:moveTo>
                      <a:pt x="50" y="200"/>
                    </a:moveTo>
                    <a:cubicBezTo>
                      <a:pt x="50" y="200"/>
                      <a:pt x="51" y="200"/>
                      <a:pt x="51" y="200"/>
                    </a:cubicBezTo>
                    <a:cubicBezTo>
                      <a:pt x="51" y="200"/>
                      <a:pt x="51" y="199"/>
                      <a:pt x="51" y="199"/>
                    </a:cubicBezTo>
                    <a:cubicBezTo>
                      <a:pt x="51" y="200"/>
                      <a:pt x="51" y="200"/>
                      <a:pt x="50" y="200"/>
                    </a:cubicBezTo>
                    <a:close/>
                    <a:moveTo>
                      <a:pt x="48" y="200"/>
                    </a:moveTo>
                    <a:cubicBezTo>
                      <a:pt x="48" y="200"/>
                      <a:pt x="48" y="199"/>
                      <a:pt x="48" y="200"/>
                    </a:cubicBezTo>
                    <a:cubicBezTo>
                      <a:pt x="48" y="200"/>
                      <a:pt x="48" y="201"/>
                      <a:pt x="48" y="200"/>
                    </a:cubicBezTo>
                    <a:close/>
                    <a:moveTo>
                      <a:pt x="48" y="35"/>
                    </a:moveTo>
                    <a:cubicBezTo>
                      <a:pt x="48" y="35"/>
                      <a:pt x="49" y="35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lose/>
                    <a:moveTo>
                      <a:pt x="47" y="34"/>
                    </a:moveTo>
                    <a:cubicBezTo>
                      <a:pt x="47" y="35"/>
                      <a:pt x="46" y="34"/>
                      <a:pt x="46" y="34"/>
                    </a:cubicBezTo>
                    <a:cubicBezTo>
                      <a:pt x="46" y="33"/>
                      <a:pt x="46" y="34"/>
                      <a:pt x="47" y="34"/>
                    </a:cubicBezTo>
                    <a:close/>
                    <a:moveTo>
                      <a:pt x="47" y="35"/>
                    </a:moveTo>
                    <a:cubicBezTo>
                      <a:pt x="47" y="36"/>
                      <a:pt x="46" y="35"/>
                      <a:pt x="47" y="35"/>
                    </a:cubicBezTo>
                    <a:close/>
                    <a:moveTo>
                      <a:pt x="47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7" y="38"/>
                    </a:cubicBezTo>
                    <a:close/>
                    <a:moveTo>
                      <a:pt x="45" y="197"/>
                    </a:moveTo>
                    <a:cubicBezTo>
                      <a:pt x="45" y="197"/>
                      <a:pt x="45" y="197"/>
                      <a:pt x="45" y="197"/>
                    </a:cubicBezTo>
                    <a:cubicBezTo>
                      <a:pt x="45" y="197"/>
                      <a:pt x="45" y="197"/>
                      <a:pt x="45" y="197"/>
                    </a:cubicBezTo>
                    <a:close/>
                    <a:moveTo>
                      <a:pt x="44" y="198"/>
                    </a:moveTo>
                    <a:cubicBezTo>
                      <a:pt x="45" y="198"/>
                      <a:pt x="45" y="198"/>
                      <a:pt x="45" y="198"/>
                    </a:cubicBezTo>
                    <a:cubicBezTo>
                      <a:pt x="44" y="198"/>
                      <a:pt x="44" y="198"/>
                      <a:pt x="44" y="198"/>
                    </a:cubicBezTo>
                    <a:close/>
                    <a:moveTo>
                      <a:pt x="45" y="37"/>
                    </a:moveTo>
                    <a:cubicBezTo>
                      <a:pt x="46" y="37"/>
                      <a:pt x="46" y="36"/>
                      <a:pt x="45" y="36"/>
                    </a:cubicBezTo>
                    <a:cubicBezTo>
                      <a:pt x="45" y="37"/>
                      <a:pt x="46" y="37"/>
                      <a:pt x="46" y="37"/>
                    </a:cubicBezTo>
                    <a:cubicBezTo>
                      <a:pt x="46" y="36"/>
                      <a:pt x="47" y="36"/>
                      <a:pt x="47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7" y="37"/>
                      <a:pt x="47" y="37"/>
                      <a:pt x="46" y="37"/>
                    </a:cubicBezTo>
                    <a:cubicBezTo>
                      <a:pt x="47" y="37"/>
                      <a:pt x="46" y="37"/>
                      <a:pt x="45" y="37"/>
                    </a:cubicBezTo>
                    <a:close/>
                    <a:moveTo>
                      <a:pt x="44" y="39"/>
                    </a:move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5" y="39"/>
                      <a:pt x="44" y="39"/>
                      <a:pt x="44" y="39"/>
                    </a:cubicBezTo>
                    <a:close/>
                    <a:moveTo>
                      <a:pt x="44" y="44"/>
                    </a:moveTo>
                    <a:cubicBezTo>
                      <a:pt x="44" y="43"/>
                      <a:pt x="44" y="44"/>
                      <a:pt x="44" y="43"/>
                    </a:cubicBezTo>
                    <a:cubicBezTo>
                      <a:pt x="44" y="43"/>
                      <a:pt x="44" y="43"/>
                      <a:pt x="44" y="44"/>
                    </a:cubicBezTo>
                    <a:cubicBezTo>
                      <a:pt x="44" y="43"/>
                      <a:pt x="44" y="44"/>
                      <a:pt x="44" y="44"/>
                    </a:cubicBezTo>
                    <a:close/>
                    <a:moveTo>
                      <a:pt x="42" y="199"/>
                    </a:moveTo>
                    <a:cubicBezTo>
                      <a:pt x="42" y="199"/>
                      <a:pt x="42" y="199"/>
                      <a:pt x="42" y="199"/>
                    </a:cubicBezTo>
                    <a:cubicBezTo>
                      <a:pt x="42" y="199"/>
                      <a:pt x="42" y="199"/>
                      <a:pt x="42" y="199"/>
                    </a:cubicBezTo>
                    <a:close/>
                    <a:moveTo>
                      <a:pt x="38" y="198"/>
                    </a:moveTo>
                    <a:cubicBezTo>
                      <a:pt x="37" y="197"/>
                      <a:pt x="37" y="197"/>
                      <a:pt x="37" y="197"/>
                    </a:cubicBezTo>
                    <a:cubicBezTo>
                      <a:pt x="37" y="197"/>
                      <a:pt x="37" y="197"/>
                      <a:pt x="37" y="197"/>
                    </a:cubicBezTo>
                    <a:cubicBezTo>
                      <a:pt x="38" y="197"/>
                      <a:pt x="38" y="197"/>
                      <a:pt x="38" y="197"/>
                    </a:cubicBezTo>
                    <a:lnTo>
                      <a:pt x="38" y="198"/>
                    </a:lnTo>
                    <a:close/>
                    <a:moveTo>
                      <a:pt x="40" y="198"/>
                    </a:moveTo>
                    <a:cubicBezTo>
                      <a:pt x="40" y="197"/>
                      <a:pt x="40" y="199"/>
                      <a:pt x="40" y="198"/>
                    </a:cubicBezTo>
                    <a:cubicBezTo>
                      <a:pt x="41" y="198"/>
                      <a:pt x="40" y="199"/>
                      <a:pt x="40" y="199"/>
                    </a:cubicBezTo>
                    <a:cubicBezTo>
                      <a:pt x="40" y="198"/>
                      <a:pt x="40" y="199"/>
                      <a:pt x="40" y="198"/>
                    </a:cubicBezTo>
                    <a:close/>
                    <a:moveTo>
                      <a:pt x="39" y="51"/>
                    </a:moveTo>
                    <a:cubicBezTo>
                      <a:pt x="39" y="52"/>
                      <a:pt x="40" y="52"/>
                      <a:pt x="39" y="51"/>
                    </a:cubicBezTo>
                    <a:cubicBezTo>
                      <a:pt x="39" y="51"/>
                      <a:pt x="39" y="50"/>
                      <a:pt x="40" y="50"/>
                    </a:cubicBezTo>
                    <a:cubicBezTo>
                      <a:pt x="40" y="51"/>
                      <a:pt x="40" y="50"/>
                      <a:pt x="40" y="50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8"/>
                      <a:pt x="41" y="48"/>
                      <a:pt x="41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9"/>
                      <a:pt x="40" y="49"/>
                      <a:pt x="40" y="50"/>
                    </a:cubicBezTo>
                    <a:cubicBezTo>
                      <a:pt x="40" y="50"/>
                      <a:pt x="40" y="49"/>
                      <a:pt x="40" y="50"/>
                    </a:cubicBezTo>
                    <a:cubicBezTo>
                      <a:pt x="40" y="49"/>
                      <a:pt x="40" y="50"/>
                      <a:pt x="39" y="51"/>
                    </a:cubicBezTo>
                    <a:close/>
                    <a:moveTo>
                      <a:pt x="36" y="200"/>
                    </a:moveTo>
                    <a:cubicBezTo>
                      <a:pt x="37" y="200"/>
                      <a:pt x="37" y="200"/>
                      <a:pt x="37" y="199"/>
                    </a:cubicBezTo>
                    <a:cubicBezTo>
                      <a:pt x="37" y="199"/>
                      <a:pt x="38" y="199"/>
                      <a:pt x="38" y="199"/>
                    </a:cubicBezTo>
                    <a:cubicBezTo>
                      <a:pt x="38" y="198"/>
                      <a:pt x="38" y="198"/>
                      <a:pt x="38" y="198"/>
                    </a:cubicBezTo>
                    <a:cubicBezTo>
                      <a:pt x="38" y="199"/>
                      <a:pt x="38" y="199"/>
                      <a:pt x="38" y="199"/>
                    </a:cubicBezTo>
                    <a:cubicBezTo>
                      <a:pt x="38" y="199"/>
                      <a:pt x="38" y="199"/>
                      <a:pt x="38" y="199"/>
                    </a:cubicBezTo>
                    <a:cubicBezTo>
                      <a:pt x="38" y="199"/>
                      <a:pt x="38" y="199"/>
                      <a:pt x="38" y="199"/>
                    </a:cubicBezTo>
                    <a:cubicBezTo>
                      <a:pt x="38" y="199"/>
                      <a:pt x="38" y="199"/>
                      <a:pt x="38" y="199"/>
                    </a:cubicBezTo>
                    <a:cubicBezTo>
                      <a:pt x="38" y="200"/>
                      <a:pt x="37" y="200"/>
                      <a:pt x="38" y="200"/>
                    </a:cubicBezTo>
                    <a:cubicBezTo>
                      <a:pt x="38" y="200"/>
                      <a:pt x="37" y="200"/>
                      <a:pt x="37" y="200"/>
                    </a:cubicBezTo>
                    <a:lnTo>
                      <a:pt x="36" y="200"/>
                    </a:lnTo>
                    <a:close/>
                    <a:moveTo>
                      <a:pt x="36" y="62"/>
                    </a:moveTo>
                    <a:cubicBezTo>
                      <a:pt x="37" y="62"/>
                      <a:pt x="36" y="62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3"/>
                      <a:pt x="36" y="62"/>
                      <a:pt x="36" y="62"/>
                    </a:cubicBezTo>
                    <a:cubicBezTo>
                      <a:pt x="36" y="62"/>
                      <a:pt x="37" y="61"/>
                      <a:pt x="36" y="62"/>
                    </a:cubicBezTo>
                    <a:close/>
                    <a:moveTo>
                      <a:pt x="37" y="62"/>
                    </a:moveTo>
                    <a:cubicBezTo>
                      <a:pt x="37" y="61"/>
                      <a:pt x="37" y="61"/>
                      <a:pt x="37" y="61"/>
                    </a:cubicBezTo>
                    <a:cubicBezTo>
                      <a:pt x="38" y="61"/>
                      <a:pt x="37" y="61"/>
                      <a:pt x="37" y="61"/>
                    </a:cubicBezTo>
                    <a:cubicBezTo>
                      <a:pt x="38" y="62"/>
                      <a:pt x="37" y="63"/>
                      <a:pt x="37" y="62"/>
                    </a:cubicBezTo>
                    <a:cubicBezTo>
                      <a:pt x="37" y="61"/>
                      <a:pt x="37" y="61"/>
                      <a:pt x="37" y="62"/>
                    </a:cubicBezTo>
                    <a:cubicBezTo>
                      <a:pt x="37" y="61"/>
                      <a:pt x="37" y="61"/>
                      <a:pt x="37" y="62"/>
                    </a:cubicBezTo>
                    <a:close/>
                    <a:moveTo>
                      <a:pt x="35" y="196"/>
                    </a:moveTo>
                    <a:cubicBezTo>
                      <a:pt x="35" y="196"/>
                      <a:pt x="35" y="196"/>
                      <a:pt x="35" y="196"/>
                    </a:cubicBezTo>
                    <a:cubicBezTo>
                      <a:pt x="36" y="196"/>
                      <a:pt x="36" y="196"/>
                      <a:pt x="36" y="196"/>
                    </a:cubicBezTo>
                    <a:lnTo>
                      <a:pt x="35" y="196"/>
                    </a:lnTo>
                    <a:close/>
                    <a:moveTo>
                      <a:pt x="35" y="202"/>
                    </a:moveTo>
                    <a:cubicBezTo>
                      <a:pt x="35" y="201"/>
                      <a:pt x="35" y="201"/>
                      <a:pt x="35" y="201"/>
                    </a:cubicBezTo>
                    <a:cubicBezTo>
                      <a:pt x="35" y="201"/>
                      <a:pt x="35" y="201"/>
                      <a:pt x="35" y="201"/>
                    </a:cubicBezTo>
                    <a:cubicBezTo>
                      <a:pt x="35" y="201"/>
                      <a:pt x="36" y="202"/>
                      <a:pt x="35" y="202"/>
                    </a:cubicBezTo>
                    <a:close/>
                    <a:moveTo>
                      <a:pt x="35" y="199"/>
                    </a:moveTo>
                    <a:cubicBezTo>
                      <a:pt x="34" y="198"/>
                      <a:pt x="35" y="198"/>
                      <a:pt x="35" y="198"/>
                    </a:cubicBezTo>
                    <a:cubicBezTo>
                      <a:pt x="35" y="198"/>
                      <a:pt x="35" y="198"/>
                      <a:pt x="35" y="198"/>
                    </a:cubicBez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8"/>
                      <a:pt x="35" y="198"/>
                      <a:pt x="35" y="199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5" y="199"/>
                      <a:pt x="35" y="199"/>
                      <a:pt x="35" y="200"/>
                    </a:cubicBezTo>
                    <a:lnTo>
                      <a:pt x="35" y="199"/>
                    </a:lnTo>
                    <a:close/>
                    <a:moveTo>
                      <a:pt x="34" y="197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7"/>
                      <a:pt x="34" y="197"/>
                      <a:pt x="34" y="197"/>
                    </a:cubicBezTo>
                    <a:close/>
                    <a:moveTo>
                      <a:pt x="32" y="204"/>
                    </a:moveTo>
                    <a:cubicBezTo>
                      <a:pt x="32" y="203"/>
                      <a:pt x="32" y="203"/>
                      <a:pt x="32" y="203"/>
                    </a:cubicBezTo>
                    <a:cubicBezTo>
                      <a:pt x="33" y="203"/>
                      <a:pt x="33" y="204"/>
                      <a:pt x="32" y="204"/>
                    </a:cubicBezTo>
                    <a:close/>
                    <a:moveTo>
                      <a:pt x="33" y="196"/>
                    </a:moveTo>
                    <a:cubicBezTo>
                      <a:pt x="33" y="196"/>
                      <a:pt x="33" y="196"/>
                      <a:pt x="33" y="196"/>
                    </a:cubicBezTo>
                    <a:cubicBezTo>
                      <a:pt x="33" y="196"/>
                      <a:pt x="33" y="196"/>
                      <a:pt x="33" y="196"/>
                    </a:cubicBezTo>
                    <a:close/>
                    <a:moveTo>
                      <a:pt x="32" y="67"/>
                    </a:moveTo>
                    <a:cubicBezTo>
                      <a:pt x="32" y="67"/>
                      <a:pt x="32" y="67"/>
                      <a:pt x="32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lnTo>
                      <a:pt x="32" y="67"/>
                    </a:lnTo>
                    <a:close/>
                    <a:moveTo>
                      <a:pt x="31" y="70"/>
                    </a:move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lose/>
                    <a:moveTo>
                      <a:pt x="29" y="192"/>
                    </a:moveTo>
                    <a:cubicBezTo>
                      <a:pt x="30" y="192"/>
                      <a:pt x="30" y="192"/>
                      <a:pt x="30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0" y="192"/>
                      <a:pt x="30" y="192"/>
                      <a:pt x="29" y="192"/>
                    </a:cubicBezTo>
                    <a:close/>
                    <a:moveTo>
                      <a:pt x="29" y="191"/>
                    </a:moveTo>
                    <a:cubicBezTo>
                      <a:pt x="29" y="192"/>
                      <a:pt x="29" y="192"/>
                      <a:pt x="29" y="192"/>
                    </a:cubicBezTo>
                    <a:lnTo>
                      <a:pt x="29" y="191"/>
                    </a:lnTo>
                    <a:close/>
                    <a:moveTo>
                      <a:pt x="31" y="71"/>
                    </a:moveTo>
                    <a:cubicBezTo>
                      <a:pt x="31" y="71"/>
                      <a:pt x="31" y="71"/>
                      <a:pt x="31" y="71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lnTo>
                      <a:pt x="31" y="71"/>
                    </a:lnTo>
                    <a:close/>
                    <a:moveTo>
                      <a:pt x="29" y="191"/>
                    </a:moveTo>
                    <a:cubicBezTo>
                      <a:pt x="29" y="191"/>
                      <a:pt x="29" y="191"/>
                      <a:pt x="29" y="191"/>
                    </a:cubicBezTo>
                    <a:cubicBezTo>
                      <a:pt x="28" y="191"/>
                      <a:pt x="29" y="191"/>
                      <a:pt x="29" y="191"/>
                    </a:cubicBezTo>
                    <a:close/>
                    <a:moveTo>
                      <a:pt x="30" y="71"/>
                    </a:moveTo>
                    <a:cubicBezTo>
                      <a:pt x="30" y="70"/>
                      <a:pt x="30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lnTo>
                      <a:pt x="30" y="71"/>
                    </a:lnTo>
                    <a:close/>
                    <a:moveTo>
                      <a:pt x="28" y="193"/>
                    </a:moveTo>
                    <a:cubicBezTo>
                      <a:pt x="28" y="193"/>
                      <a:pt x="28" y="193"/>
                      <a:pt x="28" y="193"/>
                    </a:cubicBezTo>
                    <a:cubicBezTo>
                      <a:pt x="28" y="193"/>
                      <a:pt x="28" y="193"/>
                      <a:pt x="28" y="193"/>
                    </a:cubicBezTo>
                    <a:cubicBezTo>
                      <a:pt x="28" y="193"/>
                      <a:pt x="28" y="193"/>
                      <a:pt x="28" y="193"/>
                    </a:cubicBezTo>
                    <a:close/>
                    <a:moveTo>
                      <a:pt x="28" y="190"/>
                    </a:moveTo>
                    <a:cubicBezTo>
                      <a:pt x="28" y="190"/>
                      <a:pt x="28" y="190"/>
                      <a:pt x="28" y="190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28" y="191"/>
                      <a:pt x="28" y="191"/>
                      <a:pt x="28" y="191"/>
                    </a:cubicBezTo>
                    <a:lnTo>
                      <a:pt x="28" y="190"/>
                    </a:lnTo>
                    <a:close/>
                    <a:moveTo>
                      <a:pt x="28" y="72"/>
                    </a:move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72"/>
                      <a:pt x="29" y="72"/>
                      <a:pt x="28" y="72"/>
                    </a:cubicBezTo>
                    <a:close/>
                    <a:moveTo>
                      <a:pt x="27" y="79"/>
                    </a:moveTo>
                    <a:cubicBezTo>
                      <a:pt x="27" y="78"/>
                      <a:pt x="27" y="79"/>
                      <a:pt x="28" y="79"/>
                    </a:cubicBezTo>
                    <a:cubicBezTo>
                      <a:pt x="28" y="80"/>
                      <a:pt x="28" y="79"/>
                      <a:pt x="27" y="79"/>
                    </a:cubicBezTo>
                    <a:cubicBezTo>
                      <a:pt x="27" y="79"/>
                      <a:pt x="27" y="79"/>
                      <a:pt x="27" y="79"/>
                    </a:cubicBezTo>
                    <a:close/>
                    <a:moveTo>
                      <a:pt x="27" y="77"/>
                    </a:moveTo>
                    <a:cubicBezTo>
                      <a:pt x="26" y="77"/>
                      <a:pt x="26" y="77"/>
                      <a:pt x="27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6" y="77"/>
                      <a:pt x="26" y="77"/>
                      <a:pt x="26" y="77"/>
                    </a:cubicBezTo>
                    <a:lnTo>
                      <a:pt x="27" y="77"/>
                    </a:lnTo>
                    <a:close/>
                    <a:moveTo>
                      <a:pt x="27" y="78"/>
                    </a:move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79"/>
                      <a:pt x="27" y="79"/>
                      <a:pt x="27" y="78"/>
                    </a:cubicBezTo>
                    <a:cubicBezTo>
                      <a:pt x="26" y="77"/>
                      <a:pt x="26" y="78"/>
                      <a:pt x="27" y="78"/>
                    </a:cubicBezTo>
                    <a:close/>
                    <a:moveTo>
                      <a:pt x="28" y="75"/>
                    </a:moveTo>
                    <a:cubicBezTo>
                      <a:pt x="27" y="75"/>
                      <a:pt x="26" y="75"/>
                      <a:pt x="27" y="75"/>
                    </a:cubicBezTo>
                    <a:cubicBezTo>
                      <a:pt x="27" y="75"/>
                      <a:pt x="27" y="74"/>
                      <a:pt x="28" y="75"/>
                    </a:cubicBezTo>
                    <a:cubicBezTo>
                      <a:pt x="28" y="75"/>
                      <a:pt x="27" y="75"/>
                      <a:pt x="28" y="75"/>
                    </a:cubicBezTo>
                    <a:close/>
                    <a:moveTo>
                      <a:pt x="27" y="80"/>
                    </a:moveTo>
                    <a:cubicBezTo>
                      <a:pt x="27" y="80"/>
                      <a:pt x="28" y="79"/>
                      <a:pt x="27" y="80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80"/>
                      <a:pt x="28" y="81"/>
                      <a:pt x="27" y="80"/>
                    </a:cubicBezTo>
                    <a:close/>
                    <a:moveTo>
                      <a:pt x="26" y="83"/>
                    </a:moveTo>
                    <a:cubicBezTo>
                      <a:pt x="26" y="83"/>
                      <a:pt x="27" y="82"/>
                      <a:pt x="26" y="82"/>
                    </a:cubicBezTo>
                    <a:cubicBezTo>
                      <a:pt x="26" y="83"/>
                      <a:pt x="26" y="82"/>
                      <a:pt x="26" y="82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7" y="83"/>
                      <a:pt x="26" y="82"/>
                      <a:pt x="26" y="83"/>
                    </a:cubicBezTo>
                    <a:close/>
                    <a:moveTo>
                      <a:pt x="24" y="189"/>
                    </a:move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25" y="190"/>
                      <a:pt x="25" y="190"/>
                      <a:pt x="25" y="190"/>
                    </a:cubicBezTo>
                    <a:cubicBezTo>
                      <a:pt x="24" y="190"/>
                      <a:pt x="24" y="190"/>
                      <a:pt x="24" y="189"/>
                    </a:cubicBezTo>
                    <a:close/>
                    <a:moveTo>
                      <a:pt x="24" y="84"/>
                    </a:moveTo>
                    <a:cubicBezTo>
                      <a:pt x="25" y="84"/>
                      <a:pt x="24" y="84"/>
                      <a:pt x="24" y="83"/>
                    </a:cubicBezTo>
                    <a:cubicBezTo>
                      <a:pt x="24" y="84"/>
                      <a:pt x="24" y="83"/>
                      <a:pt x="25" y="83"/>
                    </a:cubicBezTo>
                    <a:cubicBezTo>
                      <a:pt x="24" y="83"/>
                      <a:pt x="25" y="82"/>
                      <a:pt x="24" y="82"/>
                    </a:cubicBezTo>
                    <a:cubicBezTo>
                      <a:pt x="24" y="82"/>
                      <a:pt x="24" y="83"/>
                      <a:pt x="24" y="82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5" y="81"/>
                      <a:pt x="25" y="81"/>
                      <a:pt x="25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6" y="83"/>
                      <a:pt x="25" y="82"/>
                      <a:pt x="25" y="83"/>
                    </a:cubicBezTo>
                    <a:cubicBezTo>
                      <a:pt x="24" y="84"/>
                      <a:pt x="24" y="83"/>
                      <a:pt x="24" y="84"/>
                    </a:cubicBezTo>
                    <a:cubicBezTo>
                      <a:pt x="24" y="85"/>
                      <a:pt x="24" y="85"/>
                      <a:pt x="24" y="84"/>
                    </a:cubicBezTo>
                    <a:close/>
                    <a:moveTo>
                      <a:pt x="18" y="102"/>
                    </a:moveTo>
                    <a:cubicBezTo>
                      <a:pt x="18" y="102"/>
                      <a:pt x="18" y="102"/>
                      <a:pt x="19" y="102"/>
                    </a:cubicBezTo>
                    <a:cubicBezTo>
                      <a:pt x="19" y="103"/>
                      <a:pt x="19" y="103"/>
                      <a:pt x="19" y="102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2"/>
                    </a:cubicBezTo>
                    <a:close/>
                    <a:moveTo>
                      <a:pt x="17" y="104"/>
                    </a:move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7" y="105"/>
                      <a:pt x="17" y="104"/>
                    </a:cubicBezTo>
                    <a:close/>
                    <a:moveTo>
                      <a:pt x="12" y="146"/>
                    </a:moveTo>
                    <a:cubicBezTo>
                      <a:pt x="11" y="146"/>
                      <a:pt x="11" y="146"/>
                      <a:pt x="11" y="146"/>
                    </a:cubicBezTo>
                    <a:cubicBezTo>
                      <a:pt x="11" y="146"/>
                      <a:pt x="10" y="146"/>
                      <a:pt x="10" y="146"/>
                    </a:cubicBezTo>
                    <a:cubicBezTo>
                      <a:pt x="10" y="146"/>
                      <a:pt x="10" y="146"/>
                      <a:pt x="10" y="145"/>
                    </a:cubicBezTo>
                    <a:cubicBezTo>
                      <a:pt x="10" y="145"/>
                      <a:pt x="10" y="145"/>
                      <a:pt x="10" y="145"/>
                    </a:cubicBezTo>
                    <a:cubicBezTo>
                      <a:pt x="10" y="145"/>
                      <a:pt x="10" y="144"/>
                      <a:pt x="10" y="143"/>
                    </a:cubicBezTo>
                    <a:cubicBezTo>
                      <a:pt x="11" y="144"/>
                      <a:pt x="10" y="145"/>
                      <a:pt x="10" y="145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12" y="146"/>
                      <a:pt x="12" y="146"/>
                      <a:pt x="12" y="146"/>
                    </a:cubicBezTo>
                    <a:close/>
                    <a:moveTo>
                      <a:pt x="12" y="169"/>
                    </a:moveTo>
                    <a:cubicBezTo>
                      <a:pt x="12" y="169"/>
                      <a:pt x="12" y="169"/>
                      <a:pt x="12" y="169"/>
                    </a:cubicBezTo>
                    <a:cubicBezTo>
                      <a:pt x="12" y="169"/>
                      <a:pt x="11" y="170"/>
                      <a:pt x="11" y="170"/>
                    </a:cubicBezTo>
                    <a:cubicBezTo>
                      <a:pt x="11" y="169"/>
                      <a:pt x="11" y="169"/>
                      <a:pt x="11" y="169"/>
                    </a:cubicBezTo>
                    <a:cubicBezTo>
                      <a:pt x="11" y="170"/>
                      <a:pt x="11" y="169"/>
                      <a:pt x="12" y="169"/>
                    </a:cubicBezTo>
                    <a:close/>
                    <a:moveTo>
                      <a:pt x="12" y="146"/>
                    </a:moveTo>
                    <a:cubicBezTo>
                      <a:pt x="12" y="146"/>
                      <a:pt x="12" y="146"/>
                      <a:pt x="12" y="146"/>
                    </a:cubicBezTo>
                    <a:cubicBezTo>
                      <a:pt x="12" y="146"/>
                      <a:pt x="12" y="146"/>
                      <a:pt x="12" y="146"/>
                    </a:cubicBezTo>
                    <a:close/>
                    <a:moveTo>
                      <a:pt x="12" y="171"/>
                    </a:moveTo>
                    <a:cubicBezTo>
                      <a:pt x="12" y="172"/>
                      <a:pt x="12" y="171"/>
                      <a:pt x="12" y="171"/>
                    </a:cubicBezTo>
                    <a:cubicBezTo>
                      <a:pt x="11" y="171"/>
                      <a:pt x="12" y="171"/>
                      <a:pt x="11" y="171"/>
                    </a:cubicBezTo>
                    <a:cubicBezTo>
                      <a:pt x="11" y="171"/>
                      <a:pt x="11" y="172"/>
                      <a:pt x="11" y="171"/>
                    </a:cubicBezTo>
                    <a:cubicBezTo>
                      <a:pt x="12" y="171"/>
                      <a:pt x="12" y="172"/>
                      <a:pt x="12" y="171"/>
                    </a:cubicBezTo>
                    <a:cubicBezTo>
                      <a:pt x="12" y="171"/>
                      <a:pt x="11" y="171"/>
                      <a:pt x="12" y="171"/>
                    </a:cubicBezTo>
                    <a:close/>
                    <a:moveTo>
                      <a:pt x="13" y="173"/>
                    </a:moveTo>
                    <a:cubicBezTo>
                      <a:pt x="13" y="173"/>
                      <a:pt x="13" y="174"/>
                      <a:pt x="13" y="173"/>
                    </a:cubicBezTo>
                    <a:cubicBezTo>
                      <a:pt x="13" y="174"/>
                      <a:pt x="13" y="174"/>
                      <a:pt x="13" y="174"/>
                    </a:cubicBezTo>
                    <a:cubicBezTo>
                      <a:pt x="14" y="175"/>
                      <a:pt x="13" y="174"/>
                      <a:pt x="13" y="174"/>
                    </a:cubicBezTo>
                    <a:cubicBezTo>
                      <a:pt x="13" y="174"/>
                      <a:pt x="13" y="173"/>
                      <a:pt x="13" y="174"/>
                    </a:cubicBezTo>
                    <a:lnTo>
                      <a:pt x="13" y="173"/>
                    </a:lnTo>
                    <a:close/>
                    <a:moveTo>
                      <a:pt x="11" y="172"/>
                    </a:moveTo>
                    <a:cubicBezTo>
                      <a:pt x="11" y="173"/>
                      <a:pt x="11" y="173"/>
                      <a:pt x="11" y="172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1" y="172"/>
                      <a:pt x="12" y="171"/>
                      <a:pt x="12" y="172"/>
                    </a:cubicBezTo>
                    <a:cubicBezTo>
                      <a:pt x="12" y="172"/>
                      <a:pt x="12" y="172"/>
                      <a:pt x="12" y="172"/>
                    </a:cubicBezTo>
                    <a:cubicBezTo>
                      <a:pt x="12" y="173"/>
                      <a:pt x="12" y="173"/>
                      <a:pt x="13" y="173"/>
                    </a:cubicBezTo>
                    <a:cubicBezTo>
                      <a:pt x="12" y="172"/>
                      <a:pt x="13" y="172"/>
                      <a:pt x="13" y="173"/>
                    </a:cubicBezTo>
                    <a:cubicBezTo>
                      <a:pt x="13" y="173"/>
                      <a:pt x="13" y="173"/>
                      <a:pt x="13" y="173"/>
                    </a:cubicBezTo>
                    <a:cubicBezTo>
                      <a:pt x="12" y="173"/>
                      <a:pt x="12" y="174"/>
                      <a:pt x="12" y="174"/>
                    </a:cubicBezTo>
                    <a:cubicBezTo>
                      <a:pt x="11" y="175"/>
                      <a:pt x="12" y="173"/>
                      <a:pt x="12" y="174"/>
                    </a:cubicBezTo>
                    <a:cubicBezTo>
                      <a:pt x="12" y="172"/>
                      <a:pt x="12" y="174"/>
                      <a:pt x="12" y="173"/>
                    </a:cubicBezTo>
                    <a:cubicBezTo>
                      <a:pt x="12" y="172"/>
                      <a:pt x="12" y="173"/>
                      <a:pt x="11" y="173"/>
                    </a:cubicBezTo>
                    <a:cubicBezTo>
                      <a:pt x="11" y="171"/>
                      <a:pt x="11" y="173"/>
                      <a:pt x="11" y="172"/>
                    </a:cubicBezTo>
                    <a:close/>
                    <a:moveTo>
                      <a:pt x="11" y="168"/>
                    </a:moveTo>
                    <a:cubicBezTo>
                      <a:pt x="11" y="168"/>
                      <a:pt x="11" y="168"/>
                      <a:pt x="11" y="168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1" y="169"/>
                      <a:pt x="11" y="169"/>
                      <a:pt x="11" y="169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0" y="169"/>
                      <a:pt x="11" y="168"/>
                      <a:pt x="11" y="168"/>
                    </a:cubicBezTo>
                    <a:cubicBezTo>
                      <a:pt x="11" y="168"/>
                      <a:pt x="10" y="168"/>
                      <a:pt x="11" y="168"/>
                    </a:cubicBezTo>
                    <a:cubicBezTo>
                      <a:pt x="11" y="167"/>
                      <a:pt x="11" y="168"/>
                      <a:pt x="11" y="168"/>
                    </a:cubicBezTo>
                    <a:close/>
                    <a:moveTo>
                      <a:pt x="10" y="170"/>
                    </a:moveTo>
                    <a:cubicBezTo>
                      <a:pt x="10" y="170"/>
                      <a:pt x="10" y="170"/>
                      <a:pt x="10" y="170"/>
                    </a:cubicBezTo>
                    <a:cubicBezTo>
                      <a:pt x="10" y="170"/>
                      <a:pt x="10" y="170"/>
                      <a:pt x="10" y="170"/>
                    </a:cubicBezTo>
                    <a:cubicBezTo>
                      <a:pt x="10" y="170"/>
                      <a:pt x="10" y="170"/>
                      <a:pt x="10" y="170"/>
                    </a:cubicBezTo>
                    <a:cubicBezTo>
                      <a:pt x="10" y="170"/>
                      <a:pt x="10" y="170"/>
                      <a:pt x="10" y="169"/>
                    </a:cubicBezTo>
                    <a:cubicBezTo>
                      <a:pt x="10" y="169"/>
                      <a:pt x="10" y="169"/>
                      <a:pt x="10" y="169"/>
                    </a:cubicBezTo>
                    <a:cubicBezTo>
                      <a:pt x="10" y="170"/>
                      <a:pt x="10" y="169"/>
                      <a:pt x="10" y="170"/>
                    </a:cubicBezTo>
                    <a:close/>
                    <a:moveTo>
                      <a:pt x="9" y="171"/>
                    </a:moveTo>
                    <a:cubicBezTo>
                      <a:pt x="10" y="172"/>
                      <a:pt x="10" y="172"/>
                      <a:pt x="10" y="172"/>
                    </a:cubicBezTo>
                    <a:cubicBezTo>
                      <a:pt x="10" y="171"/>
                      <a:pt x="9" y="172"/>
                      <a:pt x="9" y="172"/>
                    </a:cubicBezTo>
                    <a:lnTo>
                      <a:pt x="9" y="171"/>
                    </a:lnTo>
                    <a:close/>
                    <a:moveTo>
                      <a:pt x="8" y="173"/>
                    </a:moveTo>
                    <a:cubicBezTo>
                      <a:pt x="8" y="173"/>
                      <a:pt x="8" y="173"/>
                      <a:pt x="7" y="174"/>
                    </a:cubicBezTo>
                    <a:cubicBezTo>
                      <a:pt x="7" y="174"/>
                      <a:pt x="7" y="173"/>
                      <a:pt x="8" y="173"/>
                    </a:cubicBezTo>
                    <a:close/>
                    <a:moveTo>
                      <a:pt x="7" y="171"/>
                    </a:moveTo>
                    <a:cubicBezTo>
                      <a:pt x="7" y="170"/>
                      <a:pt x="7" y="170"/>
                      <a:pt x="8" y="170"/>
                    </a:cubicBezTo>
                    <a:cubicBezTo>
                      <a:pt x="8" y="170"/>
                      <a:pt x="8" y="171"/>
                      <a:pt x="7" y="171"/>
                    </a:cubicBezTo>
                    <a:close/>
                    <a:moveTo>
                      <a:pt x="8" y="174"/>
                    </a:moveTo>
                    <a:cubicBezTo>
                      <a:pt x="8" y="175"/>
                      <a:pt x="8" y="174"/>
                      <a:pt x="8" y="175"/>
                    </a:cubicBezTo>
                    <a:cubicBezTo>
                      <a:pt x="8" y="175"/>
                      <a:pt x="8" y="175"/>
                      <a:pt x="8" y="174"/>
                    </a:cubicBezTo>
                    <a:cubicBezTo>
                      <a:pt x="8" y="174"/>
                      <a:pt x="8" y="174"/>
                      <a:pt x="8" y="173"/>
                    </a:cubicBezTo>
                    <a:cubicBezTo>
                      <a:pt x="7" y="174"/>
                      <a:pt x="8" y="173"/>
                      <a:pt x="8" y="173"/>
                    </a:cubicBezTo>
                    <a:cubicBezTo>
                      <a:pt x="8" y="173"/>
                      <a:pt x="8" y="172"/>
                      <a:pt x="8" y="173"/>
                    </a:cubicBezTo>
                    <a:cubicBezTo>
                      <a:pt x="9" y="173"/>
                      <a:pt x="8" y="173"/>
                      <a:pt x="8" y="174"/>
                    </a:cubicBezTo>
                    <a:close/>
                    <a:moveTo>
                      <a:pt x="9" y="171"/>
                    </a:moveTo>
                    <a:cubicBezTo>
                      <a:pt x="8" y="171"/>
                      <a:pt x="8" y="171"/>
                      <a:pt x="8" y="171"/>
                    </a:cubicBezTo>
                    <a:cubicBezTo>
                      <a:pt x="9" y="171"/>
                      <a:pt x="8" y="171"/>
                      <a:pt x="8" y="170"/>
                    </a:cubicBezTo>
                    <a:cubicBezTo>
                      <a:pt x="8" y="171"/>
                      <a:pt x="8" y="171"/>
                      <a:pt x="9" y="171"/>
                    </a:cubicBezTo>
                    <a:close/>
                    <a:moveTo>
                      <a:pt x="9" y="168"/>
                    </a:moveTo>
                    <a:cubicBezTo>
                      <a:pt x="9" y="168"/>
                      <a:pt x="9" y="169"/>
                      <a:pt x="8" y="169"/>
                    </a:cubicBezTo>
                    <a:cubicBezTo>
                      <a:pt x="8" y="168"/>
                      <a:pt x="9" y="167"/>
                      <a:pt x="9" y="168"/>
                    </a:cubicBezTo>
                    <a:close/>
                    <a:moveTo>
                      <a:pt x="7" y="165"/>
                    </a:moveTo>
                    <a:cubicBezTo>
                      <a:pt x="8" y="165"/>
                      <a:pt x="8" y="166"/>
                      <a:pt x="8" y="166"/>
                    </a:cubicBezTo>
                    <a:cubicBezTo>
                      <a:pt x="7" y="167"/>
                      <a:pt x="7" y="166"/>
                      <a:pt x="7" y="165"/>
                    </a:cubicBezTo>
                    <a:close/>
                    <a:moveTo>
                      <a:pt x="6" y="148"/>
                    </a:moveTo>
                    <a:cubicBezTo>
                      <a:pt x="5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7" y="147"/>
                    </a:cubicBezTo>
                    <a:cubicBezTo>
                      <a:pt x="7" y="148"/>
                      <a:pt x="6" y="148"/>
                      <a:pt x="6" y="148"/>
                    </a:cubicBezTo>
                    <a:close/>
                    <a:moveTo>
                      <a:pt x="6" y="149"/>
                    </a:moveTo>
                    <a:cubicBezTo>
                      <a:pt x="5" y="149"/>
                      <a:pt x="6" y="149"/>
                      <a:pt x="6" y="149"/>
                    </a:cubicBezTo>
                    <a:close/>
                    <a:moveTo>
                      <a:pt x="5" y="153"/>
                    </a:moveTo>
                    <a:cubicBezTo>
                      <a:pt x="6" y="153"/>
                      <a:pt x="6" y="153"/>
                      <a:pt x="6" y="153"/>
                    </a:cubicBezTo>
                    <a:cubicBezTo>
                      <a:pt x="5" y="153"/>
                      <a:pt x="5" y="153"/>
                      <a:pt x="5" y="153"/>
                    </a:cubicBezTo>
                    <a:close/>
                    <a:moveTo>
                      <a:pt x="5" y="153"/>
                    </a:moveTo>
                    <a:cubicBezTo>
                      <a:pt x="4" y="153"/>
                      <a:pt x="4" y="153"/>
                      <a:pt x="4" y="153"/>
                    </a:cubicBezTo>
                    <a:cubicBezTo>
                      <a:pt x="5" y="153"/>
                      <a:pt x="4" y="152"/>
                      <a:pt x="4" y="152"/>
                    </a:cubicBezTo>
                    <a:cubicBezTo>
                      <a:pt x="5" y="152"/>
                      <a:pt x="5" y="152"/>
                      <a:pt x="5" y="153"/>
                    </a:cubicBezTo>
                    <a:close/>
                    <a:moveTo>
                      <a:pt x="5" y="154"/>
                    </a:moveTo>
                    <a:cubicBezTo>
                      <a:pt x="5" y="155"/>
                      <a:pt x="5" y="155"/>
                      <a:pt x="5" y="155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5" y="155"/>
                      <a:pt x="4" y="155"/>
                      <a:pt x="4" y="155"/>
                    </a:cubicBezTo>
                    <a:cubicBezTo>
                      <a:pt x="4" y="155"/>
                      <a:pt x="4" y="154"/>
                      <a:pt x="5" y="154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3" name="iṣḷïḓé"/>
              <p:cNvSpPr/>
              <p:nvPr/>
            </p:nvSpPr>
            <p:spPr bwMode="auto">
              <a:xfrm>
                <a:off x="3669" y="2782"/>
                <a:ext cx="299" cy="474"/>
              </a:xfrm>
              <a:custGeom>
                <a:avLst/>
                <a:gdLst>
                  <a:gd name="T0" fmla="*/ 2 w 116"/>
                  <a:gd name="T1" fmla="*/ 158 h 184"/>
                  <a:gd name="T2" fmla="*/ 5 w 116"/>
                  <a:gd name="T3" fmla="*/ 161 h 184"/>
                  <a:gd name="T4" fmla="*/ 7 w 116"/>
                  <a:gd name="T5" fmla="*/ 167 h 184"/>
                  <a:gd name="T6" fmla="*/ 8 w 116"/>
                  <a:gd name="T7" fmla="*/ 174 h 184"/>
                  <a:gd name="T8" fmla="*/ 15 w 116"/>
                  <a:gd name="T9" fmla="*/ 180 h 184"/>
                  <a:gd name="T10" fmla="*/ 26 w 116"/>
                  <a:gd name="T11" fmla="*/ 130 h 184"/>
                  <a:gd name="T12" fmla="*/ 50 w 116"/>
                  <a:gd name="T13" fmla="*/ 77 h 184"/>
                  <a:gd name="T14" fmla="*/ 82 w 116"/>
                  <a:gd name="T15" fmla="*/ 24 h 184"/>
                  <a:gd name="T16" fmla="*/ 114 w 116"/>
                  <a:gd name="T17" fmla="*/ 11 h 184"/>
                  <a:gd name="T18" fmla="*/ 106 w 116"/>
                  <a:gd name="T19" fmla="*/ 10 h 184"/>
                  <a:gd name="T20" fmla="*/ 98 w 116"/>
                  <a:gd name="T21" fmla="*/ 8 h 184"/>
                  <a:gd name="T22" fmla="*/ 90 w 116"/>
                  <a:gd name="T23" fmla="*/ 3 h 184"/>
                  <a:gd name="T24" fmla="*/ 82 w 116"/>
                  <a:gd name="T25" fmla="*/ 4 h 184"/>
                  <a:gd name="T26" fmla="*/ 72 w 116"/>
                  <a:gd name="T27" fmla="*/ 11 h 184"/>
                  <a:gd name="T28" fmla="*/ 65 w 116"/>
                  <a:gd name="T29" fmla="*/ 16 h 184"/>
                  <a:gd name="T30" fmla="*/ 59 w 116"/>
                  <a:gd name="T31" fmla="*/ 19 h 184"/>
                  <a:gd name="T32" fmla="*/ 52 w 116"/>
                  <a:gd name="T33" fmla="*/ 22 h 184"/>
                  <a:gd name="T34" fmla="*/ 44 w 116"/>
                  <a:gd name="T35" fmla="*/ 34 h 184"/>
                  <a:gd name="T36" fmla="*/ 40 w 116"/>
                  <a:gd name="T37" fmla="*/ 46 h 184"/>
                  <a:gd name="T38" fmla="*/ 38 w 116"/>
                  <a:gd name="T39" fmla="*/ 53 h 184"/>
                  <a:gd name="T40" fmla="*/ 33 w 116"/>
                  <a:gd name="T41" fmla="*/ 64 h 184"/>
                  <a:gd name="T42" fmla="*/ 28 w 116"/>
                  <a:gd name="T43" fmla="*/ 69 h 184"/>
                  <a:gd name="T44" fmla="*/ 26 w 116"/>
                  <a:gd name="T45" fmla="*/ 75 h 184"/>
                  <a:gd name="T46" fmla="*/ 28 w 116"/>
                  <a:gd name="T47" fmla="*/ 79 h 184"/>
                  <a:gd name="T48" fmla="*/ 22 w 116"/>
                  <a:gd name="T49" fmla="*/ 87 h 184"/>
                  <a:gd name="T50" fmla="*/ 21 w 116"/>
                  <a:gd name="T51" fmla="*/ 96 h 184"/>
                  <a:gd name="T52" fmla="*/ 17 w 116"/>
                  <a:gd name="T53" fmla="*/ 99 h 184"/>
                  <a:gd name="T54" fmla="*/ 16 w 116"/>
                  <a:gd name="T55" fmla="*/ 105 h 184"/>
                  <a:gd name="T56" fmla="*/ 16 w 116"/>
                  <a:gd name="T57" fmla="*/ 117 h 184"/>
                  <a:gd name="T58" fmla="*/ 11 w 116"/>
                  <a:gd name="T59" fmla="*/ 124 h 184"/>
                  <a:gd name="T60" fmla="*/ 8 w 116"/>
                  <a:gd name="T61" fmla="*/ 126 h 184"/>
                  <a:gd name="T62" fmla="*/ 8 w 116"/>
                  <a:gd name="T63" fmla="*/ 133 h 184"/>
                  <a:gd name="T64" fmla="*/ 8 w 116"/>
                  <a:gd name="T65" fmla="*/ 138 h 184"/>
                  <a:gd name="T66" fmla="*/ 12 w 116"/>
                  <a:gd name="T67" fmla="*/ 141 h 184"/>
                  <a:gd name="T68" fmla="*/ 8 w 116"/>
                  <a:gd name="T69" fmla="*/ 143 h 184"/>
                  <a:gd name="T70" fmla="*/ 8 w 116"/>
                  <a:gd name="T71" fmla="*/ 126 h 184"/>
                  <a:gd name="T72" fmla="*/ 8 w 116"/>
                  <a:gd name="T73" fmla="*/ 134 h 184"/>
                  <a:gd name="T74" fmla="*/ 8 w 116"/>
                  <a:gd name="T75" fmla="*/ 134 h 184"/>
                  <a:gd name="T76" fmla="*/ 11 w 116"/>
                  <a:gd name="T77" fmla="*/ 128 h 184"/>
                  <a:gd name="T78" fmla="*/ 13 w 116"/>
                  <a:gd name="T79" fmla="*/ 140 h 184"/>
                  <a:gd name="T80" fmla="*/ 16 w 116"/>
                  <a:gd name="T81" fmla="*/ 107 h 184"/>
                  <a:gd name="T82" fmla="*/ 27 w 116"/>
                  <a:gd name="T83" fmla="*/ 77 h 184"/>
                  <a:gd name="T84" fmla="*/ 113 w 116"/>
                  <a:gd name="T85" fmla="*/ 12 h 184"/>
                  <a:gd name="T86" fmla="*/ 97 w 116"/>
                  <a:gd name="T87" fmla="*/ 11 h 184"/>
                  <a:gd name="T88" fmla="*/ 96 w 116"/>
                  <a:gd name="T89" fmla="*/ 9 h 184"/>
                  <a:gd name="T90" fmla="*/ 96 w 116"/>
                  <a:gd name="T91" fmla="*/ 14 h 184"/>
                  <a:gd name="T92" fmla="*/ 80 w 116"/>
                  <a:gd name="T93" fmla="*/ 7 h 184"/>
                  <a:gd name="T94" fmla="*/ 70 w 116"/>
                  <a:gd name="T95" fmla="*/ 8 h 184"/>
                  <a:gd name="T96" fmla="*/ 69 w 116"/>
                  <a:gd name="T97" fmla="*/ 13 h 184"/>
                  <a:gd name="T98" fmla="*/ 58 w 116"/>
                  <a:gd name="T99" fmla="*/ 21 h 184"/>
                  <a:gd name="T100" fmla="*/ 53 w 116"/>
                  <a:gd name="T101" fmla="*/ 24 h 184"/>
                  <a:gd name="T102" fmla="*/ 47 w 116"/>
                  <a:gd name="T103" fmla="*/ 38 h 184"/>
                  <a:gd name="T104" fmla="*/ 43 w 116"/>
                  <a:gd name="T105" fmla="*/ 42 h 184"/>
                  <a:gd name="T106" fmla="*/ 43 w 116"/>
                  <a:gd name="T107" fmla="*/ 46 h 184"/>
                  <a:gd name="T108" fmla="*/ 36 w 116"/>
                  <a:gd name="T109" fmla="*/ 62 h 184"/>
                  <a:gd name="T110" fmla="*/ 29 w 116"/>
                  <a:gd name="T111" fmla="*/ 70 h 184"/>
                  <a:gd name="T112" fmla="*/ 18 w 116"/>
                  <a:gd name="T113" fmla="*/ 99 h 184"/>
                  <a:gd name="T114" fmla="*/ 12 w 116"/>
                  <a:gd name="T115" fmla="*/ 169 h 184"/>
                  <a:gd name="T116" fmla="*/ 13 w 116"/>
                  <a:gd name="T117" fmla="*/ 174 h 184"/>
                  <a:gd name="T118" fmla="*/ 10 w 116"/>
                  <a:gd name="T119" fmla="*/ 169 h 184"/>
                  <a:gd name="T120" fmla="*/ 8 w 116"/>
                  <a:gd name="T121" fmla="*/ 166 h 184"/>
                  <a:gd name="T122" fmla="*/ 5 w 116"/>
                  <a:gd name="T123" fmla="*/ 15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84">
                    <a:moveTo>
                      <a:pt x="1" y="149"/>
                    </a:moveTo>
                    <a:cubicBezTo>
                      <a:pt x="1" y="149"/>
                      <a:pt x="1" y="149"/>
                      <a:pt x="1" y="150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2" y="150"/>
                      <a:pt x="2" y="151"/>
                    </a:cubicBezTo>
                    <a:cubicBezTo>
                      <a:pt x="2" y="152"/>
                      <a:pt x="3" y="151"/>
                      <a:pt x="3" y="151"/>
                    </a:cubicBezTo>
                    <a:cubicBezTo>
                      <a:pt x="4" y="151"/>
                      <a:pt x="3" y="152"/>
                      <a:pt x="2" y="152"/>
                    </a:cubicBezTo>
                    <a:cubicBezTo>
                      <a:pt x="2" y="153"/>
                      <a:pt x="3" y="152"/>
                      <a:pt x="4" y="152"/>
                    </a:cubicBezTo>
                    <a:cubicBezTo>
                      <a:pt x="4" y="153"/>
                      <a:pt x="4" y="153"/>
                      <a:pt x="4" y="154"/>
                    </a:cubicBezTo>
                    <a:cubicBezTo>
                      <a:pt x="4" y="154"/>
                      <a:pt x="4" y="154"/>
                      <a:pt x="4" y="154"/>
                    </a:cubicBezTo>
                    <a:cubicBezTo>
                      <a:pt x="4" y="154"/>
                      <a:pt x="4" y="154"/>
                      <a:pt x="4" y="154"/>
                    </a:cubicBezTo>
                    <a:cubicBezTo>
                      <a:pt x="4" y="154"/>
                      <a:pt x="4" y="154"/>
                      <a:pt x="4" y="154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4" y="154"/>
                      <a:pt x="4" y="153"/>
                      <a:pt x="4" y="154"/>
                    </a:cubicBezTo>
                    <a:cubicBezTo>
                      <a:pt x="4" y="154"/>
                      <a:pt x="4" y="154"/>
                      <a:pt x="4" y="154"/>
                    </a:cubicBezTo>
                    <a:cubicBezTo>
                      <a:pt x="4" y="154"/>
                      <a:pt x="3" y="155"/>
                      <a:pt x="4" y="155"/>
                    </a:cubicBezTo>
                    <a:cubicBezTo>
                      <a:pt x="4" y="155"/>
                      <a:pt x="4" y="155"/>
                      <a:pt x="4" y="155"/>
                    </a:cubicBezTo>
                    <a:cubicBezTo>
                      <a:pt x="4" y="155"/>
                      <a:pt x="4" y="155"/>
                      <a:pt x="4" y="155"/>
                    </a:cubicBezTo>
                    <a:cubicBezTo>
                      <a:pt x="3" y="155"/>
                      <a:pt x="4" y="157"/>
                      <a:pt x="4" y="156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3" y="158"/>
                      <a:pt x="3" y="157"/>
                      <a:pt x="3" y="157"/>
                    </a:cubicBezTo>
                    <a:cubicBezTo>
                      <a:pt x="2" y="156"/>
                      <a:pt x="2" y="156"/>
                      <a:pt x="2" y="156"/>
                    </a:cubicBezTo>
                    <a:cubicBezTo>
                      <a:pt x="2" y="156"/>
                      <a:pt x="2" y="156"/>
                      <a:pt x="2" y="156"/>
                    </a:cubicBezTo>
                    <a:cubicBezTo>
                      <a:pt x="2" y="155"/>
                      <a:pt x="2" y="156"/>
                      <a:pt x="1" y="156"/>
                    </a:cubicBezTo>
                    <a:cubicBezTo>
                      <a:pt x="1" y="156"/>
                      <a:pt x="2" y="156"/>
                      <a:pt x="1" y="156"/>
                    </a:cubicBezTo>
                    <a:cubicBezTo>
                      <a:pt x="1" y="155"/>
                      <a:pt x="1" y="156"/>
                      <a:pt x="0" y="157"/>
                    </a:cubicBezTo>
                    <a:cubicBezTo>
                      <a:pt x="0" y="157"/>
                      <a:pt x="1" y="157"/>
                      <a:pt x="1" y="158"/>
                    </a:cubicBezTo>
                    <a:cubicBezTo>
                      <a:pt x="1" y="157"/>
                      <a:pt x="2" y="158"/>
                      <a:pt x="2" y="158"/>
                    </a:cubicBezTo>
                    <a:cubicBezTo>
                      <a:pt x="2" y="158"/>
                      <a:pt x="2" y="158"/>
                      <a:pt x="2" y="158"/>
                    </a:cubicBezTo>
                    <a:cubicBezTo>
                      <a:pt x="2" y="158"/>
                      <a:pt x="2" y="158"/>
                      <a:pt x="2" y="158"/>
                    </a:cubicBezTo>
                    <a:cubicBezTo>
                      <a:pt x="2" y="158"/>
                      <a:pt x="2" y="158"/>
                      <a:pt x="2" y="158"/>
                    </a:cubicBezTo>
                    <a:cubicBezTo>
                      <a:pt x="1" y="158"/>
                      <a:pt x="1" y="158"/>
                      <a:pt x="1" y="158"/>
                    </a:cubicBezTo>
                    <a:cubicBezTo>
                      <a:pt x="1" y="158"/>
                      <a:pt x="1" y="158"/>
                      <a:pt x="1" y="158"/>
                    </a:cubicBezTo>
                    <a:cubicBezTo>
                      <a:pt x="1" y="158"/>
                      <a:pt x="1" y="157"/>
                      <a:pt x="1" y="158"/>
                    </a:cubicBezTo>
                    <a:cubicBezTo>
                      <a:pt x="1" y="159"/>
                      <a:pt x="1" y="158"/>
                      <a:pt x="1" y="159"/>
                    </a:cubicBezTo>
                    <a:cubicBezTo>
                      <a:pt x="1" y="158"/>
                      <a:pt x="1" y="158"/>
                      <a:pt x="1" y="158"/>
                    </a:cubicBezTo>
                    <a:cubicBezTo>
                      <a:pt x="2" y="158"/>
                      <a:pt x="2" y="158"/>
                      <a:pt x="2" y="158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2" y="159"/>
                      <a:pt x="2" y="159"/>
                      <a:pt x="3" y="159"/>
                    </a:cubicBezTo>
                    <a:cubicBezTo>
                      <a:pt x="3" y="159"/>
                      <a:pt x="3" y="159"/>
                      <a:pt x="3" y="159"/>
                    </a:cubicBezTo>
                    <a:cubicBezTo>
                      <a:pt x="3" y="159"/>
                      <a:pt x="3" y="159"/>
                      <a:pt x="3" y="159"/>
                    </a:cubicBezTo>
                    <a:cubicBezTo>
                      <a:pt x="3" y="160"/>
                      <a:pt x="3" y="160"/>
                      <a:pt x="2" y="160"/>
                    </a:cubicBezTo>
                    <a:cubicBezTo>
                      <a:pt x="4" y="161"/>
                      <a:pt x="2" y="160"/>
                      <a:pt x="2" y="161"/>
                    </a:cubicBez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3" y="161"/>
                      <a:pt x="3" y="161"/>
                    </a:cubicBezTo>
                    <a:cubicBezTo>
                      <a:pt x="4" y="161"/>
                      <a:pt x="4" y="161"/>
                      <a:pt x="4" y="161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4" y="160"/>
                      <a:pt x="4" y="160"/>
                      <a:pt x="4" y="160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4" y="160"/>
                      <a:pt x="4" y="160"/>
                      <a:pt x="4" y="160"/>
                    </a:cubicBezTo>
                    <a:cubicBezTo>
                      <a:pt x="4" y="161"/>
                      <a:pt x="4" y="162"/>
                      <a:pt x="5" y="161"/>
                    </a:cubicBezTo>
                    <a:cubicBezTo>
                      <a:pt x="4" y="161"/>
                      <a:pt x="4" y="158"/>
                      <a:pt x="5" y="160"/>
                    </a:cubicBezTo>
                    <a:cubicBezTo>
                      <a:pt x="4" y="161"/>
                      <a:pt x="5" y="161"/>
                      <a:pt x="5" y="161"/>
                    </a:cubicBezTo>
                    <a:cubicBezTo>
                      <a:pt x="5" y="161"/>
                      <a:pt x="5" y="161"/>
                      <a:pt x="5" y="161"/>
                    </a:cubicBezTo>
                    <a:cubicBezTo>
                      <a:pt x="6" y="161"/>
                      <a:pt x="6" y="162"/>
                      <a:pt x="6" y="162"/>
                    </a:cubicBezTo>
                    <a:cubicBezTo>
                      <a:pt x="6" y="162"/>
                      <a:pt x="6" y="162"/>
                      <a:pt x="6" y="162"/>
                    </a:cubicBezTo>
                    <a:cubicBezTo>
                      <a:pt x="6" y="162"/>
                      <a:pt x="6" y="162"/>
                      <a:pt x="6" y="162"/>
                    </a:cubicBezTo>
                    <a:cubicBezTo>
                      <a:pt x="6" y="162"/>
                      <a:pt x="6" y="162"/>
                      <a:pt x="6" y="162"/>
                    </a:cubicBezTo>
                    <a:cubicBezTo>
                      <a:pt x="6" y="162"/>
                      <a:pt x="6" y="162"/>
                      <a:pt x="6" y="162"/>
                    </a:cubicBezTo>
                    <a:cubicBezTo>
                      <a:pt x="6" y="162"/>
                      <a:pt x="6" y="162"/>
                      <a:pt x="6" y="162"/>
                    </a:cubicBezTo>
                    <a:cubicBezTo>
                      <a:pt x="6" y="163"/>
                      <a:pt x="6" y="163"/>
                      <a:pt x="6" y="163"/>
                    </a:cubicBezTo>
                    <a:cubicBezTo>
                      <a:pt x="5" y="163"/>
                      <a:pt x="5" y="163"/>
                      <a:pt x="5" y="161"/>
                    </a:cubicBezTo>
                    <a:cubicBezTo>
                      <a:pt x="4" y="161"/>
                      <a:pt x="4" y="163"/>
                      <a:pt x="4" y="162"/>
                    </a:cubicBezTo>
                    <a:cubicBezTo>
                      <a:pt x="3" y="162"/>
                      <a:pt x="4" y="163"/>
                      <a:pt x="4" y="163"/>
                    </a:cubicBezTo>
                    <a:cubicBezTo>
                      <a:pt x="4" y="163"/>
                      <a:pt x="5" y="163"/>
                      <a:pt x="4" y="164"/>
                    </a:cubicBezTo>
                    <a:cubicBezTo>
                      <a:pt x="5" y="164"/>
                      <a:pt x="4" y="164"/>
                      <a:pt x="4" y="164"/>
                    </a:cubicBezTo>
                    <a:cubicBezTo>
                      <a:pt x="5" y="164"/>
                      <a:pt x="4" y="165"/>
                      <a:pt x="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4" y="164"/>
                      <a:pt x="4" y="165"/>
                      <a:pt x="4" y="165"/>
                    </a:cubicBezTo>
                    <a:cubicBezTo>
                      <a:pt x="4" y="166"/>
                      <a:pt x="5" y="165"/>
                      <a:pt x="5" y="164"/>
                    </a:cubicBezTo>
                    <a:cubicBezTo>
                      <a:pt x="7" y="165"/>
                      <a:pt x="4" y="166"/>
                      <a:pt x="6" y="165"/>
                    </a:cubicBezTo>
                    <a:cubicBezTo>
                      <a:pt x="6" y="163"/>
                      <a:pt x="7" y="166"/>
                      <a:pt x="7" y="166"/>
                    </a:cubicBezTo>
                    <a:cubicBezTo>
                      <a:pt x="7" y="166"/>
                      <a:pt x="7" y="166"/>
                      <a:pt x="7" y="166"/>
                    </a:cubicBezTo>
                    <a:cubicBezTo>
                      <a:pt x="7" y="166"/>
                      <a:pt x="8" y="165"/>
                      <a:pt x="7" y="166"/>
                    </a:cubicBezTo>
                    <a:cubicBezTo>
                      <a:pt x="7" y="166"/>
                      <a:pt x="7" y="166"/>
                      <a:pt x="7" y="165"/>
                    </a:cubicBezTo>
                    <a:cubicBezTo>
                      <a:pt x="8" y="166"/>
                      <a:pt x="7" y="165"/>
                      <a:pt x="8" y="166"/>
                    </a:cubicBezTo>
                    <a:cubicBezTo>
                      <a:pt x="8" y="165"/>
                      <a:pt x="7" y="167"/>
                      <a:pt x="8" y="166"/>
                    </a:cubicBezTo>
                    <a:cubicBezTo>
                      <a:pt x="8" y="166"/>
                      <a:pt x="8" y="166"/>
                      <a:pt x="8" y="166"/>
                    </a:cubicBezTo>
                    <a:cubicBezTo>
                      <a:pt x="8" y="166"/>
                      <a:pt x="8" y="166"/>
                      <a:pt x="8" y="166"/>
                    </a:cubicBezTo>
                    <a:cubicBezTo>
                      <a:pt x="7" y="165"/>
                      <a:pt x="8" y="165"/>
                      <a:pt x="8" y="166"/>
                    </a:cubicBezTo>
                    <a:cubicBezTo>
                      <a:pt x="7" y="166"/>
                      <a:pt x="8" y="166"/>
                      <a:pt x="8" y="166"/>
                    </a:cubicBezTo>
                    <a:cubicBezTo>
                      <a:pt x="7" y="166"/>
                      <a:pt x="8" y="166"/>
                      <a:pt x="8" y="166"/>
                    </a:cubicBezTo>
                    <a:cubicBezTo>
                      <a:pt x="8" y="166"/>
                      <a:pt x="8" y="166"/>
                      <a:pt x="8" y="166"/>
                    </a:cubicBezTo>
                    <a:cubicBezTo>
                      <a:pt x="8" y="166"/>
                      <a:pt x="7" y="167"/>
                      <a:pt x="8" y="166"/>
                    </a:cubicBezTo>
                    <a:cubicBezTo>
                      <a:pt x="8" y="167"/>
                      <a:pt x="8" y="166"/>
                      <a:pt x="7" y="167"/>
                    </a:cubicBezTo>
                    <a:cubicBezTo>
                      <a:pt x="8" y="166"/>
                      <a:pt x="8" y="166"/>
                      <a:pt x="8" y="167"/>
                    </a:cubicBezTo>
                    <a:cubicBezTo>
                      <a:pt x="7" y="167"/>
                      <a:pt x="8" y="167"/>
                      <a:pt x="8" y="167"/>
                    </a:cubicBezTo>
                    <a:cubicBezTo>
                      <a:pt x="8" y="168"/>
                      <a:pt x="8" y="167"/>
                      <a:pt x="8" y="167"/>
                    </a:cubicBezTo>
                    <a:cubicBezTo>
                      <a:pt x="8" y="167"/>
                      <a:pt x="8" y="167"/>
                      <a:pt x="8" y="168"/>
                    </a:cubicBezTo>
                    <a:cubicBezTo>
                      <a:pt x="8" y="168"/>
                      <a:pt x="8" y="167"/>
                      <a:pt x="8" y="167"/>
                    </a:cubicBezTo>
                    <a:cubicBezTo>
                      <a:pt x="8" y="169"/>
                      <a:pt x="8" y="167"/>
                      <a:pt x="8" y="168"/>
                    </a:cubicBezTo>
                    <a:cubicBezTo>
                      <a:pt x="8" y="168"/>
                      <a:pt x="8" y="168"/>
                      <a:pt x="8" y="168"/>
                    </a:cubicBezTo>
                    <a:cubicBezTo>
                      <a:pt x="8" y="168"/>
                      <a:pt x="8" y="169"/>
                      <a:pt x="7" y="169"/>
                    </a:cubicBezTo>
                    <a:cubicBezTo>
                      <a:pt x="7" y="169"/>
                      <a:pt x="7" y="169"/>
                      <a:pt x="8" y="169"/>
                    </a:cubicBezTo>
                    <a:cubicBezTo>
                      <a:pt x="8" y="170"/>
                      <a:pt x="9" y="168"/>
                      <a:pt x="8" y="170"/>
                    </a:cubicBezTo>
                    <a:cubicBezTo>
                      <a:pt x="8" y="169"/>
                      <a:pt x="8" y="170"/>
                      <a:pt x="8" y="170"/>
                    </a:cubicBezTo>
                    <a:cubicBezTo>
                      <a:pt x="8" y="170"/>
                      <a:pt x="9" y="169"/>
                      <a:pt x="8" y="170"/>
                    </a:cubicBezTo>
                    <a:cubicBezTo>
                      <a:pt x="8" y="170"/>
                      <a:pt x="7" y="170"/>
                      <a:pt x="7" y="170"/>
                    </a:cubicBezTo>
                    <a:cubicBezTo>
                      <a:pt x="8" y="169"/>
                      <a:pt x="7" y="171"/>
                      <a:pt x="7" y="170"/>
                    </a:cubicBezTo>
                    <a:cubicBezTo>
                      <a:pt x="7" y="170"/>
                      <a:pt x="8" y="169"/>
                      <a:pt x="8" y="170"/>
                    </a:cubicBezTo>
                    <a:cubicBezTo>
                      <a:pt x="8" y="170"/>
                      <a:pt x="8" y="171"/>
                      <a:pt x="7" y="171"/>
                    </a:cubicBezTo>
                    <a:cubicBezTo>
                      <a:pt x="7" y="170"/>
                      <a:pt x="7" y="170"/>
                      <a:pt x="7" y="170"/>
                    </a:cubicBezTo>
                    <a:cubicBezTo>
                      <a:pt x="7" y="170"/>
                      <a:pt x="6" y="170"/>
                      <a:pt x="7" y="170"/>
                    </a:cubicBezTo>
                    <a:cubicBezTo>
                      <a:pt x="7" y="171"/>
                      <a:pt x="6" y="171"/>
                      <a:pt x="6" y="170"/>
                    </a:cubicBezTo>
                    <a:cubicBezTo>
                      <a:pt x="6" y="170"/>
                      <a:pt x="6" y="170"/>
                      <a:pt x="6" y="170"/>
                    </a:cubicBezTo>
                    <a:cubicBezTo>
                      <a:pt x="6" y="169"/>
                      <a:pt x="5" y="171"/>
                      <a:pt x="5" y="171"/>
                    </a:cubicBezTo>
                    <a:cubicBezTo>
                      <a:pt x="5" y="173"/>
                      <a:pt x="4" y="171"/>
                      <a:pt x="5" y="172"/>
                    </a:cubicBezTo>
                    <a:cubicBezTo>
                      <a:pt x="5" y="173"/>
                      <a:pt x="5" y="173"/>
                      <a:pt x="5" y="173"/>
                    </a:cubicBezTo>
                    <a:cubicBezTo>
                      <a:pt x="5" y="173"/>
                      <a:pt x="5" y="173"/>
                      <a:pt x="5" y="173"/>
                    </a:cubicBezTo>
                    <a:cubicBezTo>
                      <a:pt x="6" y="174"/>
                      <a:pt x="5" y="172"/>
                      <a:pt x="7" y="173"/>
                    </a:cubicBezTo>
                    <a:cubicBezTo>
                      <a:pt x="6" y="174"/>
                      <a:pt x="7" y="175"/>
                      <a:pt x="7" y="175"/>
                    </a:cubicBezTo>
                    <a:cubicBezTo>
                      <a:pt x="7" y="174"/>
                      <a:pt x="7" y="174"/>
                      <a:pt x="7" y="174"/>
                    </a:cubicBezTo>
                    <a:cubicBezTo>
                      <a:pt x="7" y="174"/>
                      <a:pt x="7" y="173"/>
                      <a:pt x="8" y="173"/>
                    </a:cubicBezTo>
                    <a:cubicBezTo>
                      <a:pt x="8" y="174"/>
                      <a:pt x="8" y="173"/>
                      <a:pt x="8" y="173"/>
                    </a:cubicBezTo>
                    <a:cubicBezTo>
                      <a:pt x="8" y="173"/>
                      <a:pt x="8" y="173"/>
                      <a:pt x="8" y="173"/>
                    </a:cubicBezTo>
                    <a:cubicBezTo>
                      <a:pt x="7" y="173"/>
                      <a:pt x="8" y="172"/>
                      <a:pt x="8" y="173"/>
                    </a:cubicBezTo>
                    <a:cubicBezTo>
                      <a:pt x="8" y="172"/>
                      <a:pt x="8" y="174"/>
                      <a:pt x="8" y="174"/>
                    </a:cubicBezTo>
                    <a:cubicBezTo>
                      <a:pt x="8" y="174"/>
                      <a:pt x="8" y="174"/>
                      <a:pt x="8" y="174"/>
                    </a:cubicBezTo>
                    <a:cubicBezTo>
                      <a:pt x="8" y="174"/>
                      <a:pt x="8" y="174"/>
                      <a:pt x="8" y="174"/>
                    </a:cubicBezTo>
                    <a:cubicBezTo>
                      <a:pt x="8" y="174"/>
                      <a:pt x="8" y="174"/>
                      <a:pt x="8" y="173"/>
                    </a:cubicBezTo>
                    <a:cubicBezTo>
                      <a:pt x="8" y="173"/>
                      <a:pt x="8" y="173"/>
                      <a:pt x="8" y="173"/>
                    </a:cubicBezTo>
                    <a:cubicBezTo>
                      <a:pt x="8" y="174"/>
                      <a:pt x="8" y="174"/>
                      <a:pt x="8" y="174"/>
                    </a:cubicBezTo>
                    <a:cubicBezTo>
                      <a:pt x="8" y="175"/>
                      <a:pt x="8" y="174"/>
                      <a:pt x="8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8" y="176"/>
                      <a:pt x="9" y="175"/>
                      <a:pt x="8" y="175"/>
                    </a:cubicBezTo>
                    <a:cubicBezTo>
                      <a:pt x="9" y="175"/>
                      <a:pt x="8" y="175"/>
                      <a:pt x="8" y="176"/>
                    </a:cubicBezTo>
                    <a:cubicBezTo>
                      <a:pt x="8" y="176"/>
                      <a:pt x="9" y="174"/>
                      <a:pt x="9" y="176"/>
                    </a:cubicBezTo>
                    <a:cubicBezTo>
                      <a:pt x="8" y="176"/>
                      <a:pt x="8" y="177"/>
                      <a:pt x="8" y="177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9" y="178"/>
                      <a:pt x="9" y="177"/>
                      <a:pt x="9" y="177"/>
                    </a:cubicBezTo>
                    <a:cubicBezTo>
                      <a:pt x="9" y="177"/>
                      <a:pt x="9" y="176"/>
                      <a:pt x="9" y="177"/>
                    </a:cubicBezTo>
                    <a:cubicBezTo>
                      <a:pt x="10" y="177"/>
                      <a:pt x="11" y="176"/>
                      <a:pt x="11" y="177"/>
                    </a:cubicBezTo>
                    <a:cubicBezTo>
                      <a:pt x="9" y="174"/>
                      <a:pt x="13" y="174"/>
                      <a:pt x="12" y="177"/>
                    </a:cubicBezTo>
                    <a:cubicBezTo>
                      <a:pt x="12" y="179"/>
                      <a:pt x="13" y="177"/>
                      <a:pt x="13" y="176"/>
                    </a:cubicBezTo>
                    <a:cubicBezTo>
                      <a:pt x="14" y="178"/>
                      <a:pt x="13" y="175"/>
                      <a:pt x="14" y="176"/>
                    </a:cubicBezTo>
                    <a:cubicBezTo>
                      <a:pt x="13" y="177"/>
                      <a:pt x="14" y="174"/>
                      <a:pt x="14" y="177"/>
                    </a:cubicBezTo>
                    <a:cubicBezTo>
                      <a:pt x="14" y="175"/>
                      <a:pt x="13" y="175"/>
                      <a:pt x="14" y="177"/>
                    </a:cubicBezTo>
                    <a:cubicBezTo>
                      <a:pt x="13" y="177"/>
                      <a:pt x="14" y="177"/>
                      <a:pt x="14" y="177"/>
                    </a:cubicBezTo>
                    <a:cubicBezTo>
                      <a:pt x="16" y="179"/>
                      <a:pt x="15" y="177"/>
                      <a:pt x="15" y="178"/>
                    </a:cubicBezTo>
                    <a:cubicBezTo>
                      <a:pt x="14" y="180"/>
                      <a:pt x="16" y="177"/>
                      <a:pt x="15" y="178"/>
                    </a:cubicBezTo>
                    <a:cubicBezTo>
                      <a:pt x="15" y="179"/>
                      <a:pt x="15" y="177"/>
                      <a:pt x="15" y="179"/>
                    </a:cubicBezTo>
                    <a:cubicBezTo>
                      <a:pt x="13" y="179"/>
                      <a:pt x="15" y="181"/>
                      <a:pt x="15" y="178"/>
                    </a:cubicBezTo>
                    <a:cubicBezTo>
                      <a:pt x="15" y="181"/>
                      <a:pt x="15" y="178"/>
                      <a:pt x="15" y="179"/>
                    </a:cubicBezTo>
                    <a:cubicBezTo>
                      <a:pt x="17" y="179"/>
                      <a:pt x="15" y="179"/>
                      <a:pt x="15" y="178"/>
                    </a:cubicBezTo>
                    <a:cubicBezTo>
                      <a:pt x="14" y="179"/>
                      <a:pt x="15" y="180"/>
                      <a:pt x="15" y="178"/>
                    </a:cubicBezTo>
                    <a:cubicBezTo>
                      <a:pt x="15" y="177"/>
                      <a:pt x="16" y="179"/>
                      <a:pt x="15" y="179"/>
                    </a:cubicBezTo>
                    <a:cubicBezTo>
                      <a:pt x="14" y="177"/>
                      <a:pt x="15" y="179"/>
                      <a:pt x="15" y="179"/>
                    </a:cubicBezTo>
                    <a:cubicBezTo>
                      <a:pt x="15" y="179"/>
                      <a:pt x="16" y="181"/>
                      <a:pt x="15" y="180"/>
                    </a:cubicBezTo>
                    <a:cubicBezTo>
                      <a:pt x="15" y="181"/>
                      <a:pt x="16" y="180"/>
                      <a:pt x="15" y="180"/>
                    </a:cubicBezTo>
                    <a:cubicBezTo>
                      <a:pt x="15" y="182"/>
                      <a:pt x="16" y="182"/>
                      <a:pt x="15" y="180"/>
                    </a:cubicBezTo>
                    <a:cubicBezTo>
                      <a:pt x="16" y="182"/>
                      <a:pt x="14" y="180"/>
                      <a:pt x="16" y="181"/>
                    </a:cubicBezTo>
                    <a:cubicBezTo>
                      <a:pt x="16" y="180"/>
                      <a:pt x="16" y="180"/>
                      <a:pt x="16" y="182"/>
                    </a:cubicBezTo>
                    <a:cubicBezTo>
                      <a:pt x="18" y="181"/>
                      <a:pt x="15" y="181"/>
                      <a:pt x="16" y="182"/>
                    </a:cubicBezTo>
                    <a:cubicBezTo>
                      <a:pt x="16" y="182"/>
                      <a:pt x="16" y="179"/>
                      <a:pt x="16" y="182"/>
                    </a:cubicBezTo>
                    <a:cubicBezTo>
                      <a:pt x="15" y="182"/>
                      <a:pt x="16" y="181"/>
                      <a:pt x="15" y="183"/>
                    </a:cubicBezTo>
                    <a:cubicBezTo>
                      <a:pt x="16" y="183"/>
                      <a:pt x="16" y="182"/>
                      <a:pt x="16" y="183"/>
                    </a:cubicBezTo>
                    <a:cubicBezTo>
                      <a:pt x="15" y="182"/>
                      <a:pt x="16" y="182"/>
                      <a:pt x="18" y="179"/>
                    </a:cubicBezTo>
                    <a:cubicBezTo>
                      <a:pt x="18" y="181"/>
                      <a:pt x="17" y="180"/>
                      <a:pt x="17" y="178"/>
                    </a:cubicBezTo>
                    <a:cubicBezTo>
                      <a:pt x="15" y="179"/>
                      <a:pt x="16" y="177"/>
                      <a:pt x="15" y="176"/>
                    </a:cubicBezTo>
                    <a:cubicBezTo>
                      <a:pt x="15" y="177"/>
                      <a:pt x="13" y="175"/>
                      <a:pt x="13" y="175"/>
                    </a:cubicBezTo>
                    <a:cubicBezTo>
                      <a:pt x="12" y="174"/>
                      <a:pt x="12" y="173"/>
                      <a:pt x="13" y="173"/>
                    </a:cubicBezTo>
                    <a:cubicBezTo>
                      <a:pt x="14" y="171"/>
                      <a:pt x="12" y="172"/>
                      <a:pt x="13" y="170"/>
                    </a:cubicBezTo>
                    <a:cubicBezTo>
                      <a:pt x="13" y="168"/>
                      <a:pt x="13" y="169"/>
                      <a:pt x="13" y="166"/>
                    </a:cubicBezTo>
                    <a:cubicBezTo>
                      <a:pt x="14" y="165"/>
                      <a:pt x="13" y="165"/>
                      <a:pt x="13" y="166"/>
                    </a:cubicBezTo>
                    <a:cubicBezTo>
                      <a:pt x="14" y="164"/>
                      <a:pt x="15" y="160"/>
                      <a:pt x="14" y="162"/>
                    </a:cubicBezTo>
                    <a:cubicBezTo>
                      <a:pt x="13" y="161"/>
                      <a:pt x="15" y="157"/>
                      <a:pt x="15" y="159"/>
                    </a:cubicBezTo>
                    <a:cubicBezTo>
                      <a:pt x="14" y="160"/>
                      <a:pt x="14" y="159"/>
                      <a:pt x="14" y="159"/>
                    </a:cubicBezTo>
                    <a:cubicBezTo>
                      <a:pt x="14" y="158"/>
                      <a:pt x="14" y="157"/>
                      <a:pt x="16" y="157"/>
                    </a:cubicBezTo>
                    <a:cubicBezTo>
                      <a:pt x="16" y="156"/>
                      <a:pt x="18" y="155"/>
                      <a:pt x="17" y="154"/>
                    </a:cubicBezTo>
                    <a:cubicBezTo>
                      <a:pt x="16" y="155"/>
                      <a:pt x="18" y="150"/>
                      <a:pt x="18" y="151"/>
                    </a:cubicBezTo>
                    <a:cubicBezTo>
                      <a:pt x="18" y="149"/>
                      <a:pt x="18" y="152"/>
                      <a:pt x="20" y="149"/>
                    </a:cubicBezTo>
                    <a:cubicBezTo>
                      <a:pt x="21" y="145"/>
                      <a:pt x="19" y="148"/>
                      <a:pt x="20" y="147"/>
                    </a:cubicBezTo>
                    <a:cubicBezTo>
                      <a:pt x="20" y="146"/>
                      <a:pt x="20" y="149"/>
                      <a:pt x="19" y="146"/>
                    </a:cubicBezTo>
                    <a:cubicBezTo>
                      <a:pt x="19" y="146"/>
                      <a:pt x="19" y="147"/>
                      <a:pt x="21" y="144"/>
                    </a:cubicBezTo>
                    <a:cubicBezTo>
                      <a:pt x="22" y="144"/>
                      <a:pt x="23" y="140"/>
                      <a:pt x="21" y="141"/>
                    </a:cubicBezTo>
                    <a:cubicBezTo>
                      <a:pt x="21" y="142"/>
                      <a:pt x="22" y="137"/>
                      <a:pt x="22" y="139"/>
                    </a:cubicBezTo>
                    <a:cubicBezTo>
                      <a:pt x="22" y="138"/>
                      <a:pt x="20" y="141"/>
                      <a:pt x="22" y="136"/>
                    </a:cubicBezTo>
                    <a:cubicBezTo>
                      <a:pt x="24" y="133"/>
                      <a:pt x="21" y="132"/>
                      <a:pt x="24" y="134"/>
                    </a:cubicBezTo>
                    <a:cubicBezTo>
                      <a:pt x="22" y="133"/>
                      <a:pt x="24" y="136"/>
                      <a:pt x="24" y="132"/>
                    </a:cubicBezTo>
                    <a:cubicBezTo>
                      <a:pt x="24" y="131"/>
                      <a:pt x="27" y="133"/>
                      <a:pt x="26" y="130"/>
                    </a:cubicBezTo>
                    <a:cubicBezTo>
                      <a:pt x="25" y="131"/>
                      <a:pt x="29" y="128"/>
                      <a:pt x="27" y="129"/>
                    </a:cubicBezTo>
                    <a:cubicBezTo>
                      <a:pt x="28" y="127"/>
                      <a:pt x="25" y="128"/>
                      <a:pt x="27" y="127"/>
                    </a:cubicBezTo>
                    <a:cubicBezTo>
                      <a:pt x="27" y="125"/>
                      <a:pt x="26" y="123"/>
                      <a:pt x="25" y="123"/>
                    </a:cubicBezTo>
                    <a:cubicBezTo>
                      <a:pt x="25" y="121"/>
                      <a:pt x="25" y="124"/>
                      <a:pt x="26" y="124"/>
                    </a:cubicBezTo>
                    <a:cubicBezTo>
                      <a:pt x="25" y="123"/>
                      <a:pt x="23" y="123"/>
                      <a:pt x="25" y="124"/>
                    </a:cubicBezTo>
                    <a:cubicBezTo>
                      <a:pt x="26" y="122"/>
                      <a:pt x="26" y="121"/>
                      <a:pt x="26" y="120"/>
                    </a:cubicBezTo>
                    <a:cubicBezTo>
                      <a:pt x="27" y="119"/>
                      <a:pt x="26" y="122"/>
                      <a:pt x="25" y="120"/>
                    </a:cubicBezTo>
                    <a:cubicBezTo>
                      <a:pt x="25" y="120"/>
                      <a:pt x="24" y="119"/>
                      <a:pt x="27" y="117"/>
                    </a:cubicBezTo>
                    <a:cubicBezTo>
                      <a:pt x="27" y="117"/>
                      <a:pt x="26" y="115"/>
                      <a:pt x="27" y="118"/>
                    </a:cubicBezTo>
                    <a:cubicBezTo>
                      <a:pt x="28" y="118"/>
                      <a:pt x="27" y="119"/>
                      <a:pt x="27" y="114"/>
                    </a:cubicBezTo>
                    <a:cubicBezTo>
                      <a:pt x="28" y="113"/>
                      <a:pt x="25" y="112"/>
                      <a:pt x="28" y="111"/>
                    </a:cubicBezTo>
                    <a:cubicBezTo>
                      <a:pt x="28" y="113"/>
                      <a:pt x="27" y="111"/>
                      <a:pt x="28" y="108"/>
                    </a:cubicBezTo>
                    <a:cubicBezTo>
                      <a:pt x="28" y="106"/>
                      <a:pt x="28" y="104"/>
                      <a:pt x="28" y="104"/>
                    </a:cubicBezTo>
                    <a:cubicBezTo>
                      <a:pt x="29" y="104"/>
                      <a:pt x="29" y="103"/>
                      <a:pt x="28" y="101"/>
                    </a:cubicBezTo>
                    <a:cubicBezTo>
                      <a:pt x="28" y="101"/>
                      <a:pt x="28" y="100"/>
                      <a:pt x="29" y="98"/>
                    </a:cubicBezTo>
                    <a:cubicBezTo>
                      <a:pt x="30" y="98"/>
                      <a:pt x="29" y="96"/>
                      <a:pt x="29" y="96"/>
                    </a:cubicBezTo>
                    <a:cubicBezTo>
                      <a:pt x="28" y="93"/>
                      <a:pt x="28" y="95"/>
                      <a:pt x="29" y="93"/>
                    </a:cubicBezTo>
                    <a:cubicBezTo>
                      <a:pt x="29" y="91"/>
                      <a:pt x="28" y="90"/>
                      <a:pt x="30" y="89"/>
                    </a:cubicBezTo>
                    <a:cubicBezTo>
                      <a:pt x="30" y="90"/>
                      <a:pt x="31" y="87"/>
                      <a:pt x="31" y="87"/>
                    </a:cubicBezTo>
                    <a:cubicBezTo>
                      <a:pt x="32" y="86"/>
                      <a:pt x="33" y="86"/>
                      <a:pt x="33" y="84"/>
                    </a:cubicBezTo>
                    <a:cubicBezTo>
                      <a:pt x="32" y="85"/>
                      <a:pt x="33" y="84"/>
                      <a:pt x="34" y="82"/>
                    </a:cubicBezTo>
                    <a:cubicBezTo>
                      <a:pt x="35" y="81"/>
                      <a:pt x="35" y="81"/>
                      <a:pt x="35" y="80"/>
                    </a:cubicBezTo>
                    <a:cubicBezTo>
                      <a:pt x="35" y="80"/>
                      <a:pt x="36" y="80"/>
                      <a:pt x="37" y="80"/>
                    </a:cubicBezTo>
                    <a:cubicBezTo>
                      <a:pt x="38" y="81"/>
                      <a:pt x="39" y="81"/>
                      <a:pt x="39" y="80"/>
                    </a:cubicBezTo>
                    <a:cubicBezTo>
                      <a:pt x="39" y="78"/>
                      <a:pt x="39" y="81"/>
                      <a:pt x="40" y="79"/>
                    </a:cubicBezTo>
                    <a:cubicBezTo>
                      <a:pt x="39" y="78"/>
                      <a:pt x="41" y="82"/>
                      <a:pt x="42" y="79"/>
                    </a:cubicBezTo>
                    <a:cubicBezTo>
                      <a:pt x="42" y="80"/>
                      <a:pt x="44" y="78"/>
                      <a:pt x="44" y="79"/>
                    </a:cubicBezTo>
                    <a:cubicBezTo>
                      <a:pt x="44" y="79"/>
                      <a:pt x="46" y="82"/>
                      <a:pt x="45" y="79"/>
                    </a:cubicBezTo>
                    <a:cubicBezTo>
                      <a:pt x="45" y="80"/>
                      <a:pt x="46" y="81"/>
                      <a:pt x="46" y="81"/>
                    </a:cubicBezTo>
                    <a:cubicBezTo>
                      <a:pt x="47" y="81"/>
                      <a:pt x="47" y="80"/>
                      <a:pt x="47" y="78"/>
                    </a:cubicBezTo>
                    <a:cubicBezTo>
                      <a:pt x="45" y="76"/>
                      <a:pt x="50" y="77"/>
                      <a:pt x="48" y="78"/>
                    </a:cubicBezTo>
                    <a:cubicBezTo>
                      <a:pt x="48" y="77"/>
                      <a:pt x="50" y="77"/>
                      <a:pt x="50" y="77"/>
                    </a:cubicBezTo>
                    <a:cubicBezTo>
                      <a:pt x="51" y="77"/>
                      <a:pt x="48" y="74"/>
                      <a:pt x="50" y="76"/>
                    </a:cubicBezTo>
                    <a:cubicBezTo>
                      <a:pt x="49" y="77"/>
                      <a:pt x="51" y="74"/>
                      <a:pt x="50" y="73"/>
                    </a:cubicBezTo>
                    <a:cubicBezTo>
                      <a:pt x="49" y="72"/>
                      <a:pt x="49" y="76"/>
                      <a:pt x="50" y="71"/>
                    </a:cubicBezTo>
                    <a:cubicBezTo>
                      <a:pt x="49" y="72"/>
                      <a:pt x="48" y="70"/>
                      <a:pt x="49" y="68"/>
                    </a:cubicBezTo>
                    <a:cubicBezTo>
                      <a:pt x="49" y="66"/>
                      <a:pt x="49" y="65"/>
                      <a:pt x="49" y="64"/>
                    </a:cubicBezTo>
                    <a:cubicBezTo>
                      <a:pt x="49" y="62"/>
                      <a:pt x="50" y="62"/>
                      <a:pt x="48" y="62"/>
                    </a:cubicBezTo>
                    <a:cubicBezTo>
                      <a:pt x="49" y="62"/>
                      <a:pt x="47" y="61"/>
                      <a:pt x="49" y="60"/>
                    </a:cubicBezTo>
                    <a:cubicBezTo>
                      <a:pt x="51" y="60"/>
                      <a:pt x="50" y="56"/>
                      <a:pt x="51" y="56"/>
                    </a:cubicBezTo>
                    <a:cubicBezTo>
                      <a:pt x="51" y="56"/>
                      <a:pt x="52" y="53"/>
                      <a:pt x="52" y="53"/>
                    </a:cubicBezTo>
                    <a:cubicBezTo>
                      <a:pt x="52" y="51"/>
                      <a:pt x="52" y="49"/>
                      <a:pt x="52" y="49"/>
                    </a:cubicBezTo>
                    <a:cubicBezTo>
                      <a:pt x="53" y="48"/>
                      <a:pt x="54" y="47"/>
                      <a:pt x="54" y="45"/>
                    </a:cubicBezTo>
                    <a:cubicBezTo>
                      <a:pt x="54" y="43"/>
                      <a:pt x="55" y="43"/>
                      <a:pt x="52" y="42"/>
                    </a:cubicBezTo>
                    <a:cubicBezTo>
                      <a:pt x="53" y="41"/>
                      <a:pt x="52" y="41"/>
                      <a:pt x="53" y="40"/>
                    </a:cubicBezTo>
                    <a:cubicBezTo>
                      <a:pt x="54" y="38"/>
                      <a:pt x="54" y="39"/>
                      <a:pt x="54" y="36"/>
                    </a:cubicBezTo>
                    <a:cubicBezTo>
                      <a:pt x="53" y="35"/>
                      <a:pt x="56" y="34"/>
                      <a:pt x="56" y="33"/>
                    </a:cubicBezTo>
                    <a:cubicBezTo>
                      <a:pt x="55" y="32"/>
                      <a:pt x="58" y="30"/>
                      <a:pt x="58" y="30"/>
                    </a:cubicBezTo>
                    <a:cubicBezTo>
                      <a:pt x="58" y="31"/>
                      <a:pt x="60" y="31"/>
                      <a:pt x="60" y="30"/>
                    </a:cubicBezTo>
                    <a:cubicBezTo>
                      <a:pt x="61" y="30"/>
                      <a:pt x="61" y="29"/>
                      <a:pt x="61" y="28"/>
                    </a:cubicBezTo>
                    <a:cubicBezTo>
                      <a:pt x="60" y="27"/>
                      <a:pt x="61" y="29"/>
                      <a:pt x="63" y="27"/>
                    </a:cubicBezTo>
                    <a:cubicBezTo>
                      <a:pt x="64" y="26"/>
                      <a:pt x="64" y="25"/>
                      <a:pt x="64" y="25"/>
                    </a:cubicBezTo>
                    <a:cubicBezTo>
                      <a:pt x="65" y="24"/>
                      <a:pt x="65" y="24"/>
                      <a:pt x="66" y="25"/>
                    </a:cubicBezTo>
                    <a:cubicBezTo>
                      <a:pt x="66" y="27"/>
                      <a:pt x="67" y="26"/>
                      <a:pt x="67" y="26"/>
                    </a:cubicBezTo>
                    <a:cubicBezTo>
                      <a:pt x="67" y="25"/>
                      <a:pt x="67" y="24"/>
                      <a:pt x="66" y="25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8" y="26"/>
                      <a:pt x="68" y="26"/>
                      <a:pt x="69" y="25"/>
                    </a:cubicBezTo>
                    <a:cubicBezTo>
                      <a:pt x="69" y="24"/>
                      <a:pt x="68" y="24"/>
                      <a:pt x="69" y="24"/>
                    </a:cubicBezTo>
                    <a:cubicBezTo>
                      <a:pt x="69" y="24"/>
                      <a:pt x="70" y="24"/>
                      <a:pt x="70" y="23"/>
                    </a:cubicBezTo>
                    <a:cubicBezTo>
                      <a:pt x="72" y="24"/>
                      <a:pt x="71" y="22"/>
                      <a:pt x="72" y="24"/>
                    </a:cubicBezTo>
                    <a:cubicBezTo>
                      <a:pt x="73" y="24"/>
                      <a:pt x="74" y="24"/>
                      <a:pt x="75" y="24"/>
                    </a:cubicBezTo>
                    <a:cubicBezTo>
                      <a:pt x="76" y="26"/>
                      <a:pt x="75" y="25"/>
                      <a:pt x="77" y="23"/>
                    </a:cubicBezTo>
                    <a:cubicBezTo>
                      <a:pt x="78" y="22"/>
                      <a:pt x="78" y="25"/>
                      <a:pt x="80" y="23"/>
                    </a:cubicBezTo>
                    <a:cubicBezTo>
                      <a:pt x="80" y="24"/>
                      <a:pt x="81" y="26"/>
                      <a:pt x="82" y="24"/>
                    </a:cubicBezTo>
                    <a:cubicBezTo>
                      <a:pt x="82" y="24"/>
                      <a:pt x="85" y="23"/>
                      <a:pt x="85" y="25"/>
                    </a:cubicBezTo>
                    <a:cubicBezTo>
                      <a:pt x="84" y="27"/>
                      <a:pt x="87" y="26"/>
                      <a:pt x="87" y="27"/>
                    </a:cubicBezTo>
                    <a:cubicBezTo>
                      <a:pt x="88" y="27"/>
                      <a:pt x="89" y="30"/>
                      <a:pt x="89" y="30"/>
                    </a:cubicBezTo>
                    <a:cubicBezTo>
                      <a:pt x="88" y="31"/>
                      <a:pt x="91" y="27"/>
                      <a:pt x="91" y="30"/>
                    </a:cubicBezTo>
                    <a:cubicBezTo>
                      <a:pt x="89" y="29"/>
                      <a:pt x="93" y="29"/>
                      <a:pt x="93" y="30"/>
                    </a:cubicBezTo>
                    <a:cubicBezTo>
                      <a:pt x="93" y="33"/>
                      <a:pt x="96" y="28"/>
                      <a:pt x="95" y="30"/>
                    </a:cubicBezTo>
                    <a:cubicBezTo>
                      <a:pt x="97" y="30"/>
                      <a:pt x="97" y="31"/>
                      <a:pt x="97" y="30"/>
                    </a:cubicBezTo>
                    <a:cubicBezTo>
                      <a:pt x="98" y="33"/>
                      <a:pt x="99" y="34"/>
                      <a:pt x="99" y="31"/>
                    </a:cubicBezTo>
                    <a:cubicBezTo>
                      <a:pt x="98" y="27"/>
                      <a:pt x="100" y="32"/>
                      <a:pt x="101" y="31"/>
                    </a:cubicBezTo>
                    <a:cubicBezTo>
                      <a:pt x="102" y="28"/>
                      <a:pt x="101" y="32"/>
                      <a:pt x="103" y="31"/>
                    </a:cubicBezTo>
                    <a:cubicBezTo>
                      <a:pt x="102" y="30"/>
                      <a:pt x="103" y="27"/>
                      <a:pt x="103" y="29"/>
                    </a:cubicBezTo>
                    <a:cubicBezTo>
                      <a:pt x="105" y="29"/>
                      <a:pt x="102" y="28"/>
                      <a:pt x="104" y="31"/>
                    </a:cubicBezTo>
                    <a:cubicBezTo>
                      <a:pt x="102" y="31"/>
                      <a:pt x="107" y="23"/>
                      <a:pt x="106" y="30"/>
                    </a:cubicBezTo>
                    <a:cubicBezTo>
                      <a:pt x="104" y="31"/>
                      <a:pt x="108" y="28"/>
                      <a:pt x="107" y="27"/>
                    </a:cubicBezTo>
                    <a:cubicBezTo>
                      <a:pt x="110" y="28"/>
                      <a:pt x="108" y="27"/>
                      <a:pt x="108" y="24"/>
                    </a:cubicBezTo>
                    <a:cubicBezTo>
                      <a:pt x="110" y="24"/>
                      <a:pt x="108" y="25"/>
                      <a:pt x="108" y="22"/>
                    </a:cubicBezTo>
                    <a:cubicBezTo>
                      <a:pt x="109" y="17"/>
                      <a:pt x="107" y="21"/>
                      <a:pt x="109" y="19"/>
                    </a:cubicBezTo>
                    <a:cubicBezTo>
                      <a:pt x="108" y="17"/>
                      <a:pt x="109" y="17"/>
                      <a:pt x="110" y="16"/>
                    </a:cubicBezTo>
                    <a:cubicBezTo>
                      <a:pt x="111" y="15"/>
                      <a:pt x="111" y="16"/>
                      <a:pt x="110" y="16"/>
                    </a:cubicBezTo>
                    <a:cubicBezTo>
                      <a:pt x="110" y="16"/>
                      <a:pt x="111" y="14"/>
                      <a:pt x="111" y="14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12" y="13"/>
                      <a:pt x="112" y="13"/>
                      <a:pt x="113" y="13"/>
                    </a:cubicBezTo>
                    <a:cubicBezTo>
                      <a:pt x="113" y="13"/>
                      <a:pt x="114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6" y="13"/>
                      <a:pt x="116" y="12"/>
                      <a:pt x="116" y="13"/>
                    </a:cubicBezTo>
                    <a:cubicBezTo>
                      <a:pt x="115" y="12"/>
                      <a:pt x="116" y="13"/>
                      <a:pt x="115" y="13"/>
                    </a:cubicBezTo>
                    <a:cubicBezTo>
                      <a:pt x="114" y="12"/>
                      <a:pt x="115" y="12"/>
                      <a:pt x="115" y="11"/>
                    </a:cubicBezTo>
                    <a:cubicBezTo>
                      <a:pt x="115" y="11"/>
                      <a:pt x="114" y="11"/>
                      <a:pt x="114" y="11"/>
                    </a:cubicBezTo>
                    <a:cubicBezTo>
                      <a:pt x="114" y="11"/>
                      <a:pt x="114" y="11"/>
                      <a:pt x="114" y="10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13" y="10"/>
                      <a:pt x="113" y="8"/>
                      <a:pt x="113" y="9"/>
                    </a:cubicBezTo>
                    <a:cubicBezTo>
                      <a:pt x="112" y="8"/>
                      <a:pt x="112" y="7"/>
                      <a:pt x="112" y="9"/>
                    </a:cubicBezTo>
                    <a:cubicBezTo>
                      <a:pt x="112" y="11"/>
                      <a:pt x="112" y="10"/>
                      <a:pt x="112" y="11"/>
                    </a:cubicBezTo>
                    <a:cubicBezTo>
                      <a:pt x="111" y="11"/>
                      <a:pt x="112" y="11"/>
                      <a:pt x="111" y="1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1"/>
                      <a:pt x="110" y="11"/>
                      <a:pt x="110" y="10"/>
                    </a:cubicBezTo>
                    <a:cubicBezTo>
                      <a:pt x="110" y="10"/>
                      <a:pt x="110" y="9"/>
                      <a:pt x="111" y="10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0" y="8"/>
                      <a:pt x="111" y="8"/>
                      <a:pt x="111" y="8"/>
                    </a:cubicBezTo>
                    <a:cubicBezTo>
                      <a:pt x="111" y="8"/>
                      <a:pt x="111" y="8"/>
                      <a:pt x="110" y="8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9" y="8"/>
                      <a:pt x="109" y="8"/>
                      <a:pt x="109" y="8"/>
                    </a:cubicBezTo>
                    <a:cubicBezTo>
                      <a:pt x="110" y="8"/>
                      <a:pt x="109" y="7"/>
                      <a:pt x="109" y="6"/>
                    </a:cubicBezTo>
                    <a:cubicBezTo>
                      <a:pt x="109" y="7"/>
                      <a:pt x="109" y="7"/>
                      <a:pt x="108" y="7"/>
                    </a:cubicBezTo>
                    <a:cubicBezTo>
                      <a:pt x="108" y="7"/>
                      <a:pt x="109" y="5"/>
                      <a:pt x="108" y="6"/>
                    </a:cubicBezTo>
                    <a:cubicBezTo>
                      <a:pt x="108" y="5"/>
                      <a:pt x="109" y="5"/>
                      <a:pt x="107" y="5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6"/>
                      <a:pt x="107" y="6"/>
                      <a:pt x="107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8"/>
                      <a:pt x="108" y="8"/>
                      <a:pt x="107" y="8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108" y="9"/>
                      <a:pt x="108" y="7"/>
                      <a:pt x="108" y="8"/>
                    </a:cubicBezTo>
                    <a:cubicBezTo>
                      <a:pt x="107" y="8"/>
                      <a:pt x="107" y="8"/>
                      <a:pt x="107" y="9"/>
                    </a:cubicBezTo>
                    <a:cubicBezTo>
                      <a:pt x="107" y="9"/>
                      <a:pt x="106" y="9"/>
                      <a:pt x="106" y="10"/>
                    </a:cubicBezTo>
                    <a:cubicBezTo>
                      <a:pt x="107" y="9"/>
                      <a:pt x="106" y="10"/>
                      <a:pt x="106" y="10"/>
                    </a:cubicBezTo>
                    <a:cubicBezTo>
                      <a:pt x="107" y="10"/>
                      <a:pt x="107" y="9"/>
                      <a:pt x="106" y="10"/>
                    </a:cubicBezTo>
                    <a:cubicBezTo>
                      <a:pt x="106" y="11"/>
                      <a:pt x="106" y="10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9"/>
                      <a:pt x="106" y="11"/>
                      <a:pt x="105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5" y="11"/>
                      <a:pt x="106" y="10"/>
                      <a:pt x="106" y="10"/>
                    </a:cubicBezTo>
                    <a:cubicBezTo>
                      <a:pt x="106" y="10"/>
                      <a:pt x="106" y="10"/>
                      <a:pt x="105" y="9"/>
                    </a:cubicBezTo>
                    <a:cubicBezTo>
                      <a:pt x="106" y="10"/>
                      <a:pt x="105" y="10"/>
                      <a:pt x="106" y="10"/>
                    </a:cubicBezTo>
                    <a:cubicBezTo>
                      <a:pt x="106" y="9"/>
                      <a:pt x="105" y="10"/>
                      <a:pt x="106" y="9"/>
                    </a:cubicBezTo>
                    <a:cubicBezTo>
                      <a:pt x="106" y="9"/>
                      <a:pt x="106" y="10"/>
                      <a:pt x="106" y="10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9"/>
                      <a:pt x="106" y="10"/>
                      <a:pt x="106" y="9"/>
                    </a:cubicBezTo>
                    <a:cubicBezTo>
                      <a:pt x="106" y="9"/>
                      <a:pt x="106" y="8"/>
                      <a:pt x="106" y="9"/>
                    </a:cubicBezTo>
                    <a:cubicBezTo>
                      <a:pt x="106" y="8"/>
                      <a:pt x="105" y="10"/>
                      <a:pt x="105" y="9"/>
                    </a:cubicBezTo>
                    <a:cubicBezTo>
                      <a:pt x="106" y="9"/>
                      <a:pt x="105" y="11"/>
                      <a:pt x="105" y="10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05" y="11"/>
                      <a:pt x="104" y="13"/>
                      <a:pt x="104" y="11"/>
                    </a:cubicBezTo>
                    <a:cubicBezTo>
                      <a:pt x="105" y="11"/>
                      <a:pt x="104" y="10"/>
                      <a:pt x="103" y="10"/>
                    </a:cubicBezTo>
                    <a:cubicBezTo>
                      <a:pt x="104" y="8"/>
                      <a:pt x="104" y="12"/>
                      <a:pt x="105" y="10"/>
                    </a:cubicBezTo>
                    <a:cubicBezTo>
                      <a:pt x="104" y="10"/>
                      <a:pt x="105" y="10"/>
                      <a:pt x="105" y="10"/>
                    </a:cubicBezTo>
                    <a:cubicBezTo>
                      <a:pt x="105" y="9"/>
                      <a:pt x="104" y="10"/>
                      <a:pt x="104" y="9"/>
                    </a:cubicBezTo>
                    <a:cubicBezTo>
                      <a:pt x="104" y="9"/>
                      <a:pt x="104" y="7"/>
                      <a:pt x="103" y="8"/>
                    </a:cubicBezTo>
                    <a:cubicBezTo>
                      <a:pt x="102" y="9"/>
                      <a:pt x="103" y="8"/>
                      <a:pt x="103" y="8"/>
                    </a:cubicBezTo>
                    <a:cubicBezTo>
                      <a:pt x="103" y="8"/>
                      <a:pt x="103" y="7"/>
                      <a:pt x="103" y="7"/>
                    </a:cubicBezTo>
                    <a:cubicBezTo>
                      <a:pt x="102" y="7"/>
                      <a:pt x="102" y="7"/>
                      <a:pt x="102" y="6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5"/>
                      <a:pt x="100" y="6"/>
                      <a:pt x="100" y="6"/>
                    </a:cubicBezTo>
                    <a:cubicBezTo>
                      <a:pt x="99" y="5"/>
                      <a:pt x="100" y="6"/>
                      <a:pt x="99" y="6"/>
                    </a:cubicBezTo>
                    <a:cubicBezTo>
                      <a:pt x="99" y="4"/>
                      <a:pt x="99" y="7"/>
                      <a:pt x="99" y="6"/>
                    </a:cubicBezTo>
                    <a:cubicBezTo>
                      <a:pt x="99" y="8"/>
                      <a:pt x="99" y="6"/>
                      <a:pt x="98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9" y="9"/>
                      <a:pt x="98" y="8"/>
                      <a:pt x="99" y="8"/>
                    </a:cubicBezTo>
                    <a:cubicBezTo>
                      <a:pt x="99" y="9"/>
                      <a:pt x="98" y="10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0" y="9"/>
                      <a:pt x="99" y="10"/>
                      <a:pt x="100" y="10"/>
                    </a:cubicBezTo>
                    <a:cubicBezTo>
                      <a:pt x="99" y="9"/>
                      <a:pt x="100" y="9"/>
                      <a:pt x="100" y="10"/>
                    </a:cubicBezTo>
                    <a:cubicBezTo>
                      <a:pt x="101" y="9"/>
                      <a:pt x="100" y="11"/>
                      <a:pt x="100" y="10"/>
                    </a:cubicBezTo>
                    <a:cubicBezTo>
                      <a:pt x="100" y="10"/>
                      <a:pt x="99" y="10"/>
                      <a:pt x="100" y="11"/>
                    </a:cubicBezTo>
                    <a:cubicBezTo>
                      <a:pt x="98" y="11"/>
                      <a:pt x="99" y="10"/>
                      <a:pt x="99" y="9"/>
                    </a:cubicBezTo>
                    <a:cubicBezTo>
                      <a:pt x="98" y="8"/>
                      <a:pt x="99" y="11"/>
                      <a:pt x="98" y="11"/>
                    </a:cubicBezTo>
                    <a:cubicBezTo>
                      <a:pt x="97" y="10"/>
                      <a:pt x="97" y="8"/>
                      <a:pt x="96" y="9"/>
                    </a:cubicBezTo>
                    <a:cubicBezTo>
                      <a:pt x="97" y="8"/>
                      <a:pt x="97" y="9"/>
                      <a:pt x="96" y="8"/>
                    </a:cubicBezTo>
                    <a:cubicBezTo>
                      <a:pt x="97" y="8"/>
                      <a:pt x="96" y="8"/>
                      <a:pt x="96" y="8"/>
                    </a:cubicBezTo>
                    <a:cubicBezTo>
                      <a:pt x="96" y="7"/>
                      <a:pt x="96" y="7"/>
                      <a:pt x="96" y="8"/>
                    </a:cubicBezTo>
                    <a:cubicBezTo>
                      <a:pt x="96" y="7"/>
                      <a:pt x="95" y="7"/>
                      <a:pt x="95" y="6"/>
                    </a:cubicBezTo>
                    <a:cubicBezTo>
                      <a:pt x="95" y="6"/>
                      <a:pt x="94" y="8"/>
                      <a:pt x="94" y="8"/>
                    </a:cubicBezTo>
                    <a:cubicBezTo>
                      <a:pt x="93" y="7"/>
                      <a:pt x="93" y="8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3" y="5"/>
                      <a:pt x="93" y="5"/>
                      <a:pt x="93" y="6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3" y="5"/>
                      <a:pt x="94" y="3"/>
                      <a:pt x="93" y="4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2" y="3"/>
                      <a:pt x="92" y="2"/>
                      <a:pt x="92" y="3"/>
                    </a:cubicBezTo>
                    <a:cubicBezTo>
                      <a:pt x="92" y="3"/>
                      <a:pt x="91" y="4"/>
                      <a:pt x="91" y="3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4"/>
                      <a:pt x="91" y="3"/>
                    </a:cubicBezTo>
                    <a:cubicBezTo>
                      <a:pt x="91" y="4"/>
                      <a:pt x="90" y="4"/>
                      <a:pt x="90" y="3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9" y="3"/>
                      <a:pt x="89" y="3"/>
                      <a:pt x="89" y="4"/>
                    </a:cubicBezTo>
                    <a:cubicBezTo>
                      <a:pt x="88" y="4"/>
                      <a:pt x="89" y="5"/>
                      <a:pt x="89" y="5"/>
                    </a:cubicBezTo>
                    <a:cubicBezTo>
                      <a:pt x="89" y="6"/>
                      <a:pt x="88" y="5"/>
                      <a:pt x="88" y="5"/>
                    </a:cubicBezTo>
                    <a:cubicBezTo>
                      <a:pt x="88" y="5"/>
                      <a:pt x="88" y="7"/>
                      <a:pt x="88" y="6"/>
                    </a:cubicBezTo>
                    <a:cubicBezTo>
                      <a:pt x="87" y="7"/>
                      <a:pt x="87" y="3"/>
                      <a:pt x="87" y="6"/>
                    </a:cubicBezTo>
                    <a:cubicBezTo>
                      <a:pt x="87" y="6"/>
                      <a:pt x="87" y="7"/>
                      <a:pt x="87" y="7"/>
                    </a:cubicBezTo>
                    <a:cubicBezTo>
                      <a:pt x="87" y="7"/>
                      <a:pt x="87" y="7"/>
                      <a:pt x="87" y="7"/>
                    </a:cubicBezTo>
                    <a:cubicBezTo>
                      <a:pt x="87" y="6"/>
                      <a:pt x="86" y="8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6" y="5"/>
                      <a:pt x="86" y="6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4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3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5" y="2"/>
                      <a:pt x="86" y="3"/>
                      <a:pt x="85" y="2"/>
                    </a:cubicBezTo>
                    <a:cubicBezTo>
                      <a:pt x="85" y="0"/>
                      <a:pt x="85" y="2"/>
                      <a:pt x="85" y="1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3" y="1"/>
                      <a:pt x="84" y="3"/>
                      <a:pt x="84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4"/>
                      <a:pt x="83" y="4"/>
                    </a:cubicBezTo>
                    <a:cubicBezTo>
                      <a:pt x="82" y="4"/>
                      <a:pt x="82" y="1"/>
                      <a:pt x="82" y="3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2" y="5"/>
                      <a:pt x="82" y="5"/>
                      <a:pt x="82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0" y="5"/>
                      <a:pt x="82" y="4"/>
                      <a:pt x="81" y="5"/>
                    </a:cubicBezTo>
                    <a:cubicBezTo>
                      <a:pt x="81" y="7"/>
                      <a:pt x="81" y="6"/>
                      <a:pt x="81" y="6"/>
                    </a:cubicBezTo>
                    <a:cubicBezTo>
                      <a:pt x="81" y="5"/>
                      <a:pt x="81" y="6"/>
                      <a:pt x="81" y="6"/>
                    </a:cubicBezTo>
                    <a:cubicBezTo>
                      <a:pt x="81" y="8"/>
                      <a:pt x="81" y="7"/>
                      <a:pt x="80" y="6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6"/>
                      <a:pt x="80" y="5"/>
                      <a:pt x="80" y="5"/>
                    </a:cubicBezTo>
                    <a:cubicBezTo>
                      <a:pt x="80" y="4"/>
                      <a:pt x="79" y="4"/>
                      <a:pt x="79" y="4"/>
                    </a:cubicBezTo>
                    <a:cubicBezTo>
                      <a:pt x="79" y="3"/>
                      <a:pt x="79" y="3"/>
                      <a:pt x="78" y="5"/>
                    </a:cubicBezTo>
                    <a:cubicBezTo>
                      <a:pt x="78" y="6"/>
                      <a:pt x="77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7" y="4"/>
                      <a:pt x="78" y="6"/>
                    </a:cubicBezTo>
                    <a:cubicBezTo>
                      <a:pt x="76" y="7"/>
                      <a:pt x="77" y="6"/>
                      <a:pt x="76" y="6"/>
                    </a:cubicBezTo>
                    <a:cubicBezTo>
                      <a:pt x="77" y="9"/>
                      <a:pt x="76" y="8"/>
                      <a:pt x="76" y="8"/>
                    </a:cubicBezTo>
                    <a:cubicBezTo>
                      <a:pt x="76" y="9"/>
                      <a:pt x="76" y="10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4" y="8"/>
                      <a:pt x="75" y="11"/>
                      <a:pt x="74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10"/>
                      <a:pt x="74" y="10"/>
                      <a:pt x="74" y="11"/>
                    </a:cubicBezTo>
                    <a:cubicBezTo>
                      <a:pt x="74" y="10"/>
                      <a:pt x="74" y="12"/>
                      <a:pt x="74" y="10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2" y="11"/>
                      <a:pt x="71" y="12"/>
                      <a:pt x="72" y="11"/>
                    </a:cubicBezTo>
                    <a:cubicBezTo>
                      <a:pt x="71" y="11"/>
                      <a:pt x="70" y="10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3" y="11"/>
                    </a:cubicBezTo>
                    <a:cubicBezTo>
                      <a:pt x="73" y="11"/>
                      <a:pt x="73" y="10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7"/>
                      <a:pt x="73" y="7"/>
                      <a:pt x="73" y="8"/>
                    </a:cubicBezTo>
                    <a:cubicBezTo>
                      <a:pt x="72" y="7"/>
                      <a:pt x="73" y="7"/>
                      <a:pt x="72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2" y="5"/>
                      <a:pt x="72" y="6"/>
                      <a:pt x="72" y="5"/>
                    </a:cubicBezTo>
                    <a:cubicBezTo>
                      <a:pt x="72" y="4"/>
                      <a:pt x="72" y="5"/>
                      <a:pt x="71" y="4"/>
                    </a:cubicBezTo>
                    <a:cubicBezTo>
                      <a:pt x="71" y="4"/>
                      <a:pt x="70" y="4"/>
                      <a:pt x="70" y="4"/>
                    </a:cubicBezTo>
                    <a:cubicBezTo>
                      <a:pt x="70" y="6"/>
                      <a:pt x="70" y="6"/>
                      <a:pt x="70" y="7"/>
                    </a:cubicBezTo>
                    <a:cubicBezTo>
                      <a:pt x="69" y="5"/>
                      <a:pt x="69" y="6"/>
                      <a:pt x="69" y="6"/>
                    </a:cubicBezTo>
                    <a:cubicBezTo>
                      <a:pt x="68" y="6"/>
                      <a:pt x="68" y="8"/>
                      <a:pt x="68" y="8"/>
                    </a:cubicBezTo>
                    <a:cubicBezTo>
                      <a:pt x="67" y="8"/>
                      <a:pt x="67" y="7"/>
                      <a:pt x="67" y="7"/>
                    </a:cubicBezTo>
                    <a:cubicBezTo>
                      <a:pt x="67" y="7"/>
                      <a:pt x="67" y="9"/>
                      <a:pt x="67" y="8"/>
                    </a:cubicBezTo>
                    <a:cubicBezTo>
                      <a:pt x="66" y="8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5" y="9"/>
                      <a:pt x="66" y="8"/>
                      <a:pt x="66" y="8"/>
                    </a:cubicBezTo>
                    <a:cubicBezTo>
                      <a:pt x="66" y="8"/>
                      <a:pt x="66" y="8"/>
                      <a:pt x="66" y="9"/>
                    </a:cubicBezTo>
                    <a:cubicBezTo>
                      <a:pt x="66" y="10"/>
                      <a:pt x="66" y="10"/>
                      <a:pt x="66" y="11"/>
                    </a:cubicBezTo>
                    <a:cubicBezTo>
                      <a:pt x="66" y="11"/>
                      <a:pt x="67" y="11"/>
                      <a:pt x="66" y="12"/>
                    </a:cubicBezTo>
                    <a:cubicBezTo>
                      <a:pt x="66" y="13"/>
                      <a:pt x="66" y="12"/>
                      <a:pt x="66" y="13"/>
                    </a:cubicBezTo>
                    <a:cubicBezTo>
                      <a:pt x="66" y="14"/>
                      <a:pt x="67" y="15"/>
                      <a:pt x="67" y="14"/>
                    </a:cubicBezTo>
                    <a:cubicBezTo>
                      <a:pt x="65" y="15"/>
                      <a:pt x="66" y="14"/>
                      <a:pt x="66" y="14"/>
                    </a:cubicBezTo>
                    <a:cubicBezTo>
                      <a:pt x="66" y="14"/>
                      <a:pt x="66" y="14"/>
                      <a:pt x="65" y="15"/>
                    </a:cubicBezTo>
                    <a:cubicBezTo>
                      <a:pt x="66" y="17"/>
                      <a:pt x="66" y="16"/>
                      <a:pt x="65" y="16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6"/>
                      <a:pt x="64" y="15"/>
                      <a:pt x="64" y="15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15"/>
                      <a:pt x="64" y="16"/>
                      <a:pt x="63" y="16"/>
                    </a:cubicBezTo>
                    <a:cubicBezTo>
                      <a:pt x="64" y="16"/>
                      <a:pt x="65" y="17"/>
                      <a:pt x="64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3" y="14"/>
                      <a:pt x="63" y="15"/>
                      <a:pt x="63" y="15"/>
                    </a:cubicBezTo>
                    <a:cubicBezTo>
                      <a:pt x="62" y="16"/>
                      <a:pt x="63" y="14"/>
                      <a:pt x="62" y="16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1" y="14"/>
                      <a:pt x="61" y="16"/>
                      <a:pt x="61" y="15"/>
                    </a:cubicBezTo>
                    <a:cubicBezTo>
                      <a:pt x="61" y="15"/>
                      <a:pt x="61" y="15"/>
                      <a:pt x="61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7"/>
                      <a:pt x="60" y="17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9" y="18"/>
                      <a:pt x="59" y="19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7" y="18"/>
                    </a:cubicBezTo>
                    <a:cubicBezTo>
                      <a:pt x="58" y="18"/>
                      <a:pt x="58" y="18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8" y="16"/>
                      <a:pt x="58" y="17"/>
                    </a:cubicBezTo>
                    <a:cubicBezTo>
                      <a:pt x="59" y="16"/>
                      <a:pt x="59" y="15"/>
                      <a:pt x="59" y="15"/>
                    </a:cubicBezTo>
                    <a:cubicBezTo>
                      <a:pt x="59" y="14"/>
                      <a:pt x="58" y="15"/>
                      <a:pt x="57" y="15"/>
                    </a:cubicBezTo>
                    <a:cubicBezTo>
                      <a:pt x="57" y="17"/>
                      <a:pt x="58" y="16"/>
                      <a:pt x="57" y="16"/>
                    </a:cubicBezTo>
                    <a:cubicBezTo>
                      <a:pt x="56" y="17"/>
                      <a:pt x="56" y="15"/>
                      <a:pt x="56" y="16"/>
                    </a:cubicBezTo>
                    <a:cubicBezTo>
                      <a:pt x="55" y="15"/>
                      <a:pt x="57" y="17"/>
                      <a:pt x="56" y="18"/>
                    </a:cubicBezTo>
                    <a:cubicBezTo>
                      <a:pt x="56" y="18"/>
                      <a:pt x="56" y="17"/>
                      <a:pt x="55" y="18"/>
                    </a:cubicBezTo>
                    <a:cubicBezTo>
                      <a:pt x="55" y="18"/>
                      <a:pt x="56" y="18"/>
                      <a:pt x="56" y="19"/>
                    </a:cubicBezTo>
                    <a:cubicBezTo>
                      <a:pt x="56" y="19"/>
                      <a:pt x="57" y="19"/>
                      <a:pt x="56" y="20"/>
                    </a:cubicBezTo>
                    <a:cubicBezTo>
                      <a:pt x="56" y="19"/>
                      <a:pt x="56" y="19"/>
                      <a:pt x="55" y="2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19"/>
                      <a:pt x="54" y="20"/>
                    </a:cubicBezTo>
                    <a:cubicBezTo>
                      <a:pt x="54" y="20"/>
                      <a:pt x="55" y="19"/>
                      <a:pt x="54" y="21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2" y="21"/>
                      <a:pt x="54" y="20"/>
                      <a:pt x="52" y="21"/>
                    </a:cubicBezTo>
                    <a:cubicBezTo>
                      <a:pt x="52" y="22"/>
                      <a:pt x="52" y="21"/>
                      <a:pt x="52" y="22"/>
                    </a:cubicBezTo>
                    <a:cubicBezTo>
                      <a:pt x="52" y="22"/>
                      <a:pt x="52" y="22"/>
                      <a:pt x="53" y="23"/>
                    </a:cubicBezTo>
                    <a:cubicBezTo>
                      <a:pt x="52" y="23"/>
                      <a:pt x="52" y="23"/>
                      <a:pt x="52" y="24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4"/>
                      <a:pt x="53" y="26"/>
                      <a:pt x="52" y="26"/>
                    </a:cubicBezTo>
                    <a:cubicBezTo>
                      <a:pt x="53" y="28"/>
                      <a:pt x="51" y="27"/>
                      <a:pt x="52" y="27"/>
                    </a:cubicBezTo>
                    <a:cubicBezTo>
                      <a:pt x="51" y="27"/>
                      <a:pt x="51" y="27"/>
                      <a:pt x="52" y="28"/>
                    </a:cubicBezTo>
                    <a:cubicBezTo>
                      <a:pt x="51" y="28"/>
                      <a:pt x="52" y="28"/>
                      <a:pt x="51" y="28"/>
                    </a:cubicBezTo>
                    <a:cubicBezTo>
                      <a:pt x="51" y="27"/>
                      <a:pt x="51" y="28"/>
                      <a:pt x="52" y="28"/>
                    </a:cubicBezTo>
                    <a:cubicBezTo>
                      <a:pt x="52" y="30"/>
                      <a:pt x="51" y="28"/>
                      <a:pt x="51" y="29"/>
                    </a:cubicBezTo>
                    <a:cubicBezTo>
                      <a:pt x="51" y="31"/>
                      <a:pt x="51" y="30"/>
                      <a:pt x="51" y="30"/>
                    </a:cubicBezTo>
                    <a:cubicBezTo>
                      <a:pt x="51" y="30"/>
                      <a:pt x="51" y="31"/>
                      <a:pt x="51" y="31"/>
                    </a:cubicBezTo>
                    <a:cubicBezTo>
                      <a:pt x="51" y="30"/>
                      <a:pt x="51" y="30"/>
                      <a:pt x="51" y="31"/>
                    </a:cubicBezTo>
                    <a:cubicBezTo>
                      <a:pt x="52" y="32"/>
                      <a:pt x="51" y="33"/>
                      <a:pt x="51" y="32"/>
                    </a:cubicBezTo>
                    <a:cubicBezTo>
                      <a:pt x="50" y="32"/>
                      <a:pt x="51" y="31"/>
                      <a:pt x="52" y="33"/>
                    </a:cubicBezTo>
                    <a:cubicBezTo>
                      <a:pt x="51" y="34"/>
                      <a:pt x="51" y="35"/>
                      <a:pt x="52" y="33"/>
                    </a:cubicBezTo>
                    <a:cubicBezTo>
                      <a:pt x="51" y="35"/>
                      <a:pt x="51" y="33"/>
                      <a:pt x="51" y="34"/>
                    </a:cubicBezTo>
                    <a:cubicBezTo>
                      <a:pt x="51" y="33"/>
                      <a:pt x="52" y="33"/>
                      <a:pt x="51" y="34"/>
                    </a:cubicBezTo>
                    <a:cubicBezTo>
                      <a:pt x="51" y="33"/>
                      <a:pt x="51" y="33"/>
                      <a:pt x="51" y="34"/>
                    </a:cubicBezTo>
                    <a:cubicBezTo>
                      <a:pt x="50" y="33"/>
                      <a:pt x="52" y="34"/>
                      <a:pt x="51" y="34"/>
                    </a:cubicBezTo>
                    <a:cubicBezTo>
                      <a:pt x="52" y="35"/>
                      <a:pt x="50" y="34"/>
                      <a:pt x="50" y="35"/>
                    </a:cubicBezTo>
                    <a:cubicBezTo>
                      <a:pt x="49" y="34"/>
                      <a:pt x="48" y="33"/>
                      <a:pt x="48" y="34"/>
                    </a:cubicBezTo>
                    <a:cubicBezTo>
                      <a:pt x="49" y="31"/>
                      <a:pt x="48" y="34"/>
                      <a:pt x="47" y="32"/>
                    </a:cubicBezTo>
                    <a:cubicBezTo>
                      <a:pt x="46" y="31"/>
                      <a:pt x="46" y="33"/>
                      <a:pt x="46" y="33"/>
                    </a:cubicBezTo>
                    <a:cubicBezTo>
                      <a:pt x="46" y="31"/>
                      <a:pt x="47" y="32"/>
                      <a:pt x="46" y="32"/>
                    </a:cubicBezTo>
                    <a:cubicBezTo>
                      <a:pt x="46" y="31"/>
                      <a:pt x="46" y="31"/>
                      <a:pt x="45" y="31"/>
                    </a:cubicBezTo>
                    <a:cubicBezTo>
                      <a:pt x="44" y="31"/>
                      <a:pt x="45" y="33"/>
                      <a:pt x="45" y="32"/>
                    </a:cubicBezTo>
                    <a:cubicBezTo>
                      <a:pt x="45" y="33"/>
                      <a:pt x="45" y="33"/>
                      <a:pt x="45" y="32"/>
                    </a:cubicBezTo>
                    <a:cubicBezTo>
                      <a:pt x="45" y="33"/>
                      <a:pt x="45" y="32"/>
                      <a:pt x="45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4" y="34"/>
                      <a:pt x="45" y="34"/>
                    </a:cubicBezTo>
                    <a:cubicBezTo>
                      <a:pt x="45" y="35"/>
                      <a:pt x="45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5"/>
                      <a:pt x="44" y="34"/>
                      <a:pt x="44" y="35"/>
                    </a:cubicBezTo>
                    <a:cubicBezTo>
                      <a:pt x="44" y="36"/>
                      <a:pt x="43" y="35"/>
                      <a:pt x="45" y="35"/>
                    </a:cubicBezTo>
                    <a:cubicBezTo>
                      <a:pt x="44" y="36"/>
                      <a:pt x="45" y="37"/>
                      <a:pt x="45" y="35"/>
                    </a:cubicBezTo>
                    <a:cubicBezTo>
                      <a:pt x="46" y="37"/>
                      <a:pt x="44" y="36"/>
                      <a:pt x="45" y="37"/>
                    </a:cubicBezTo>
                    <a:cubicBezTo>
                      <a:pt x="45" y="37"/>
                      <a:pt x="45" y="37"/>
                      <a:pt x="44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7"/>
                      <a:pt x="44" y="38"/>
                      <a:pt x="44" y="37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4" y="38"/>
                      <a:pt x="43" y="38"/>
                      <a:pt x="44" y="38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38"/>
                      <a:pt x="43" y="39"/>
                    </a:cubicBezTo>
                    <a:cubicBezTo>
                      <a:pt x="42" y="39"/>
                      <a:pt x="42" y="38"/>
                      <a:pt x="42" y="38"/>
                    </a:cubicBezTo>
                    <a:cubicBezTo>
                      <a:pt x="42" y="40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2" y="41"/>
                      <a:pt x="41" y="42"/>
                      <a:pt x="42" y="42"/>
                    </a:cubicBezTo>
                    <a:cubicBezTo>
                      <a:pt x="42" y="42"/>
                      <a:pt x="42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3"/>
                      <a:pt x="42" y="43"/>
                    </a:cubicBezTo>
                    <a:cubicBezTo>
                      <a:pt x="42" y="43"/>
                      <a:pt x="41" y="43"/>
                      <a:pt x="41" y="44"/>
                    </a:cubicBezTo>
                    <a:cubicBezTo>
                      <a:pt x="41" y="45"/>
                      <a:pt x="41" y="44"/>
                      <a:pt x="42" y="45"/>
                    </a:cubicBezTo>
                    <a:cubicBezTo>
                      <a:pt x="42" y="47"/>
                      <a:pt x="40" y="45"/>
                      <a:pt x="41" y="46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0" y="46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1" y="44"/>
                      <a:pt x="40" y="44"/>
                      <a:pt x="39" y="45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6"/>
                      <a:pt x="38" y="46"/>
                      <a:pt x="38" y="45"/>
                    </a:cubicBezTo>
                    <a:cubicBezTo>
                      <a:pt x="38" y="45"/>
                      <a:pt x="38" y="45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9" y="48"/>
                      <a:pt x="38" y="48"/>
                      <a:pt x="38" y="48"/>
                    </a:cubicBezTo>
                    <a:cubicBezTo>
                      <a:pt x="38" y="49"/>
                      <a:pt x="39" y="49"/>
                      <a:pt x="39" y="49"/>
                    </a:cubicBezTo>
                    <a:cubicBezTo>
                      <a:pt x="40" y="50"/>
                      <a:pt x="39" y="50"/>
                      <a:pt x="39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0"/>
                      <a:pt x="39" y="50"/>
                      <a:pt x="39" y="51"/>
                    </a:cubicBezTo>
                    <a:cubicBezTo>
                      <a:pt x="39" y="51"/>
                      <a:pt x="39" y="50"/>
                      <a:pt x="39" y="50"/>
                    </a:cubicBezTo>
                    <a:cubicBezTo>
                      <a:pt x="39" y="50"/>
                      <a:pt x="39" y="49"/>
                      <a:pt x="38" y="50"/>
                    </a:cubicBezTo>
                    <a:cubicBezTo>
                      <a:pt x="39" y="50"/>
                      <a:pt x="39" y="50"/>
                      <a:pt x="39" y="52"/>
                    </a:cubicBezTo>
                    <a:cubicBezTo>
                      <a:pt x="38" y="52"/>
                      <a:pt x="39" y="52"/>
                      <a:pt x="38" y="53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9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2"/>
                      <a:pt x="38" y="53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4"/>
                    </a:cubicBezTo>
                    <a:cubicBezTo>
                      <a:pt x="37" y="53"/>
                      <a:pt x="37" y="54"/>
                      <a:pt x="37" y="54"/>
                    </a:cubicBezTo>
                    <a:cubicBezTo>
                      <a:pt x="38" y="55"/>
                      <a:pt x="37" y="55"/>
                      <a:pt x="37" y="54"/>
                    </a:cubicBezTo>
                    <a:cubicBezTo>
                      <a:pt x="37" y="54"/>
                      <a:pt x="37" y="54"/>
                      <a:pt x="36" y="56"/>
                    </a:cubicBezTo>
                    <a:cubicBezTo>
                      <a:pt x="36" y="56"/>
                      <a:pt x="36" y="56"/>
                      <a:pt x="37" y="56"/>
                    </a:cubicBezTo>
                    <a:cubicBezTo>
                      <a:pt x="36" y="57"/>
                      <a:pt x="37" y="56"/>
                      <a:pt x="37" y="57"/>
                    </a:cubicBezTo>
                    <a:cubicBezTo>
                      <a:pt x="37" y="57"/>
                      <a:pt x="37" y="56"/>
                      <a:pt x="37" y="57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6" y="57"/>
                      <a:pt x="37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56"/>
                      <a:pt x="37" y="57"/>
                      <a:pt x="37" y="57"/>
                    </a:cubicBezTo>
                    <a:cubicBezTo>
                      <a:pt x="36" y="56"/>
                      <a:pt x="37" y="57"/>
                      <a:pt x="37" y="57"/>
                    </a:cubicBezTo>
                    <a:cubicBezTo>
                      <a:pt x="36" y="56"/>
                      <a:pt x="37" y="57"/>
                      <a:pt x="37" y="57"/>
                    </a:cubicBezTo>
                    <a:cubicBezTo>
                      <a:pt x="37" y="57"/>
                      <a:pt x="37" y="56"/>
                      <a:pt x="37" y="57"/>
                    </a:cubicBezTo>
                    <a:cubicBezTo>
                      <a:pt x="36" y="58"/>
                      <a:pt x="39" y="56"/>
                      <a:pt x="37" y="59"/>
                    </a:cubicBezTo>
                    <a:cubicBezTo>
                      <a:pt x="37" y="56"/>
                      <a:pt x="37" y="63"/>
                      <a:pt x="36" y="59"/>
                    </a:cubicBezTo>
                    <a:cubicBezTo>
                      <a:pt x="36" y="59"/>
                      <a:pt x="36" y="59"/>
                      <a:pt x="36" y="60"/>
                    </a:cubicBezTo>
                    <a:cubicBezTo>
                      <a:pt x="36" y="60"/>
                      <a:pt x="36" y="61"/>
                      <a:pt x="35" y="60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2"/>
                      <a:pt x="34" y="60"/>
                      <a:pt x="34" y="62"/>
                    </a:cubicBezTo>
                    <a:cubicBezTo>
                      <a:pt x="33" y="62"/>
                      <a:pt x="33" y="62"/>
                      <a:pt x="34" y="62"/>
                    </a:cubicBezTo>
                    <a:cubicBezTo>
                      <a:pt x="34" y="62"/>
                      <a:pt x="34" y="63"/>
                      <a:pt x="33" y="62"/>
                    </a:cubicBezTo>
                    <a:cubicBezTo>
                      <a:pt x="33" y="62"/>
                      <a:pt x="33" y="63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4" y="63"/>
                      <a:pt x="34" y="64"/>
                      <a:pt x="34" y="64"/>
                    </a:cubicBezTo>
                    <a:cubicBezTo>
                      <a:pt x="35" y="64"/>
                      <a:pt x="33" y="63"/>
                      <a:pt x="34" y="64"/>
                    </a:cubicBezTo>
                    <a:cubicBezTo>
                      <a:pt x="33" y="64"/>
                      <a:pt x="33" y="63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5"/>
                      <a:pt x="34" y="64"/>
                      <a:pt x="34" y="64"/>
                    </a:cubicBezTo>
                    <a:cubicBezTo>
                      <a:pt x="35" y="64"/>
                      <a:pt x="34" y="65"/>
                      <a:pt x="34" y="64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4" y="65"/>
                      <a:pt x="35" y="64"/>
                      <a:pt x="35" y="65"/>
                    </a:cubicBezTo>
                    <a:cubicBezTo>
                      <a:pt x="35" y="65"/>
                      <a:pt x="35" y="65"/>
                      <a:pt x="34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4" y="65"/>
                      <a:pt x="34" y="66"/>
                      <a:pt x="33" y="66"/>
                    </a:cubicBezTo>
                    <a:cubicBezTo>
                      <a:pt x="33" y="66"/>
                      <a:pt x="33" y="66"/>
                      <a:pt x="32" y="65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3" y="66"/>
                      <a:pt x="32" y="66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4"/>
                      <a:pt x="32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1" y="65"/>
                      <a:pt x="31" y="67"/>
                      <a:pt x="31" y="67"/>
                    </a:cubicBezTo>
                    <a:cubicBezTo>
                      <a:pt x="30" y="65"/>
                      <a:pt x="31" y="65"/>
                      <a:pt x="30" y="66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4"/>
                      <a:pt x="30" y="65"/>
                      <a:pt x="29" y="65"/>
                    </a:cubicBezTo>
                    <a:cubicBezTo>
                      <a:pt x="29" y="65"/>
                      <a:pt x="30" y="66"/>
                      <a:pt x="29" y="66"/>
                    </a:cubicBezTo>
                    <a:cubicBezTo>
                      <a:pt x="29" y="66"/>
                      <a:pt x="29" y="65"/>
                      <a:pt x="29" y="65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9" y="67"/>
                      <a:pt x="29" y="67"/>
                      <a:pt x="29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8"/>
                      <a:pt x="29" y="68"/>
                      <a:pt x="29" y="68"/>
                    </a:cubicBezTo>
                    <a:cubicBezTo>
                      <a:pt x="29" y="67"/>
                      <a:pt x="29" y="68"/>
                      <a:pt x="29" y="67"/>
                    </a:cubicBezTo>
                    <a:cubicBezTo>
                      <a:pt x="28" y="66"/>
                      <a:pt x="29" y="67"/>
                      <a:pt x="28" y="67"/>
                    </a:cubicBezTo>
                    <a:cubicBezTo>
                      <a:pt x="29" y="66"/>
                      <a:pt x="27" y="69"/>
                      <a:pt x="28" y="69"/>
                    </a:cubicBezTo>
                    <a:cubicBezTo>
                      <a:pt x="28" y="69"/>
                      <a:pt x="29" y="68"/>
                      <a:pt x="29" y="69"/>
                    </a:cubicBezTo>
                    <a:cubicBezTo>
                      <a:pt x="29" y="69"/>
                      <a:pt x="29" y="69"/>
                      <a:pt x="30" y="69"/>
                    </a:cubicBezTo>
                    <a:cubicBezTo>
                      <a:pt x="30" y="69"/>
                      <a:pt x="29" y="68"/>
                      <a:pt x="30" y="69"/>
                    </a:cubicBezTo>
                    <a:cubicBezTo>
                      <a:pt x="30" y="69"/>
                      <a:pt x="30" y="70"/>
                      <a:pt x="30" y="69"/>
                    </a:cubicBezTo>
                    <a:cubicBezTo>
                      <a:pt x="29" y="69"/>
                      <a:pt x="29" y="69"/>
                      <a:pt x="29" y="70"/>
                    </a:cubicBezTo>
                    <a:cubicBezTo>
                      <a:pt x="29" y="69"/>
                      <a:pt x="29" y="69"/>
                      <a:pt x="29" y="70"/>
                    </a:cubicBezTo>
                    <a:cubicBezTo>
                      <a:pt x="29" y="71"/>
                      <a:pt x="28" y="69"/>
                      <a:pt x="28" y="70"/>
                    </a:cubicBezTo>
                    <a:cubicBezTo>
                      <a:pt x="28" y="69"/>
                      <a:pt x="28" y="70"/>
                      <a:pt x="28" y="69"/>
                    </a:cubicBezTo>
                    <a:cubicBezTo>
                      <a:pt x="28" y="70"/>
                      <a:pt x="28" y="69"/>
                      <a:pt x="2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7" y="69"/>
                      <a:pt x="27" y="69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8" y="72"/>
                      <a:pt x="27" y="71"/>
                      <a:pt x="28" y="72"/>
                    </a:cubicBezTo>
                    <a:cubicBezTo>
                      <a:pt x="28" y="73"/>
                      <a:pt x="28" y="71"/>
                      <a:pt x="28" y="72"/>
                    </a:cubicBezTo>
                    <a:cubicBezTo>
                      <a:pt x="28" y="72"/>
                      <a:pt x="28" y="72"/>
                      <a:pt x="27" y="72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2"/>
                      <a:pt x="27" y="72"/>
                      <a:pt x="27" y="73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7" y="72"/>
                      <a:pt x="27" y="73"/>
                    </a:cubicBezTo>
                    <a:cubicBezTo>
                      <a:pt x="27" y="72"/>
                      <a:pt x="27" y="73"/>
                      <a:pt x="27" y="73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6" y="73"/>
                      <a:pt x="26" y="73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7"/>
                      <a:pt x="25" y="77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6" y="76"/>
                      <a:pt x="26" y="76"/>
                      <a:pt x="26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5" y="79"/>
                      <a:pt x="25" y="79"/>
                      <a:pt x="25" y="80"/>
                    </a:cubicBezTo>
                    <a:cubicBezTo>
                      <a:pt x="26" y="81"/>
                      <a:pt x="25" y="80"/>
                      <a:pt x="26" y="80"/>
                    </a:cubicBezTo>
                    <a:cubicBezTo>
                      <a:pt x="26" y="80"/>
                      <a:pt x="26" y="81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7" y="80"/>
                      <a:pt x="27" y="82"/>
                      <a:pt x="27" y="81"/>
                    </a:cubicBezTo>
                    <a:cubicBezTo>
                      <a:pt x="28" y="81"/>
                      <a:pt x="27" y="80"/>
                      <a:pt x="27" y="81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8" y="80"/>
                      <a:pt x="27" y="80"/>
                      <a:pt x="28" y="80"/>
                    </a:cubicBezTo>
                    <a:cubicBezTo>
                      <a:pt x="28" y="80"/>
                      <a:pt x="28" y="80"/>
                      <a:pt x="28" y="79"/>
                    </a:cubicBezTo>
                    <a:cubicBezTo>
                      <a:pt x="27" y="79"/>
                      <a:pt x="27" y="79"/>
                      <a:pt x="28" y="79"/>
                    </a:cubicBezTo>
                    <a:cubicBezTo>
                      <a:pt x="28" y="79"/>
                      <a:pt x="27" y="80"/>
                      <a:pt x="28" y="79"/>
                    </a:cubicBezTo>
                    <a:cubicBezTo>
                      <a:pt x="28" y="80"/>
                      <a:pt x="27" y="79"/>
                      <a:pt x="28" y="79"/>
                    </a:cubicBezTo>
                    <a:cubicBezTo>
                      <a:pt x="28" y="80"/>
                      <a:pt x="28" y="79"/>
                      <a:pt x="27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78"/>
                      <a:pt x="28" y="79"/>
                      <a:pt x="28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0"/>
                      <a:pt x="28" y="81"/>
                      <a:pt x="27" y="80"/>
                    </a:cubicBezTo>
                    <a:cubicBezTo>
                      <a:pt x="27" y="80"/>
                      <a:pt x="27" y="81"/>
                      <a:pt x="27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7" y="81"/>
                      <a:pt x="26" y="81"/>
                      <a:pt x="27" y="81"/>
                    </a:cubicBezTo>
                    <a:cubicBezTo>
                      <a:pt x="27" y="82"/>
                      <a:pt x="27" y="82"/>
                      <a:pt x="27" y="81"/>
                    </a:cubicBezTo>
                    <a:cubicBezTo>
                      <a:pt x="26" y="81"/>
                      <a:pt x="26" y="81"/>
                      <a:pt x="27" y="82"/>
                    </a:cubicBezTo>
                    <a:cubicBezTo>
                      <a:pt x="27" y="82"/>
                      <a:pt x="26" y="82"/>
                      <a:pt x="27" y="82"/>
                    </a:cubicBezTo>
                    <a:cubicBezTo>
                      <a:pt x="26" y="81"/>
                      <a:pt x="26" y="82"/>
                      <a:pt x="26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2"/>
                      <a:pt x="26" y="83"/>
                      <a:pt x="26" y="83"/>
                    </a:cubicBezTo>
                    <a:cubicBezTo>
                      <a:pt x="25" y="83"/>
                      <a:pt x="25" y="83"/>
                      <a:pt x="25" y="83"/>
                    </a:cubicBezTo>
                    <a:cubicBezTo>
                      <a:pt x="24" y="83"/>
                      <a:pt x="24" y="84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3" y="84"/>
                      <a:pt x="23" y="84"/>
                      <a:pt x="23" y="85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3" y="87"/>
                      <a:pt x="22" y="88"/>
                      <a:pt x="23" y="86"/>
                    </a:cubicBezTo>
                    <a:cubicBezTo>
                      <a:pt x="22" y="86"/>
                      <a:pt x="22" y="86"/>
                      <a:pt x="22" y="87"/>
                    </a:cubicBezTo>
                    <a:cubicBezTo>
                      <a:pt x="22" y="86"/>
                      <a:pt x="22" y="87"/>
                      <a:pt x="21" y="87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2" y="88"/>
                      <a:pt x="21" y="88"/>
                      <a:pt x="21" y="88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21" y="90"/>
                      <a:pt x="22" y="90"/>
                      <a:pt x="22" y="91"/>
                    </a:cubicBezTo>
                    <a:cubicBezTo>
                      <a:pt x="21" y="91"/>
                      <a:pt x="21" y="91"/>
                      <a:pt x="22" y="91"/>
                    </a:cubicBezTo>
                    <a:cubicBezTo>
                      <a:pt x="22" y="91"/>
                      <a:pt x="22" y="90"/>
                      <a:pt x="22" y="91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21" y="92"/>
                      <a:pt x="21" y="92"/>
                      <a:pt x="21" y="91"/>
                    </a:cubicBezTo>
                    <a:cubicBezTo>
                      <a:pt x="21" y="92"/>
                      <a:pt x="22" y="92"/>
                      <a:pt x="22" y="91"/>
                    </a:cubicBezTo>
                    <a:cubicBezTo>
                      <a:pt x="22" y="93"/>
                      <a:pt x="23" y="91"/>
                      <a:pt x="21" y="92"/>
                    </a:cubicBezTo>
                    <a:cubicBezTo>
                      <a:pt x="22" y="92"/>
                      <a:pt x="23" y="92"/>
                      <a:pt x="22" y="93"/>
                    </a:cubicBezTo>
                    <a:cubicBezTo>
                      <a:pt x="22" y="94"/>
                      <a:pt x="21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5"/>
                      <a:pt x="22" y="94"/>
                    </a:cubicBezTo>
                    <a:cubicBezTo>
                      <a:pt x="22" y="93"/>
                      <a:pt x="22" y="94"/>
                      <a:pt x="22" y="94"/>
                    </a:cubicBezTo>
                    <a:cubicBezTo>
                      <a:pt x="23" y="95"/>
                      <a:pt x="22" y="94"/>
                      <a:pt x="22" y="94"/>
                    </a:cubicBezTo>
                    <a:cubicBezTo>
                      <a:pt x="21" y="94"/>
                      <a:pt x="21" y="94"/>
                      <a:pt x="22" y="94"/>
                    </a:cubicBezTo>
                    <a:cubicBezTo>
                      <a:pt x="23" y="94"/>
                      <a:pt x="23" y="94"/>
                      <a:pt x="22" y="94"/>
                    </a:cubicBezTo>
                    <a:cubicBezTo>
                      <a:pt x="21" y="95"/>
                      <a:pt x="21" y="94"/>
                      <a:pt x="22" y="94"/>
                    </a:cubicBezTo>
                    <a:cubicBezTo>
                      <a:pt x="22" y="95"/>
                      <a:pt x="22" y="94"/>
                      <a:pt x="22" y="94"/>
                    </a:cubicBezTo>
                    <a:cubicBezTo>
                      <a:pt x="22" y="94"/>
                      <a:pt x="23" y="95"/>
                      <a:pt x="22" y="95"/>
                    </a:cubicBezTo>
                    <a:cubicBezTo>
                      <a:pt x="22" y="95"/>
                      <a:pt x="22" y="96"/>
                      <a:pt x="22" y="95"/>
                    </a:cubicBezTo>
                    <a:cubicBezTo>
                      <a:pt x="23" y="95"/>
                      <a:pt x="23" y="94"/>
                      <a:pt x="22" y="94"/>
                    </a:cubicBezTo>
                    <a:cubicBezTo>
                      <a:pt x="22" y="95"/>
                      <a:pt x="22" y="95"/>
                      <a:pt x="22" y="94"/>
                    </a:cubicBezTo>
                    <a:cubicBezTo>
                      <a:pt x="22" y="94"/>
                      <a:pt x="22" y="95"/>
                      <a:pt x="22" y="95"/>
                    </a:cubicBezTo>
                    <a:cubicBezTo>
                      <a:pt x="22" y="95"/>
                      <a:pt x="22" y="96"/>
                      <a:pt x="21" y="95"/>
                    </a:cubicBezTo>
                    <a:cubicBezTo>
                      <a:pt x="21" y="96"/>
                      <a:pt x="21" y="96"/>
                      <a:pt x="21" y="96"/>
                    </a:cubicBezTo>
                    <a:cubicBezTo>
                      <a:pt x="21" y="96"/>
                      <a:pt x="22" y="95"/>
                      <a:pt x="21" y="96"/>
                    </a:cubicBezTo>
                    <a:cubicBezTo>
                      <a:pt x="21" y="96"/>
                      <a:pt x="21" y="95"/>
                      <a:pt x="21" y="96"/>
                    </a:cubicBezTo>
                    <a:cubicBezTo>
                      <a:pt x="20" y="96"/>
                      <a:pt x="21" y="95"/>
                      <a:pt x="21" y="96"/>
                    </a:cubicBezTo>
                    <a:cubicBezTo>
                      <a:pt x="21" y="95"/>
                      <a:pt x="20" y="95"/>
                      <a:pt x="21" y="96"/>
                    </a:cubicBezTo>
                    <a:cubicBezTo>
                      <a:pt x="20" y="96"/>
                      <a:pt x="19" y="96"/>
                      <a:pt x="21" y="96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0" y="95"/>
                      <a:pt x="20" y="95"/>
                      <a:pt x="21" y="95"/>
                    </a:cubicBezTo>
                    <a:cubicBezTo>
                      <a:pt x="21" y="95"/>
                      <a:pt x="21" y="95"/>
                      <a:pt x="21" y="94"/>
                    </a:cubicBezTo>
                    <a:cubicBezTo>
                      <a:pt x="20" y="94"/>
                      <a:pt x="21" y="95"/>
                      <a:pt x="21" y="93"/>
                    </a:cubicBezTo>
                    <a:cubicBezTo>
                      <a:pt x="19" y="93"/>
                      <a:pt x="21" y="94"/>
                      <a:pt x="20" y="94"/>
                    </a:cubicBezTo>
                    <a:cubicBezTo>
                      <a:pt x="19" y="93"/>
                      <a:pt x="20" y="93"/>
                      <a:pt x="19" y="93"/>
                    </a:cubicBezTo>
                    <a:cubicBezTo>
                      <a:pt x="18" y="91"/>
                      <a:pt x="19" y="92"/>
                      <a:pt x="19" y="94"/>
                    </a:cubicBezTo>
                    <a:cubicBezTo>
                      <a:pt x="19" y="94"/>
                      <a:pt x="18" y="95"/>
                      <a:pt x="19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18" y="97"/>
                      <a:pt x="18" y="97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7" y="97"/>
                      <a:pt x="18" y="99"/>
                      <a:pt x="17" y="97"/>
                    </a:cubicBezTo>
                    <a:cubicBezTo>
                      <a:pt x="18" y="98"/>
                      <a:pt x="17" y="98"/>
                      <a:pt x="18" y="98"/>
                    </a:cubicBezTo>
                    <a:cubicBezTo>
                      <a:pt x="19" y="98"/>
                      <a:pt x="18" y="98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9"/>
                      <a:pt x="19" y="99"/>
                      <a:pt x="19" y="98"/>
                    </a:cubicBezTo>
                    <a:cubicBezTo>
                      <a:pt x="18" y="100"/>
                      <a:pt x="19" y="97"/>
                      <a:pt x="19" y="98"/>
                    </a:cubicBezTo>
                    <a:cubicBezTo>
                      <a:pt x="19" y="98"/>
                      <a:pt x="18" y="98"/>
                      <a:pt x="19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18" y="98"/>
                      <a:pt x="19" y="99"/>
                      <a:pt x="19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99"/>
                      <a:pt x="18" y="99"/>
                      <a:pt x="17" y="99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6" y="99"/>
                      <a:pt x="16" y="99"/>
                      <a:pt x="16" y="99"/>
                    </a:cubicBezTo>
                    <a:cubicBezTo>
                      <a:pt x="16" y="99"/>
                      <a:pt x="16" y="99"/>
                      <a:pt x="16" y="99"/>
                    </a:cubicBezTo>
                    <a:cubicBezTo>
                      <a:pt x="16" y="99"/>
                      <a:pt x="16" y="99"/>
                      <a:pt x="16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6" y="100"/>
                      <a:pt x="16" y="100"/>
                      <a:pt x="16" y="101"/>
                    </a:cubicBezTo>
                    <a:cubicBezTo>
                      <a:pt x="15" y="102"/>
                      <a:pt x="15" y="102"/>
                      <a:pt x="15" y="102"/>
                    </a:cubicBezTo>
                    <a:cubicBezTo>
                      <a:pt x="15" y="102"/>
                      <a:pt x="15" y="102"/>
                      <a:pt x="15" y="102"/>
                    </a:cubicBezTo>
                    <a:cubicBezTo>
                      <a:pt x="15" y="102"/>
                      <a:pt x="15" y="102"/>
                      <a:pt x="15" y="102"/>
                    </a:cubicBezTo>
                    <a:cubicBezTo>
                      <a:pt x="15" y="102"/>
                      <a:pt x="15" y="102"/>
                      <a:pt x="14" y="102"/>
                    </a:cubicBezTo>
                    <a:cubicBezTo>
                      <a:pt x="14" y="102"/>
                      <a:pt x="14" y="101"/>
                      <a:pt x="14" y="103"/>
                    </a:cubicBezTo>
                    <a:cubicBezTo>
                      <a:pt x="14" y="102"/>
                      <a:pt x="15" y="103"/>
                      <a:pt x="15" y="103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6" y="103"/>
                      <a:pt x="16" y="105"/>
                      <a:pt x="16" y="104"/>
                    </a:cubicBezTo>
                    <a:cubicBezTo>
                      <a:pt x="16" y="106"/>
                      <a:pt x="17" y="103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1"/>
                      <a:pt x="17" y="101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1"/>
                      <a:pt x="17" y="104"/>
                      <a:pt x="17" y="104"/>
                    </a:cubicBezTo>
                    <a:cubicBezTo>
                      <a:pt x="16" y="105"/>
                      <a:pt x="17" y="104"/>
                      <a:pt x="16" y="105"/>
                    </a:cubicBezTo>
                    <a:cubicBezTo>
                      <a:pt x="16" y="106"/>
                      <a:pt x="15" y="105"/>
                      <a:pt x="15" y="105"/>
                    </a:cubicBezTo>
                    <a:cubicBezTo>
                      <a:pt x="15" y="104"/>
                      <a:pt x="14" y="104"/>
                      <a:pt x="15" y="105"/>
                    </a:cubicBezTo>
                    <a:cubicBezTo>
                      <a:pt x="15" y="105"/>
                      <a:pt x="15" y="105"/>
                      <a:pt x="14" y="107"/>
                    </a:cubicBezTo>
                    <a:cubicBezTo>
                      <a:pt x="14" y="107"/>
                      <a:pt x="14" y="107"/>
                      <a:pt x="14" y="107"/>
                    </a:cubicBezTo>
                    <a:cubicBezTo>
                      <a:pt x="14" y="107"/>
                      <a:pt x="14" y="107"/>
                      <a:pt x="14" y="107"/>
                    </a:cubicBezTo>
                    <a:cubicBezTo>
                      <a:pt x="14" y="107"/>
                      <a:pt x="13" y="108"/>
                      <a:pt x="13" y="107"/>
                    </a:cubicBezTo>
                    <a:cubicBezTo>
                      <a:pt x="12" y="108"/>
                      <a:pt x="13" y="108"/>
                      <a:pt x="13" y="108"/>
                    </a:cubicBezTo>
                    <a:cubicBezTo>
                      <a:pt x="13" y="108"/>
                      <a:pt x="12" y="108"/>
                      <a:pt x="12" y="109"/>
                    </a:cubicBezTo>
                    <a:cubicBezTo>
                      <a:pt x="12" y="108"/>
                      <a:pt x="12" y="109"/>
                      <a:pt x="12" y="110"/>
                    </a:cubicBezTo>
                    <a:cubicBezTo>
                      <a:pt x="12" y="111"/>
                      <a:pt x="11" y="110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1" y="111"/>
                      <a:pt x="11" y="112"/>
                      <a:pt x="12" y="112"/>
                    </a:cubicBezTo>
                    <a:cubicBezTo>
                      <a:pt x="12" y="113"/>
                      <a:pt x="12" y="112"/>
                      <a:pt x="12" y="112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1" y="113"/>
                      <a:pt x="11" y="112"/>
                      <a:pt x="11" y="113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1" y="114"/>
                      <a:pt x="11" y="116"/>
                      <a:pt x="11" y="115"/>
                    </a:cubicBezTo>
                    <a:cubicBezTo>
                      <a:pt x="11" y="116"/>
                      <a:pt x="11" y="116"/>
                      <a:pt x="12" y="116"/>
                    </a:cubicBezTo>
                    <a:cubicBezTo>
                      <a:pt x="12" y="117"/>
                      <a:pt x="12" y="117"/>
                      <a:pt x="12" y="118"/>
                    </a:cubicBezTo>
                    <a:cubicBezTo>
                      <a:pt x="13" y="117"/>
                      <a:pt x="13" y="118"/>
                      <a:pt x="13" y="118"/>
                    </a:cubicBezTo>
                    <a:cubicBezTo>
                      <a:pt x="13" y="119"/>
                      <a:pt x="14" y="118"/>
                      <a:pt x="14" y="117"/>
                    </a:cubicBezTo>
                    <a:cubicBezTo>
                      <a:pt x="15" y="117"/>
                      <a:pt x="15" y="116"/>
                      <a:pt x="15" y="116"/>
                    </a:cubicBezTo>
                    <a:cubicBezTo>
                      <a:pt x="16" y="116"/>
                      <a:pt x="16" y="116"/>
                      <a:pt x="15" y="116"/>
                    </a:cubicBezTo>
                    <a:cubicBezTo>
                      <a:pt x="15" y="116"/>
                      <a:pt x="15" y="116"/>
                      <a:pt x="16" y="116"/>
                    </a:cubicBezTo>
                    <a:cubicBezTo>
                      <a:pt x="16" y="116"/>
                      <a:pt x="16" y="115"/>
                      <a:pt x="16" y="116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5" y="116"/>
                      <a:pt x="15" y="117"/>
                      <a:pt x="16" y="117"/>
                    </a:cubicBezTo>
                    <a:cubicBezTo>
                      <a:pt x="16" y="115"/>
                      <a:pt x="16" y="116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8"/>
                      <a:pt x="16" y="117"/>
                      <a:pt x="16" y="117"/>
                    </a:cubicBezTo>
                    <a:cubicBezTo>
                      <a:pt x="16" y="117"/>
                      <a:pt x="16" y="118"/>
                      <a:pt x="16" y="118"/>
                    </a:cubicBezTo>
                    <a:cubicBezTo>
                      <a:pt x="16" y="117"/>
                      <a:pt x="15" y="116"/>
                      <a:pt x="16" y="118"/>
                    </a:cubicBezTo>
                    <a:cubicBezTo>
                      <a:pt x="16" y="117"/>
                      <a:pt x="16" y="116"/>
                      <a:pt x="15" y="118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16" y="118"/>
                      <a:pt x="15" y="118"/>
                      <a:pt x="15" y="119"/>
                    </a:cubicBezTo>
                    <a:cubicBezTo>
                      <a:pt x="15" y="119"/>
                      <a:pt x="15" y="121"/>
                      <a:pt x="15" y="120"/>
                    </a:cubicBezTo>
                    <a:cubicBezTo>
                      <a:pt x="15" y="120"/>
                      <a:pt x="15" y="120"/>
                      <a:pt x="14" y="120"/>
                    </a:cubicBezTo>
                    <a:cubicBezTo>
                      <a:pt x="15" y="119"/>
                      <a:pt x="15" y="121"/>
                      <a:pt x="14" y="120"/>
                    </a:cubicBezTo>
                    <a:cubicBezTo>
                      <a:pt x="14" y="121"/>
                      <a:pt x="14" y="121"/>
                      <a:pt x="14" y="120"/>
                    </a:cubicBezTo>
                    <a:cubicBezTo>
                      <a:pt x="14" y="120"/>
                      <a:pt x="14" y="120"/>
                      <a:pt x="14" y="120"/>
                    </a:cubicBezTo>
                    <a:cubicBezTo>
                      <a:pt x="14" y="120"/>
                      <a:pt x="14" y="120"/>
                      <a:pt x="14" y="120"/>
                    </a:cubicBezTo>
                    <a:cubicBezTo>
                      <a:pt x="14" y="120"/>
                      <a:pt x="14" y="120"/>
                      <a:pt x="14" y="119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4" y="119"/>
                      <a:pt x="15" y="119"/>
                      <a:pt x="14" y="119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3" y="119"/>
                      <a:pt x="14" y="117"/>
                      <a:pt x="13" y="119"/>
                    </a:cubicBezTo>
                    <a:cubicBezTo>
                      <a:pt x="13" y="118"/>
                      <a:pt x="12" y="120"/>
                      <a:pt x="13" y="120"/>
                    </a:cubicBezTo>
                    <a:cubicBezTo>
                      <a:pt x="13" y="121"/>
                      <a:pt x="12" y="121"/>
                      <a:pt x="12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1" y="120"/>
                      <a:pt x="10" y="120"/>
                      <a:pt x="11" y="120"/>
                    </a:cubicBezTo>
                    <a:cubicBezTo>
                      <a:pt x="10" y="121"/>
                      <a:pt x="11" y="122"/>
                      <a:pt x="12" y="121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1" y="121"/>
                      <a:pt x="11" y="122"/>
                      <a:pt x="11" y="123"/>
                    </a:cubicBezTo>
                    <a:cubicBezTo>
                      <a:pt x="11" y="123"/>
                      <a:pt x="11" y="123"/>
                      <a:pt x="11" y="123"/>
                    </a:cubicBezTo>
                    <a:cubicBezTo>
                      <a:pt x="11" y="123"/>
                      <a:pt x="11" y="123"/>
                      <a:pt x="11" y="123"/>
                    </a:cubicBezTo>
                    <a:cubicBezTo>
                      <a:pt x="11" y="124"/>
                      <a:pt x="11" y="124"/>
                      <a:pt x="11" y="123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6"/>
                      <a:pt x="11" y="125"/>
                      <a:pt x="11" y="125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2" y="126"/>
                      <a:pt x="12" y="126"/>
                      <a:pt x="12" y="126"/>
                    </a:cubicBezTo>
                    <a:cubicBezTo>
                      <a:pt x="12" y="126"/>
                      <a:pt x="12" y="126"/>
                      <a:pt x="12" y="126"/>
                    </a:cubicBezTo>
                    <a:cubicBezTo>
                      <a:pt x="11" y="127"/>
                      <a:pt x="11" y="127"/>
                      <a:pt x="11" y="127"/>
                    </a:cubicBezTo>
                    <a:cubicBezTo>
                      <a:pt x="11" y="127"/>
                      <a:pt x="10" y="127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1" y="125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0" y="127"/>
                      <a:pt x="10" y="126"/>
                      <a:pt x="9" y="127"/>
                    </a:cubicBezTo>
                    <a:cubicBezTo>
                      <a:pt x="9" y="126"/>
                      <a:pt x="9" y="126"/>
                      <a:pt x="9" y="126"/>
                    </a:cubicBezTo>
                    <a:cubicBezTo>
                      <a:pt x="9" y="126"/>
                      <a:pt x="9" y="126"/>
                      <a:pt x="9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5"/>
                    </a:cubicBezTo>
                    <a:cubicBezTo>
                      <a:pt x="8" y="125"/>
                      <a:pt x="7" y="123"/>
                      <a:pt x="7" y="125"/>
                    </a:cubicBezTo>
                    <a:cubicBezTo>
                      <a:pt x="7" y="125"/>
                      <a:pt x="7" y="125"/>
                      <a:pt x="7" y="125"/>
                    </a:cubicBezTo>
                    <a:cubicBezTo>
                      <a:pt x="7" y="125"/>
                      <a:pt x="7" y="125"/>
                      <a:pt x="7" y="125"/>
                    </a:cubicBezTo>
                    <a:cubicBezTo>
                      <a:pt x="7" y="125"/>
                      <a:pt x="7" y="125"/>
                      <a:pt x="6" y="125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6" y="125"/>
                      <a:pt x="7" y="125"/>
                      <a:pt x="6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6" y="126"/>
                      <a:pt x="5" y="127"/>
                      <a:pt x="5" y="126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6" y="127"/>
                      <a:pt x="4" y="127"/>
                      <a:pt x="5" y="128"/>
                    </a:cubicBezTo>
                    <a:cubicBezTo>
                      <a:pt x="6" y="128"/>
                      <a:pt x="6" y="128"/>
                      <a:pt x="6" y="128"/>
                    </a:cubicBezTo>
                    <a:cubicBezTo>
                      <a:pt x="5" y="129"/>
                      <a:pt x="6" y="129"/>
                      <a:pt x="6" y="129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5" y="130"/>
                      <a:pt x="5" y="130"/>
                      <a:pt x="5" y="130"/>
                    </a:cubicBezTo>
                    <a:cubicBezTo>
                      <a:pt x="6" y="129"/>
                      <a:pt x="5" y="131"/>
                      <a:pt x="6" y="130"/>
                    </a:cubicBezTo>
                    <a:cubicBezTo>
                      <a:pt x="6" y="130"/>
                      <a:pt x="7" y="131"/>
                      <a:pt x="7" y="130"/>
                    </a:cubicBezTo>
                    <a:cubicBezTo>
                      <a:pt x="7" y="130"/>
                      <a:pt x="7" y="130"/>
                      <a:pt x="7" y="130"/>
                    </a:cubicBezTo>
                    <a:cubicBezTo>
                      <a:pt x="7" y="130"/>
                      <a:pt x="8" y="130"/>
                      <a:pt x="8" y="131"/>
                    </a:cubicBezTo>
                    <a:cubicBezTo>
                      <a:pt x="7" y="129"/>
                      <a:pt x="8" y="132"/>
                      <a:pt x="8" y="131"/>
                    </a:cubicBez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3"/>
                    </a:cubicBezTo>
                    <a:cubicBezTo>
                      <a:pt x="9" y="133"/>
                      <a:pt x="8" y="133"/>
                      <a:pt x="8" y="133"/>
                    </a:cubicBezTo>
                    <a:cubicBezTo>
                      <a:pt x="8" y="132"/>
                      <a:pt x="8" y="132"/>
                      <a:pt x="8" y="132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7" y="132"/>
                      <a:pt x="7" y="132"/>
                      <a:pt x="7" y="132"/>
                    </a:cubicBezTo>
                    <a:cubicBezTo>
                      <a:pt x="6" y="132"/>
                      <a:pt x="6" y="134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6" y="134"/>
                      <a:pt x="6" y="133"/>
                      <a:pt x="7" y="134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6"/>
                      <a:pt x="7" y="135"/>
                      <a:pt x="7" y="135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5"/>
                      <a:pt x="7" y="134"/>
                      <a:pt x="7" y="135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5"/>
                      <a:pt x="7" y="136"/>
                      <a:pt x="7" y="136"/>
                    </a:cubicBezTo>
                    <a:cubicBezTo>
                      <a:pt x="7" y="136"/>
                      <a:pt x="7" y="136"/>
                      <a:pt x="7" y="136"/>
                    </a:cubicBezTo>
                    <a:cubicBezTo>
                      <a:pt x="7" y="136"/>
                      <a:pt x="7" y="136"/>
                      <a:pt x="7" y="136"/>
                    </a:cubicBezTo>
                    <a:cubicBezTo>
                      <a:pt x="8" y="136"/>
                      <a:pt x="8" y="135"/>
                      <a:pt x="8" y="136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8" y="138"/>
                      <a:pt x="8" y="138"/>
                      <a:pt x="8" y="138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8" y="137"/>
                      <a:pt x="8" y="137"/>
                      <a:pt x="7" y="137"/>
                    </a:cubicBezTo>
                    <a:cubicBezTo>
                      <a:pt x="7" y="137"/>
                      <a:pt x="6" y="139"/>
                      <a:pt x="7" y="138"/>
                    </a:cubicBezTo>
                    <a:cubicBezTo>
                      <a:pt x="7" y="139"/>
                      <a:pt x="8" y="140"/>
                      <a:pt x="8" y="138"/>
                    </a:cubicBezTo>
                    <a:cubicBezTo>
                      <a:pt x="8" y="138"/>
                      <a:pt x="8" y="138"/>
                      <a:pt x="8" y="138"/>
                    </a:cubicBezTo>
                    <a:cubicBezTo>
                      <a:pt x="8" y="138"/>
                      <a:pt x="8" y="138"/>
                      <a:pt x="8" y="138"/>
                    </a:cubicBezTo>
                    <a:cubicBezTo>
                      <a:pt x="8" y="138"/>
                      <a:pt x="8" y="138"/>
                      <a:pt x="8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8" y="138"/>
                      <a:pt x="8" y="138"/>
                      <a:pt x="8" y="138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10" y="138"/>
                      <a:pt x="9" y="136"/>
                      <a:pt x="10" y="137"/>
                    </a:cubicBezTo>
                    <a:cubicBezTo>
                      <a:pt x="10" y="137"/>
                      <a:pt x="10" y="138"/>
                      <a:pt x="10" y="137"/>
                    </a:cubicBezTo>
                    <a:cubicBezTo>
                      <a:pt x="10" y="137"/>
                      <a:pt x="10" y="138"/>
                      <a:pt x="10" y="138"/>
                    </a:cubicBezTo>
                    <a:cubicBezTo>
                      <a:pt x="10" y="138"/>
                      <a:pt x="10" y="138"/>
                      <a:pt x="10" y="138"/>
                    </a:cubicBezTo>
                    <a:cubicBezTo>
                      <a:pt x="10" y="137"/>
                      <a:pt x="10" y="138"/>
                      <a:pt x="10" y="138"/>
                    </a:cubicBezTo>
                    <a:cubicBezTo>
                      <a:pt x="11" y="138"/>
                      <a:pt x="10" y="136"/>
                      <a:pt x="10" y="138"/>
                    </a:cubicBezTo>
                    <a:cubicBezTo>
                      <a:pt x="10" y="139"/>
                      <a:pt x="10" y="138"/>
                      <a:pt x="10" y="138"/>
                    </a:cubicBezTo>
                    <a:cubicBezTo>
                      <a:pt x="10" y="138"/>
                      <a:pt x="10" y="138"/>
                      <a:pt x="10" y="138"/>
                    </a:cubicBezTo>
                    <a:cubicBezTo>
                      <a:pt x="11" y="138"/>
                      <a:pt x="10" y="139"/>
                      <a:pt x="10" y="137"/>
                    </a:cubicBezTo>
                    <a:cubicBezTo>
                      <a:pt x="10" y="137"/>
                      <a:pt x="10" y="136"/>
                      <a:pt x="10" y="137"/>
                    </a:cubicBezTo>
                    <a:cubicBezTo>
                      <a:pt x="10" y="137"/>
                      <a:pt x="11" y="137"/>
                      <a:pt x="10" y="137"/>
                    </a:cubicBezTo>
                    <a:cubicBezTo>
                      <a:pt x="11" y="137"/>
                      <a:pt x="10" y="138"/>
                      <a:pt x="11" y="137"/>
                    </a:cubicBezTo>
                    <a:cubicBezTo>
                      <a:pt x="11" y="136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39"/>
                    </a:cubicBezTo>
                    <a:cubicBezTo>
                      <a:pt x="12" y="138"/>
                      <a:pt x="11" y="139"/>
                      <a:pt x="11" y="139"/>
                    </a:cubicBezTo>
                    <a:cubicBezTo>
                      <a:pt x="11" y="140"/>
                      <a:pt x="11" y="139"/>
                      <a:pt x="11" y="140"/>
                    </a:cubicBezTo>
                    <a:cubicBezTo>
                      <a:pt x="11" y="139"/>
                      <a:pt x="11" y="140"/>
                      <a:pt x="11" y="140"/>
                    </a:cubicBezTo>
                    <a:cubicBezTo>
                      <a:pt x="11" y="140"/>
                      <a:pt x="11" y="140"/>
                      <a:pt x="11" y="140"/>
                    </a:cubicBezTo>
                    <a:cubicBezTo>
                      <a:pt x="12" y="141"/>
                      <a:pt x="10" y="140"/>
                      <a:pt x="12" y="141"/>
                    </a:cubicBezTo>
                    <a:cubicBezTo>
                      <a:pt x="12" y="141"/>
                      <a:pt x="13" y="140"/>
                      <a:pt x="12" y="140"/>
                    </a:cubicBezTo>
                    <a:cubicBezTo>
                      <a:pt x="13" y="141"/>
                      <a:pt x="12" y="141"/>
                      <a:pt x="13" y="140"/>
                    </a:cubicBezTo>
                    <a:cubicBezTo>
                      <a:pt x="14" y="142"/>
                      <a:pt x="13" y="140"/>
                      <a:pt x="12" y="141"/>
                    </a:cubicBezTo>
                    <a:cubicBezTo>
                      <a:pt x="12" y="141"/>
                      <a:pt x="12" y="142"/>
                      <a:pt x="12" y="141"/>
                    </a:cubicBezTo>
                    <a:cubicBezTo>
                      <a:pt x="13" y="142"/>
                      <a:pt x="11" y="144"/>
                      <a:pt x="12" y="142"/>
                    </a:cubicBezTo>
                    <a:cubicBezTo>
                      <a:pt x="11" y="140"/>
                      <a:pt x="14" y="144"/>
                      <a:pt x="12" y="142"/>
                    </a:cubicBezTo>
                    <a:cubicBezTo>
                      <a:pt x="14" y="144"/>
                      <a:pt x="13" y="143"/>
                      <a:pt x="13" y="142"/>
                    </a:cubicBezTo>
                    <a:cubicBezTo>
                      <a:pt x="13" y="143"/>
                      <a:pt x="13" y="143"/>
                      <a:pt x="13" y="142"/>
                    </a:cubicBezTo>
                    <a:cubicBezTo>
                      <a:pt x="13" y="142"/>
                      <a:pt x="13" y="141"/>
                      <a:pt x="13" y="142"/>
                    </a:cubicBezTo>
                    <a:cubicBezTo>
                      <a:pt x="13" y="145"/>
                      <a:pt x="13" y="142"/>
                      <a:pt x="13" y="142"/>
                    </a:cubicBezTo>
                    <a:cubicBezTo>
                      <a:pt x="13" y="141"/>
                      <a:pt x="13" y="144"/>
                      <a:pt x="13" y="142"/>
                    </a:cubicBezTo>
                    <a:cubicBezTo>
                      <a:pt x="12" y="144"/>
                      <a:pt x="13" y="141"/>
                      <a:pt x="13" y="142"/>
                    </a:cubicBezTo>
                    <a:cubicBezTo>
                      <a:pt x="13" y="145"/>
                      <a:pt x="14" y="144"/>
                      <a:pt x="13" y="142"/>
                    </a:cubicBezTo>
                    <a:cubicBezTo>
                      <a:pt x="12" y="143"/>
                      <a:pt x="13" y="143"/>
                      <a:pt x="13" y="142"/>
                    </a:cubicBezTo>
                    <a:cubicBezTo>
                      <a:pt x="12" y="142"/>
                      <a:pt x="15" y="144"/>
                      <a:pt x="13" y="143"/>
                    </a:cubicBezTo>
                    <a:cubicBezTo>
                      <a:pt x="13" y="144"/>
                      <a:pt x="13" y="147"/>
                      <a:pt x="13" y="143"/>
                    </a:cubicBezTo>
                    <a:cubicBezTo>
                      <a:pt x="14" y="145"/>
                      <a:pt x="13" y="145"/>
                      <a:pt x="13" y="143"/>
                    </a:cubicBezTo>
                    <a:cubicBezTo>
                      <a:pt x="15" y="144"/>
                      <a:pt x="13" y="144"/>
                      <a:pt x="13" y="143"/>
                    </a:cubicBezTo>
                    <a:cubicBezTo>
                      <a:pt x="13" y="141"/>
                      <a:pt x="13" y="145"/>
                      <a:pt x="13" y="143"/>
                    </a:cubicBezTo>
                    <a:cubicBezTo>
                      <a:pt x="12" y="145"/>
                      <a:pt x="13" y="140"/>
                      <a:pt x="13" y="143"/>
                    </a:cubicBezTo>
                    <a:cubicBezTo>
                      <a:pt x="13" y="142"/>
                      <a:pt x="13" y="145"/>
                      <a:pt x="13" y="143"/>
                    </a:cubicBezTo>
                    <a:cubicBezTo>
                      <a:pt x="13" y="141"/>
                      <a:pt x="14" y="143"/>
                      <a:pt x="13" y="143"/>
                    </a:cubicBezTo>
                    <a:cubicBezTo>
                      <a:pt x="12" y="143"/>
                      <a:pt x="13" y="144"/>
                      <a:pt x="13" y="144"/>
                    </a:cubicBezTo>
                    <a:cubicBezTo>
                      <a:pt x="13" y="144"/>
                      <a:pt x="12" y="143"/>
                      <a:pt x="12" y="144"/>
                    </a:cubicBezTo>
                    <a:cubicBezTo>
                      <a:pt x="11" y="143"/>
                      <a:pt x="11" y="146"/>
                      <a:pt x="11" y="142"/>
                    </a:cubicBezTo>
                    <a:cubicBezTo>
                      <a:pt x="11" y="140"/>
                      <a:pt x="10" y="143"/>
                      <a:pt x="10" y="142"/>
                    </a:cubicBezTo>
                    <a:cubicBezTo>
                      <a:pt x="10" y="141"/>
                      <a:pt x="10" y="144"/>
                      <a:pt x="9" y="143"/>
                    </a:cubicBezTo>
                    <a:cubicBezTo>
                      <a:pt x="9" y="145"/>
                      <a:pt x="10" y="144"/>
                      <a:pt x="9" y="144"/>
                    </a:cubicBezTo>
                    <a:cubicBezTo>
                      <a:pt x="9" y="144"/>
                      <a:pt x="10" y="144"/>
                      <a:pt x="9" y="144"/>
                    </a:cubicBezTo>
                    <a:cubicBezTo>
                      <a:pt x="10" y="143"/>
                      <a:pt x="10" y="144"/>
                      <a:pt x="10" y="145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9" y="144"/>
                      <a:pt x="8" y="146"/>
                      <a:pt x="9" y="145"/>
                    </a:cubicBezTo>
                    <a:cubicBezTo>
                      <a:pt x="9" y="145"/>
                      <a:pt x="8" y="145"/>
                      <a:pt x="8" y="145"/>
                    </a:cubicBezTo>
                    <a:cubicBezTo>
                      <a:pt x="8" y="143"/>
                      <a:pt x="8" y="144"/>
                      <a:pt x="8" y="145"/>
                    </a:cubicBezTo>
                    <a:cubicBezTo>
                      <a:pt x="8" y="144"/>
                      <a:pt x="8" y="144"/>
                      <a:pt x="8" y="144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7" y="143"/>
                      <a:pt x="7" y="143"/>
                      <a:pt x="7" y="143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44"/>
                      <a:pt x="7" y="144"/>
                      <a:pt x="6" y="143"/>
                    </a:cubicBezTo>
                    <a:cubicBezTo>
                      <a:pt x="6" y="143"/>
                      <a:pt x="5" y="143"/>
                      <a:pt x="6" y="143"/>
                    </a:cubicBezTo>
                    <a:cubicBezTo>
                      <a:pt x="6" y="142"/>
                      <a:pt x="5" y="142"/>
                      <a:pt x="5" y="143"/>
                    </a:cubicBezTo>
                    <a:cubicBezTo>
                      <a:pt x="5" y="143"/>
                      <a:pt x="5" y="143"/>
                      <a:pt x="5" y="14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5" y="142"/>
                      <a:pt x="4" y="141"/>
                      <a:pt x="5" y="142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5" y="142"/>
                      <a:pt x="5" y="141"/>
                      <a:pt x="4" y="143"/>
                    </a:cubicBezTo>
                    <a:cubicBezTo>
                      <a:pt x="4" y="142"/>
                      <a:pt x="4" y="142"/>
                      <a:pt x="4" y="142"/>
                    </a:cubicBezTo>
                    <a:cubicBezTo>
                      <a:pt x="4" y="143"/>
                      <a:pt x="3" y="143"/>
                      <a:pt x="3" y="143"/>
                    </a:cubicBezTo>
                    <a:cubicBezTo>
                      <a:pt x="3" y="144"/>
                      <a:pt x="4" y="144"/>
                      <a:pt x="5" y="145"/>
                    </a:cubicBezTo>
                    <a:cubicBezTo>
                      <a:pt x="5" y="146"/>
                      <a:pt x="4" y="145"/>
                      <a:pt x="4" y="146"/>
                    </a:cubicBezTo>
                    <a:cubicBezTo>
                      <a:pt x="4" y="146"/>
                      <a:pt x="5" y="147"/>
                      <a:pt x="5" y="147"/>
                    </a:cubicBezTo>
                    <a:cubicBezTo>
                      <a:pt x="5" y="147"/>
                      <a:pt x="4" y="147"/>
                      <a:pt x="4" y="147"/>
                    </a:cubicBezTo>
                    <a:cubicBezTo>
                      <a:pt x="4" y="147"/>
                      <a:pt x="4" y="147"/>
                      <a:pt x="4" y="147"/>
                    </a:cubicBezTo>
                    <a:cubicBezTo>
                      <a:pt x="4" y="147"/>
                      <a:pt x="4" y="147"/>
                      <a:pt x="4" y="147"/>
                    </a:cubicBezTo>
                    <a:cubicBezTo>
                      <a:pt x="4" y="146"/>
                      <a:pt x="3" y="147"/>
                      <a:pt x="3" y="147"/>
                    </a:cubicBezTo>
                    <a:cubicBezTo>
                      <a:pt x="3" y="148"/>
                      <a:pt x="3" y="147"/>
                      <a:pt x="3" y="146"/>
                    </a:cubicBezTo>
                    <a:cubicBezTo>
                      <a:pt x="3" y="147"/>
                      <a:pt x="3" y="147"/>
                      <a:pt x="3" y="146"/>
                    </a:cubicBezTo>
                    <a:cubicBezTo>
                      <a:pt x="2" y="146"/>
                      <a:pt x="3" y="147"/>
                      <a:pt x="3" y="146"/>
                    </a:cubicBezTo>
                    <a:cubicBezTo>
                      <a:pt x="2" y="146"/>
                      <a:pt x="2" y="146"/>
                      <a:pt x="2" y="146"/>
                    </a:cubicBezTo>
                    <a:cubicBezTo>
                      <a:pt x="2" y="144"/>
                      <a:pt x="1" y="146"/>
                      <a:pt x="1" y="147"/>
                    </a:cubicBezTo>
                    <a:cubicBezTo>
                      <a:pt x="1" y="147"/>
                      <a:pt x="0" y="147"/>
                      <a:pt x="1" y="147"/>
                    </a:cubicBezTo>
                    <a:cubicBezTo>
                      <a:pt x="1" y="148"/>
                      <a:pt x="0" y="147"/>
                      <a:pt x="0" y="148"/>
                    </a:cubicBezTo>
                    <a:cubicBezTo>
                      <a:pt x="1" y="149"/>
                      <a:pt x="0" y="150"/>
                      <a:pt x="1" y="149"/>
                    </a:cubicBezTo>
                    <a:close/>
                    <a:moveTo>
                      <a:pt x="12" y="142"/>
                    </a:moveTo>
                    <a:cubicBezTo>
                      <a:pt x="12" y="141"/>
                      <a:pt x="13" y="141"/>
                      <a:pt x="12" y="142"/>
                    </a:cubicBezTo>
                    <a:cubicBezTo>
                      <a:pt x="12" y="144"/>
                      <a:pt x="11" y="141"/>
                      <a:pt x="12" y="142"/>
                    </a:cubicBezTo>
                    <a:close/>
                    <a:moveTo>
                      <a:pt x="8" y="126"/>
                    </a:move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lose/>
                    <a:moveTo>
                      <a:pt x="8" y="126"/>
                    </a:move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lose/>
                    <a:moveTo>
                      <a:pt x="8" y="126"/>
                    </a:moveTo>
                    <a:cubicBezTo>
                      <a:pt x="8" y="126"/>
                      <a:pt x="8" y="126"/>
                      <a:pt x="8" y="126"/>
                    </a:cubicBezTo>
                    <a:moveTo>
                      <a:pt x="8" y="126"/>
                    </a:move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lose/>
                    <a:moveTo>
                      <a:pt x="8" y="126"/>
                    </a:move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lose/>
                    <a:moveTo>
                      <a:pt x="8" y="126"/>
                    </a:move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lose/>
                    <a:moveTo>
                      <a:pt x="8" y="126"/>
                    </a:move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6"/>
                      <a:pt x="8" y="126"/>
                      <a:pt x="8" y="126"/>
                    </a:cubicBezTo>
                    <a:close/>
                    <a:moveTo>
                      <a:pt x="9" y="135"/>
                    </a:moveTo>
                    <a:cubicBezTo>
                      <a:pt x="9" y="135"/>
                      <a:pt x="9" y="135"/>
                      <a:pt x="9" y="135"/>
                    </a:cubicBezTo>
                    <a:moveTo>
                      <a:pt x="8" y="138"/>
                    </a:moveTo>
                    <a:cubicBezTo>
                      <a:pt x="8" y="138"/>
                      <a:pt x="8" y="138"/>
                      <a:pt x="8" y="138"/>
                    </a:cubicBezTo>
                    <a:close/>
                    <a:moveTo>
                      <a:pt x="7" y="135"/>
                    </a:moveTo>
                    <a:cubicBezTo>
                      <a:pt x="7" y="135"/>
                      <a:pt x="7" y="135"/>
                      <a:pt x="7" y="135"/>
                    </a:cubicBezTo>
                    <a:moveTo>
                      <a:pt x="8" y="133"/>
                    </a:move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lose/>
                    <a:moveTo>
                      <a:pt x="8" y="134"/>
                    </a:moveTo>
                    <a:cubicBezTo>
                      <a:pt x="8" y="134"/>
                      <a:pt x="8" y="134"/>
                      <a:pt x="8" y="134"/>
                    </a:cubicBezTo>
                    <a:cubicBezTo>
                      <a:pt x="9" y="134"/>
                      <a:pt x="9" y="134"/>
                      <a:pt x="9" y="134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3"/>
                      <a:pt x="8" y="134"/>
                      <a:pt x="8" y="134"/>
                    </a:cubicBezTo>
                    <a:close/>
                    <a:moveTo>
                      <a:pt x="9" y="134"/>
                    </a:moveTo>
                    <a:cubicBezTo>
                      <a:pt x="9" y="133"/>
                      <a:pt x="9" y="133"/>
                      <a:pt x="9" y="133"/>
                    </a:cubicBezTo>
                    <a:cubicBezTo>
                      <a:pt x="8" y="132"/>
                      <a:pt x="9" y="133"/>
                      <a:pt x="9" y="134"/>
                    </a:cubicBezTo>
                    <a:close/>
                    <a:moveTo>
                      <a:pt x="11" y="123"/>
                    </a:moveTo>
                    <a:cubicBezTo>
                      <a:pt x="11" y="123"/>
                      <a:pt x="11" y="123"/>
                      <a:pt x="11" y="123"/>
                    </a:cubicBezTo>
                    <a:close/>
                    <a:moveTo>
                      <a:pt x="13" y="140"/>
                    </a:moveTo>
                    <a:cubicBezTo>
                      <a:pt x="13" y="139"/>
                      <a:pt x="13" y="138"/>
                      <a:pt x="13" y="140"/>
                    </a:cubicBezTo>
                    <a:cubicBezTo>
                      <a:pt x="11" y="140"/>
                      <a:pt x="13" y="140"/>
                      <a:pt x="13" y="140"/>
                    </a:cubicBezTo>
                    <a:cubicBezTo>
                      <a:pt x="12" y="141"/>
                      <a:pt x="14" y="141"/>
                      <a:pt x="13" y="140"/>
                    </a:cubicBezTo>
                    <a:close/>
                    <a:moveTo>
                      <a:pt x="11" y="137"/>
                    </a:moveTo>
                    <a:cubicBezTo>
                      <a:pt x="10" y="137"/>
                      <a:pt x="11" y="136"/>
                      <a:pt x="11" y="137"/>
                    </a:cubicBezTo>
                    <a:cubicBezTo>
                      <a:pt x="10" y="137"/>
                      <a:pt x="10" y="137"/>
                      <a:pt x="10" y="137"/>
                    </a:cubicBezTo>
                    <a:cubicBezTo>
                      <a:pt x="11" y="137"/>
                      <a:pt x="10" y="136"/>
                      <a:pt x="11" y="137"/>
                    </a:cubicBezTo>
                    <a:cubicBezTo>
                      <a:pt x="11" y="137"/>
                      <a:pt x="11" y="137"/>
                      <a:pt x="11" y="137"/>
                    </a:cubicBezTo>
                    <a:close/>
                    <a:moveTo>
                      <a:pt x="10" y="137"/>
                    </a:moveTo>
                    <a:cubicBezTo>
                      <a:pt x="10" y="136"/>
                      <a:pt x="10" y="137"/>
                      <a:pt x="10" y="137"/>
                    </a:cubicBezTo>
                    <a:cubicBezTo>
                      <a:pt x="10" y="137"/>
                      <a:pt x="10" y="137"/>
                      <a:pt x="10" y="137"/>
                    </a:cubicBezTo>
                    <a:cubicBezTo>
                      <a:pt x="10" y="137"/>
                      <a:pt x="10" y="137"/>
                      <a:pt x="10" y="137"/>
                    </a:cubicBezTo>
                    <a:cubicBezTo>
                      <a:pt x="10" y="137"/>
                      <a:pt x="10" y="138"/>
                      <a:pt x="10" y="137"/>
                    </a:cubicBezTo>
                    <a:close/>
                    <a:moveTo>
                      <a:pt x="10" y="137"/>
                    </a:moveTo>
                    <a:cubicBezTo>
                      <a:pt x="11" y="136"/>
                      <a:pt x="11" y="138"/>
                      <a:pt x="10" y="137"/>
                    </a:cubicBezTo>
                    <a:cubicBezTo>
                      <a:pt x="11" y="137"/>
                      <a:pt x="10" y="137"/>
                      <a:pt x="10" y="137"/>
                    </a:cubicBezTo>
                    <a:cubicBezTo>
                      <a:pt x="10" y="137"/>
                      <a:pt x="11" y="137"/>
                      <a:pt x="10" y="137"/>
                    </a:cubicBezTo>
                    <a:cubicBezTo>
                      <a:pt x="10" y="137"/>
                      <a:pt x="10" y="137"/>
                      <a:pt x="10" y="137"/>
                    </a:cubicBezTo>
                    <a:cubicBezTo>
                      <a:pt x="10" y="137"/>
                      <a:pt x="10" y="138"/>
                      <a:pt x="10" y="137"/>
                    </a:cubicBezTo>
                    <a:close/>
                    <a:moveTo>
                      <a:pt x="11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0" y="128"/>
                      <a:pt x="10" y="128"/>
                      <a:pt x="10" y="127"/>
                    </a:cubicBezTo>
                    <a:cubicBezTo>
                      <a:pt x="11" y="128"/>
                      <a:pt x="11" y="128"/>
                      <a:pt x="11" y="128"/>
                    </a:cubicBezTo>
                    <a:close/>
                    <a:moveTo>
                      <a:pt x="11" y="132"/>
                    </a:moveTo>
                    <a:cubicBezTo>
                      <a:pt x="11" y="133"/>
                      <a:pt x="11" y="133"/>
                      <a:pt x="11" y="132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3"/>
                      <a:pt x="10" y="133"/>
                      <a:pt x="10" y="132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11" y="131"/>
                      <a:pt x="10" y="131"/>
                    </a:cubicBezTo>
                    <a:cubicBezTo>
                      <a:pt x="11" y="132"/>
                      <a:pt x="11" y="130"/>
                      <a:pt x="11" y="131"/>
                    </a:cubicBezTo>
                    <a:cubicBezTo>
                      <a:pt x="11" y="131"/>
                      <a:pt x="11" y="131"/>
                      <a:pt x="11" y="131"/>
                    </a:cubicBezTo>
                    <a:cubicBezTo>
                      <a:pt x="11" y="131"/>
                      <a:pt x="11" y="131"/>
                      <a:pt x="11" y="132"/>
                    </a:cubicBezTo>
                    <a:close/>
                    <a:moveTo>
                      <a:pt x="12" y="139"/>
                    </a:moveTo>
                    <a:cubicBezTo>
                      <a:pt x="12" y="137"/>
                      <a:pt x="12" y="138"/>
                      <a:pt x="12" y="140"/>
                    </a:cubicBezTo>
                    <a:cubicBezTo>
                      <a:pt x="12" y="141"/>
                      <a:pt x="12" y="141"/>
                      <a:pt x="11" y="140"/>
                    </a:cubicBezTo>
                    <a:cubicBezTo>
                      <a:pt x="11" y="139"/>
                      <a:pt x="11" y="139"/>
                      <a:pt x="12" y="140"/>
                    </a:cubicBezTo>
                    <a:cubicBezTo>
                      <a:pt x="11" y="139"/>
                      <a:pt x="12" y="142"/>
                      <a:pt x="12" y="140"/>
                    </a:cubicBezTo>
                    <a:cubicBezTo>
                      <a:pt x="11" y="139"/>
                      <a:pt x="11" y="139"/>
                      <a:pt x="12" y="139"/>
                    </a:cubicBezTo>
                    <a:close/>
                    <a:moveTo>
                      <a:pt x="12" y="139"/>
                    </a:move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39"/>
                    </a:cubicBezTo>
                    <a:cubicBezTo>
                      <a:pt x="13" y="140"/>
                      <a:pt x="13" y="139"/>
                      <a:pt x="12" y="139"/>
                    </a:cubicBezTo>
                    <a:close/>
                    <a:moveTo>
                      <a:pt x="13" y="139"/>
                    </a:moveTo>
                    <a:cubicBezTo>
                      <a:pt x="12" y="141"/>
                      <a:pt x="12" y="139"/>
                      <a:pt x="12" y="139"/>
                    </a:cubicBezTo>
                    <a:cubicBezTo>
                      <a:pt x="11" y="138"/>
                      <a:pt x="13" y="139"/>
                      <a:pt x="13" y="139"/>
                    </a:cubicBezTo>
                    <a:close/>
                    <a:moveTo>
                      <a:pt x="13" y="140"/>
                    </a:moveTo>
                    <a:cubicBezTo>
                      <a:pt x="13" y="139"/>
                      <a:pt x="13" y="139"/>
                      <a:pt x="13" y="140"/>
                    </a:cubicBezTo>
                    <a:cubicBezTo>
                      <a:pt x="12" y="141"/>
                      <a:pt x="12" y="140"/>
                      <a:pt x="13" y="140"/>
                    </a:cubicBezTo>
                    <a:cubicBezTo>
                      <a:pt x="12" y="143"/>
                      <a:pt x="12" y="141"/>
                      <a:pt x="12" y="140"/>
                    </a:cubicBezTo>
                    <a:cubicBezTo>
                      <a:pt x="13" y="140"/>
                      <a:pt x="12" y="139"/>
                      <a:pt x="13" y="140"/>
                    </a:cubicBezTo>
                    <a:close/>
                    <a:moveTo>
                      <a:pt x="13" y="140"/>
                    </a:moveTo>
                    <a:cubicBezTo>
                      <a:pt x="12" y="141"/>
                      <a:pt x="12" y="138"/>
                      <a:pt x="13" y="140"/>
                    </a:cubicBezTo>
                    <a:cubicBezTo>
                      <a:pt x="13" y="140"/>
                      <a:pt x="14" y="141"/>
                      <a:pt x="13" y="140"/>
                    </a:cubicBezTo>
                    <a:close/>
                    <a:moveTo>
                      <a:pt x="12" y="114"/>
                    </a:moveTo>
                    <a:cubicBezTo>
                      <a:pt x="11" y="113"/>
                      <a:pt x="12" y="113"/>
                      <a:pt x="12" y="113"/>
                    </a:cubicBezTo>
                    <a:cubicBezTo>
                      <a:pt x="12" y="112"/>
                      <a:pt x="12" y="114"/>
                      <a:pt x="12" y="114"/>
                    </a:cubicBezTo>
                    <a:close/>
                    <a:moveTo>
                      <a:pt x="12" y="111"/>
                    </a:moveTo>
                    <a:cubicBezTo>
                      <a:pt x="12" y="111"/>
                      <a:pt x="12" y="111"/>
                      <a:pt x="12" y="111"/>
                    </a:cubicBezTo>
                    <a:cubicBezTo>
                      <a:pt x="11" y="111"/>
                      <a:pt x="12" y="111"/>
                      <a:pt x="12" y="111"/>
                    </a:cubicBezTo>
                    <a:close/>
                    <a:moveTo>
                      <a:pt x="15" y="115"/>
                    </a:moveTo>
                    <a:cubicBezTo>
                      <a:pt x="15" y="115"/>
                      <a:pt x="15" y="114"/>
                      <a:pt x="15" y="115"/>
                    </a:cubicBezTo>
                    <a:cubicBezTo>
                      <a:pt x="15" y="115"/>
                      <a:pt x="15" y="114"/>
                      <a:pt x="15" y="115"/>
                    </a:cubicBezTo>
                    <a:cubicBezTo>
                      <a:pt x="15" y="114"/>
                      <a:pt x="15" y="115"/>
                      <a:pt x="15" y="115"/>
                    </a:cubicBezTo>
                    <a:close/>
                    <a:moveTo>
                      <a:pt x="15" y="115"/>
                    </a:moveTo>
                    <a:cubicBezTo>
                      <a:pt x="15" y="115"/>
                      <a:pt x="15" y="115"/>
                      <a:pt x="15" y="115"/>
                    </a:cubicBezTo>
                    <a:cubicBezTo>
                      <a:pt x="16" y="115"/>
                      <a:pt x="15" y="115"/>
                      <a:pt x="15" y="115"/>
                    </a:cubicBezTo>
                    <a:cubicBezTo>
                      <a:pt x="15" y="115"/>
                      <a:pt x="15" y="115"/>
                      <a:pt x="15" y="115"/>
                    </a:cubicBezTo>
                    <a:close/>
                    <a:moveTo>
                      <a:pt x="15" y="112"/>
                    </a:moveTo>
                    <a:cubicBezTo>
                      <a:pt x="15" y="112"/>
                      <a:pt x="15" y="112"/>
                      <a:pt x="15" y="112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4" y="113"/>
                      <a:pt x="15" y="113"/>
                      <a:pt x="14" y="113"/>
                    </a:cubicBezTo>
                    <a:cubicBezTo>
                      <a:pt x="14" y="113"/>
                      <a:pt x="14" y="113"/>
                      <a:pt x="15" y="112"/>
                    </a:cubicBezTo>
                    <a:close/>
                    <a:moveTo>
                      <a:pt x="14" y="112"/>
                    </a:moveTo>
                    <a:cubicBezTo>
                      <a:pt x="14" y="113"/>
                      <a:pt x="14" y="112"/>
                      <a:pt x="14" y="112"/>
                    </a:cubicBezTo>
                    <a:cubicBezTo>
                      <a:pt x="14" y="112"/>
                      <a:pt x="15" y="112"/>
                      <a:pt x="14" y="112"/>
                    </a:cubicBezTo>
                    <a:close/>
                    <a:moveTo>
                      <a:pt x="14" y="111"/>
                    </a:moveTo>
                    <a:cubicBezTo>
                      <a:pt x="14" y="111"/>
                      <a:pt x="14" y="111"/>
                      <a:pt x="14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5" y="112"/>
                      <a:pt x="15" y="112"/>
                      <a:pt x="15" y="112"/>
                    </a:cubicBezTo>
                    <a:cubicBezTo>
                      <a:pt x="14" y="112"/>
                      <a:pt x="14" y="112"/>
                      <a:pt x="14" y="112"/>
                    </a:cubicBezTo>
                    <a:lnTo>
                      <a:pt x="14" y="111"/>
                    </a:lnTo>
                    <a:close/>
                    <a:moveTo>
                      <a:pt x="16" y="107"/>
                    </a:moveTo>
                    <a:cubicBezTo>
                      <a:pt x="16" y="107"/>
                      <a:pt x="16" y="107"/>
                      <a:pt x="16" y="107"/>
                    </a:cubicBezTo>
                    <a:cubicBezTo>
                      <a:pt x="16" y="108"/>
                      <a:pt x="15" y="107"/>
                      <a:pt x="15" y="107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15" y="106"/>
                      <a:pt x="16" y="106"/>
                      <a:pt x="16" y="106"/>
                    </a:cubicBezTo>
                    <a:cubicBezTo>
                      <a:pt x="16" y="107"/>
                      <a:pt x="16" y="106"/>
                      <a:pt x="16" y="107"/>
                    </a:cubicBezTo>
                    <a:close/>
                    <a:moveTo>
                      <a:pt x="16" y="113"/>
                    </a:moveTo>
                    <a:cubicBezTo>
                      <a:pt x="16" y="114"/>
                      <a:pt x="16" y="113"/>
                      <a:pt x="16" y="114"/>
                    </a:cubicBezTo>
                    <a:cubicBezTo>
                      <a:pt x="16" y="114"/>
                      <a:pt x="15" y="114"/>
                      <a:pt x="15" y="114"/>
                    </a:cubicBezTo>
                    <a:cubicBezTo>
                      <a:pt x="15" y="113"/>
                      <a:pt x="16" y="113"/>
                      <a:pt x="15" y="113"/>
                    </a:cubicBezTo>
                    <a:cubicBezTo>
                      <a:pt x="16" y="114"/>
                      <a:pt x="16" y="113"/>
                      <a:pt x="16" y="113"/>
                    </a:cubicBezTo>
                    <a:close/>
                    <a:moveTo>
                      <a:pt x="15" y="103"/>
                    </a:move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3"/>
                      <a:pt x="16" y="103"/>
                      <a:pt x="15" y="103"/>
                    </a:cubicBezTo>
                    <a:close/>
                    <a:moveTo>
                      <a:pt x="27" y="80"/>
                    </a:moveTo>
                    <a:cubicBezTo>
                      <a:pt x="27" y="79"/>
                      <a:pt x="27" y="80"/>
                      <a:pt x="27" y="80"/>
                    </a:cubicBezTo>
                    <a:cubicBezTo>
                      <a:pt x="27" y="79"/>
                      <a:pt x="27" y="79"/>
                      <a:pt x="27" y="80"/>
                    </a:cubicBezTo>
                    <a:close/>
                    <a:moveTo>
                      <a:pt x="27" y="80"/>
                    </a:moveTo>
                    <a:cubicBezTo>
                      <a:pt x="27" y="81"/>
                      <a:pt x="26" y="80"/>
                      <a:pt x="27" y="80"/>
                    </a:cubicBezTo>
                    <a:cubicBezTo>
                      <a:pt x="27" y="80"/>
                      <a:pt x="28" y="80"/>
                      <a:pt x="27" y="80"/>
                    </a:cubicBezTo>
                    <a:close/>
                    <a:moveTo>
                      <a:pt x="27" y="78"/>
                    </a:moveTo>
                    <a:cubicBezTo>
                      <a:pt x="26" y="77"/>
                      <a:pt x="27" y="77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78"/>
                      <a:pt x="27" y="79"/>
                      <a:pt x="27" y="78"/>
                    </a:cubicBezTo>
                    <a:cubicBezTo>
                      <a:pt x="26" y="78"/>
                      <a:pt x="26" y="78"/>
                      <a:pt x="27" y="78"/>
                    </a:cubicBezTo>
                    <a:close/>
                    <a:moveTo>
                      <a:pt x="26" y="80"/>
                    </a:move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lose/>
                    <a:moveTo>
                      <a:pt x="27" y="77"/>
                    </a:moveTo>
                    <a:cubicBezTo>
                      <a:pt x="26" y="77"/>
                      <a:pt x="26" y="77"/>
                      <a:pt x="27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7"/>
                      <a:pt x="26" y="77"/>
                      <a:pt x="27" y="77"/>
                    </a:cubicBezTo>
                    <a:close/>
                    <a:moveTo>
                      <a:pt x="28" y="75"/>
                    </a:moveTo>
                    <a:cubicBezTo>
                      <a:pt x="27" y="75"/>
                      <a:pt x="26" y="75"/>
                      <a:pt x="27" y="75"/>
                    </a:cubicBezTo>
                    <a:cubicBezTo>
                      <a:pt x="27" y="75"/>
                      <a:pt x="28" y="75"/>
                      <a:pt x="28" y="75"/>
                    </a:cubicBezTo>
                    <a:close/>
                    <a:moveTo>
                      <a:pt x="34" y="64"/>
                    </a:moveTo>
                    <a:cubicBezTo>
                      <a:pt x="34" y="64"/>
                      <a:pt x="34" y="64"/>
                      <a:pt x="34" y="64"/>
                    </a:cubicBezTo>
                    <a:moveTo>
                      <a:pt x="37" y="56"/>
                    </a:moveTo>
                    <a:cubicBezTo>
                      <a:pt x="37" y="56"/>
                      <a:pt x="37" y="57"/>
                      <a:pt x="37" y="56"/>
                    </a:cubicBezTo>
                    <a:close/>
                    <a:moveTo>
                      <a:pt x="37" y="57"/>
                    </a:moveTo>
                    <a:cubicBezTo>
                      <a:pt x="37" y="57"/>
                      <a:pt x="37" y="57"/>
                      <a:pt x="37" y="57"/>
                    </a:cubicBezTo>
                    <a:close/>
                    <a:moveTo>
                      <a:pt x="39" y="46"/>
                    </a:moveTo>
                    <a:cubicBezTo>
                      <a:pt x="39" y="45"/>
                      <a:pt x="39" y="45"/>
                      <a:pt x="39" y="45"/>
                    </a:cubicBezTo>
                    <a:lnTo>
                      <a:pt x="39" y="46"/>
                    </a:lnTo>
                    <a:close/>
                    <a:moveTo>
                      <a:pt x="41" y="41"/>
                    </a:move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lose/>
                    <a:moveTo>
                      <a:pt x="72" y="7"/>
                    </a:moveTo>
                    <a:cubicBezTo>
                      <a:pt x="72" y="8"/>
                      <a:pt x="73" y="8"/>
                      <a:pt x="72" y="8"/>
                    </a:cubicBezTo>
                    <a:cubicBezTo>
                      <a:pt x="72" y="8"/>
                      <a:pt x="72" y="8"/>
                      <a:pt x="72" y="7"/>
                    </a:cubicBezTo>
                    <a:close/>
                    <a:moveTo>
                      <a:pt x="72" y="9"/>
                    </a:moveTo>
                    <a:cubicBezTo>
                      <a:pt x="72" y="9"/>
                      <a:pt x="72" y="9"/>
                      <a:pt x="72" y="9"/>
                    </a:cubicBezTo>
                    <a:close/>
                    <a:moveTo>
                      <a:pt x="108" y="7"/>
                    </a:moveTo>
                    <a:cubicBezTo>
                      <a:pt x="108" y="7"/>
                      <a:pt x="108" y="7"/>
                      <a:pt x="108" y="7"/>
                    </a:cubicBezTo>
                    <a:close/>
                    <a:moveTo>
                      <a:pt x="113" y="12"/>
                    </a:moveTo>
                    <a:cubicBezTo>
                      <a:pt x="112" y="12"/>
                      <a:pt x="112" y="12"/>
                      <a:pt x="112" y="12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2" y="11"/>
                      <a:pt x="113" y="11"/>
                      <a:pt x="113" y="12"/>
                    </a:cubicBezTo>
                    <a:close/>
                    <a:moveTo>
                      <a:pt x="113" y="12"/>
                    </a:moveTo>
                    <a:cubicBezTo>
                      <a:pt x="113" y="11"/>
                      <a:pt x="113" y="11"/>
                      <a:pt x="113" y="12"/>
                    </a:cubicBezTo>
                    <a:close/>
                    <a:moveTo>
                      <a:pt x="112" y="13"/>
                    </a:moveTo>
                    <a:cubicBezTo>
                      <a:pt x="112" y="13"/>
                      <a:pt x="112" y="14"/>
                      <a:pt x="111" y="14"/>
                    </a:cubicBezTo>
                    <a:cubicBezTo>
                      <a:pt x="111" y="16"/>
                      <a:pt x="112" y="13"/>
                      <a:pt x="112" y="13"/>
                    </a:cubicBezTo>
                    <a:close/>
                    <a:moveTo>
                      <a:pt x="110" y="11"/>
                    </a:moveTo>
                    <a:cubicBezTo>
                      <a:pt x="110" y="11"/>
                      <a:pt x="110" y="10"/>
                      <a:pt x="110" y="11"/>
                    </a:cubicBezTo>
                    <a:cubicBezTo>
                      <a:pt x="110" y="11"/>
                      <a:pt x="110" y="11"/>
                      <a:pt x="110" y="11"/>
                    </a:cubicBezTo>
                    <a:close/>
                    <a:moveTo>
                      <a:pt x="109" y="10"/>
                    </a:moveTo>
                    <a:cubicBezTo>
                      <a:pt x="109" y="10"/>
                      <a:pt x="109" y="12"/>
                      <a:pt x="108" y="10"/>
                    </a:cubicBezTo>
                    <a:cubicBezTo>
                      <a:pt x="108" y="10"/>
                      <a:pt x="109" y="10"/>
                      <a:pt x="109" y="10"/>
                    </a:cubicBezTo>
                    <a:close/>
                    <a:moveTo>
                      <a:pt x="101" y="7"/>
                    </a:moveTo>
                    <a:cubicBezTo>
                      <a:pt x="101" y="7"/>
                      <a:pt x="101" y="7"/>
                      <a:pt x="102" y="6"/>
                    </a:cubicBezTo>
                    <a:cubicBezTo>
                      <a:pt x="102" y="7"/>
                      <a:pt x="101" y="6"/>
                      <a:pt x="101" y="7"/>
                    </a:cubicBezTo>
                    <a:close/>
                    <a:moveTo>
                      <a:pt x="101" y="12"/>
                    </a:moveTo>
                    <a:cubicBezTo>
                      <a:pt x="101" y="12"/>
                      <a:pt x="102" y="12"/>
                      <a:pt x="101" y="12"/>
                    </a:cubicBezTo>
                    <a:cubicBezTo>
                      <a:pt x="101" y="11"/>
                      <a:pt x="100" y="11"/>
                      <a:pt x="101" y="12"/>
                    </a:cubicBezTo>
                    <a:close/>
                    <a:moveTo>
                      <a:pt x="101" y="9"/>
                    </a:moveTo>
                    <a:cubicBezTo>
                      <a:pt x="101" y="9"/>
                      <a:pt x="100" y="9"/>
                      <a:pt x="100" y="10"/>
                    </a:cubicBezTo>
                    <a:cubicBezTo>
                      <a:pt x="99" y="9"/>
                      <a:pt x="101" y="9"/>
                      <a:pt x="101" y="9"/>
                    </a:cubicBezTo>
                    <a:close/>
                    <a:moveTo>
                      <a:pt x="100" y="12"/>
                    </a:moveTo>
                    <a:cubicBezTo>
                      <a:pt x="99" y="13"/>
                      <a:pt x="102" y="12"/>
                      <a:pt x="101" y="12"/>
                    </a:cubicBezTo>
                    <a:cubicBezTo>
                      <a:pt x="101" y="11"/>
                      <a:pt x="100" y="12"/>
                      <a:pt x="100" y="12"/>
                    </a:cubicBezTo>
                    <a:cubicBezTo>
                      <a:pt x="101" y="13"/>
                      <a:pt x="100" y="11"/>
                      <a:pt x="100" y="12"/>
                    </a:cubicBezTo>
                    <a:close/>
                    <a:moveTo>
                      <a:pt x="94" y="11"/>
                    </a:moveTo>
                    <a:cubicBezTo>
                      <a:pt x="95" y="12"/>
                      <a:pt x="95" y="12"/>
                      <a:pt x="94" y="11"/>
                    </a:cubicBezTo>
                    <a:close/>
                    <a:moveTo>
                      <a:pt x="95" y="8"/>
                    </a:moveTo>
                    <a:cubicBezTo>
                      <a:pt x="95" y="8"/>
                      <a:pt x="95" y="8"/>
                      <a:pt x="95" y="8"/>
                    </a:cubicBezTo>
                    <a:close/>
                    <a:moveTo>
                      <a:pt x="97" y="11"/>
                    </a:moveTo>
                    <a:cubicBezTo>
                      <a:pt x="97" y="10"/>
                      <a:pt x="97" y="11"/>
                      <a:pt x="96" y="12"/>
                    </a:cubicBezTo>
                    <a:cubicBezTo>
                      <a:pt x="97" y="11"/>
                      <a:pt x="96" y="11"/>
                      <a:pt x="96" y="11"/>
                    </a:cubicBezTo>
                    <a:cubicBezTo>
                      <a:pt x="97" y="11"/>
                      <a:pt x="95" y="10"/>
                      <a:pt x="96" y="11"/>
                    </a:cubicBezTo>
                    <a:cubicBezTo>
                      <a:pt x="96" y="10"/>
                      <a:pt x="97" y="10"/>
                      <a:pt x="97" y="11"/>
                    </a:cubicBezTo>
                    <a:close/>
                    <a:moveTo>
                      <a:pt x="97" y="11"/>
                    </a:moveTo>
                    <a:cubicBezTo>
                      <a:pt x="98" y="12"/>
                      <a:pt x="97" y="10"/>
                      <a:pt x="97" y="11"/>
                    </a:cubicBezTo>
                    <a:cubicBezTo>
                      <a:pt x="97" y="11"/>
                      <a:pt x="96" y="11"/>
                      <a:pt x="97" y="11"/>
                    </a:cubicBezTo>
                    <a:close/>
                    <a:moveTo>
                      <a:pt x="97" y="14"/>
                    </a:moveTo>
                    <a:cubicBezTo>
                      <a:pt x="95" y="13"/>
                      <a:pt x="96" y="15"/>
                      <a:pt x="97" y="14"/>
                    </a:cubicBezTo>
                    <a:cubicBezTo>
                      <a:pt x="97" y="15"/>
                      <a:pt x="97" y="13"/>
                      <a:pt x="97" y="14"/>
                    </a:cubicBezTo>
                    <a:cubicBezTo>
                      <a:pt x="96" y="16"/>
                      <a:pt x="97" y="13"/>
                      <a:pt x="97" y="14"/>
                    </a:cubicBezTo>
                    <a:close/>
                    <a:moveTo>
                      <a:pt x="92" y="15"/>
                    </a:moveTo>
                    <a:cubicBezTo>
                      <a:pt x="92" y="16"/>
                      <a:pt x="92" y="13"/>
                      <a:pt x="92" y="14"/>
                    </a:cubicBezTo>
                    <a:cubicBezTo>
                      <a:pt x="92" y="14"/>
                      <a:pt x="91" y="13"/>
                      <a:pt x="92" y="14"/>
                    </a:cubicBezTo>
                    <a:cubicBezTo>
                      <a:pt x="92" y="13"/>
                      <a:pt x="93" y="14"/>
                      <a:pt x="93" y="14"/>
                    </a:cubicBezTo>
                    <a:cubicBezTo>
                      <a:pt x="92" y="14"/>
                      <a:pt x="93" y="14"/>
                      <a:pt x="93" y="14"/>
                    </a:cubicBezTo>
                    <a:cubicBezTo>
                      <a:pt x="93" y="12"/>
                      <a:pt x="92" y="13"/>
                      <a:pt x="93" y="13"/>
                    </a:cubicBezTo>
                    <a:cubicBezTo>
                      <a:pt x="93" y="12"/>
                      <a:pt x="94" y="12"/>
                      <a:pt x="93" y="13"/>
                    </a:cubicBezTo>
                    <a:cubicBezTo>
                      <a:pt x="92" y="11"/>
                      <a:pt x="93" y="13"/>
                      <a:pt x="93" y="12"/>
                    </a:cubicBezTo>
                    <a:cubicBezTo>
                      <a:pt x="94" y="12"/>
                      <a:pt x="94" y="12"/>
                      <a:pt x="93" y="12"/>
                    </a:cubicBezTo>
                    <a:cubicBezTo>
                      <a:pt x="93" y="13"/>
                      <a:pt x="94" y="13"/>
                      <a:pt x="94" y="12"/>
                    </a:cubicBezTo>
                    <a:cubicBezTo>
                      <a:pt x="94" y="12"/>
                      <a:pt x="94" y="12"/>
                      <a:pt x="94" y="11"/>
                    </a:cubicBezTo>
                    <a:cubicBezTo>
                      <a:pt x="94" y="11"/>
                      <a:pt x="95" y="11"/>
                      <a:pt x="94" y="12"/>
                    </a:cubicBezTo>
                    <a:cubicBezTo>
                      <a:pt x="94" y="11"/>
                      <a:pt x="95" y="11"/>
                      <a:pt x="94" y="11"/>
                    </a:cubicBezTo>
                    <a:cubicBezTo>
                      <a:pt x="95" y="10"/>
                      <a:pt x="95" y="11"/>
                      <a:pt x="94" y="12"/>
                    </a:cubicBezTo>
                    <a:cubicBezTo>
                      <a:pt x="95" y="14"/>
                      <a:pt x="95" y="11"/>
                      <a:pt x="95" y="11"/>
                    </a:cubicBezTo>
                    <a:cubicBezTo>
                      <a:pt x="95" y="11"/>
                      <a:pt x="94" y="12"/>
                      <a:pt x="95" y="11"/>
                    </a:cubicBezTo>
                    <a:cubicBezTo>
                      <a:pt x="95" y="11"/>
                      <a:pt x="95" y="11"/>
                      <a:pt x="95" y="10"/>
                    </a:cubicBezTo>
                    <a:cubicBezTo>
                      <a:pt x="95" y="10"/>
                      <a:pt x="96" y="10"/>
                      <a:pt x="95" y="10"/>
                    </a:cubicBezTo>
                    <a:cubicBezTo>
                      <a:pt x="96" y="9"/>
                      <a:pt x="95" y="10"/>
                      <a:pt x="95" y="9"/>
                    </a:cubicBezTo>
                    <a:cubicBezTo>
                      <a:pt x="96" y="10"/>
                      <a:pt x="95" y="9"/>
                      <a:pt x="95" y="9"/>
                    </a:cubicBezTo>
                    <a:cubicBezTo>
                      <a:pt x="94" y="9"/>
                      <a:pt x="95" y="8"/>
                      <a:pt x="95" y="9"/>
                    </a:cubicBezTo>
                    <a:cubicBezTo>
                      <a:pt x="94" y="8"/>
                      <a:pt x="94" y="9"/>
                      <a:pt x="95" y="9"/>
                    </a:cubicBezTo>
                    <a:cubicBezTo>
                      <a:pt x="95" y="9"/>
                      <a:pt x="95" y="8"/>
                      <a:pt x="95" y="9"/>
                    </a:cubicBezTo>
                    <a:cubicBezTo>
                      <a:pt x="95" y="9"/>
                      <a:pt x="95" y="10"/>
                      <a:pt x="96" y="9"/>
                    </a:cubicBezTo>
                    <a:cubicBezTo>
                      <a:pt x="95" y="8"/>
                      <a:pt x="96" y="9"/>
                      <a:pt x="96" y="8"/>
                    </a:cubicBezTo>
                    <a:cubicBezTo>
                      <a:pt x="95" y="9"/>
                      <a:pt x="95" y="9"/>
                      <a:pt x="96" y="9"/>
                    </a:cubicBezTo>
                    <a:cubicBezTo>
                      <a:pt x="95" y="9"/>
                      <a:pt x="96" y="10"/>
                      <a:pt x="96" y="10"/>
                    </a:cubicBezTo>
                    <a:cubicBezTo>
                      <a:pt x="95" y="11"/>
                      <a:pt x="95" y="10"/>
                      <a:pt x="95" y="11"/>
                    </a:cubicBezTo>
                    <a:cubicBezTo>
                      <a:pt x="95" y="10"/>
                      <a:pt x="95" y="10"/>
                      <a:pt x="95" y="11"/>
                    </a:cubicBezTo>
                    <a:cubicBezTo>
                      <a:pt x="96" y="10"/>
                      <a:pt x="95" y="12"/>
                      <a:pt x="95" y="11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6" y="11"/>
                      <a:pt x="95" y="10"/>
                      <a:pt x="96" y="11"/>
                    </a:cubicBezTo>
                    <a:cubicBezTo>
                      <a:pt x="95" y="10"/>
                      <a:pt x="95" y="11"/>
                      <a:pt x="96" y="11"/>
                    </a:cubicBezTo>
                    <a:cubicBezTo>
                      <a:pt x="96" y="12"/>
                      <a:pt x="95" y="13"/>
                      <a:pt x="96" y="12"/>
                    </a:cubicBezTo>
                    <a:cubicBezTo>
                      <a:pt x="97" y="13"/>
                      <a:pt x="97" y="12"/>
                      <a:pt x="96" y="12"/>
                    </a:cubicBezTo>
                    <a:cubicBezTo>
                      <a:pt x="97" y="11"/>
                      <a:pt x="96" y="11"/>
                      <a:pt x="96" y="12"/>
                    </a:cubicBezTo>
                    <a:cubicBezTo>
                      <a:pt x="96" y="12"/>
                      <a:pt x="97" y="16"/>
                      <a:pt x="96" y="14"/>
                    </a:cubicBezTo>
                    <a:cubicBezTo>
                      <a:pt x="97" y="12"/>
                      <a:pt x="96" y="12"/>
                      <a:pt x="96" y="14"/>
                    </a:cubicBezTo>
                    <a:cubicBezTo>
                      <a:pt x="95" y="13"/>
                      <a:pt x="98" y="14"/>
                      <a:pt x="96" y="14"/>
                    </a:cubicBezTo>
                    <a:cubicBezTo>
                      <a:pt x="96" y="14"/>
                      <a:pt x="97" y="14"/>
                      <a:pt x="96" y="14"/>
                    </a:cubicBezTo>
                    <a:cubicBezTo>
                      <a:pt x="96" y="15"/>
                      <a:pt x="97" y="13"/>
                      <a:pt x="97" y="14"/>
                    </a:cubicBezTo>
                    <a:cubicBezTo>
                      <a:pt x="96" y="13"/>
                      <a:pt x="97" y="12"/>
                      <a:pt x="96" y="14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6" y="16"/>
                      <a:pt x="95" y="12"/>
                      <a:pt x="96" y="15"/>
                    </a:cubicBezTo>
                    <a:cubicBezTo>
                      <a:pt x="96" y="15"/>
                      <a:pt x="95" y="19"/>
                      <a:pt x="95" y="15"/>
                    </a:cubicBezTo>
                    <a:cubicBezTo>
                      <a:pt x="94" y="15"/>
                      <a:pt x="93" y="14"/>
                      <a:pt x="95" y="14"/>
                    </a:cubicBezTo>
                    <a:cubicBezTo>
                      <a:pt x="95" y="14"/>
                      <a:pt x="95" y="14"/>
                      <a:pt x="94" y="13"/>
                    </a:cubicBezTo>
                    <a:cubicBezTo>
                      <a:pt x="94" y="13"/>
                      <a:pt x="94" y="12"/>
                      <a:pt x="94" y="13"/>
                    </a:cubicBezTo>
                    <a:cubicBezTo>
                      <a:pt x="94" y="14"/>
                      <a:pt x="96" y="13"/>
                      <a:pt x="94" y="14"/>
                    </a:cubicBezTo>
                    <a:cubicBezTo>
                      <a:pt x="94" y="12"/>
                      <a:pt x="93" y="13"/>
                      <a:pt x="93" y="14"/>
                    </a:cubicBezTo>
                    <a:cubicBezTo>
                      <a:pt x="93" y="13"/>
                      <a:pt x="92" y="15"/>
                      <a:pt x="94" y="15"/>
                    </a:cubicBezTo>
                    <a:cubicBezTo>
                      <a:pt x="94" y="15"/>
                      <a:pt x="91" y="17"/>
                      <a:pt x="92" y="15"/>
                    </a:cubicBezTo>
                    <a:cubicBezTo>
                      <a:pt x="91" y="14"/>
                      <a:pt x="93" y="13"/>
                      <a:pt x="92" y="15"/>
                    </a:cubicBezTo>
                    <a:cubicBezTo>
                      <a:pt x="92" y="13"/>
                      <a:pt x="92" y="14"/>
                      <a:pt x="92" y="15"/>
                    </a:cubicBezTo>
                    <a:close/>
                    <a:moveTo>
                      <a:pt x="96" y="14"/>
                    </a:moveTo>
                    <a:cubicBezTo>
                      <a:pt x="96" y="13"/>
                      <a:pt x="98" y="14"/>
                      <a:pt x="96" y="14"/>
                    </a:cubicBezTo>
                    <a:cubicBezTo>
                      <a:pt x="97" y="13"/>
                      <a:pt x="97" y="15"/>
                      <a:pt x="96" y="14"/>
                    </a:cubicBezTo>
                    <a:close/>
                    <a:moveTo>
                      <a:pt x="91" y="8"/>
                    </a:moveTo>
                    <a:cubicBezTo>
                      <a:pt x="91" y="7"/>
                      <a:pt x="91" y="7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2" y="8"/>
                      <a:pt x="92" y="6"/>
                      <a:pt x="92" y="7"/>
                    </a:cubicBezTo>
                    <a:cubicBezTo>
                      <a:pt x="92" y="7"/>
                      <a:pt x="92" y="6"/>
                      <a:pt x="92" y="6"/>
                    </a:cubicBezTo>
                    <a:cubicBezTo>
                      <a:pt x="92" y="6"/>
                      <a:pt x="92" y="7"/>
                      <a:pt x="93" y="7"/>
                    </a:cubicBezTo>
                    <a:cubicBezTo>
                      <a:pt x="92" y="7"/>
                      <a:pt x="91" y="8"/>
                      <a:pt x="91" y="8"/>
                    </a:cubicBezTo>
                    <a:close/>
                    <a:moveTo>
                      <a:pt x="91" y="9"/>
                    </a:moveTo>
                    <a:cubicBezTo>
                      <a:pt x="91" y="9"/>
                      <a:pt x="91" y="9"/>
                      <a:pt x="91" y="9"/>
                    </a:cubicBezTo>
                    <a:cubicBezTo>
                      <a:pt x="91" y="10"/>
                      <a:pt x="92" y="9"/>
                      <a:pt x="91" y="10"/>
                    </a:cubicBezTo>
                    <a:cubicBezTo>
                      <a:pt x="90" y="10"/>
                      <a:pt x="91" y="10"/>
                      <a:pt x="91" y="9"/>
                    </a:cubicBezTo>
                    <a:close/>
                    <a:moveTo>
                      <a:pt x="90" y="9"/>
                    </a:moveTo>
                    <a:cubicBezTo>
                      <a:pt x="90" y="8"/>
                      <a:pt x="91" y="9"/>
                      <a:pt x="90" y="9"/>
                    </a:cubicBezTo>
                    <a:cubicBezTo>
                      <a:pt x="90" y="9"/>
                      <a:pt x="90" y="8"/>
                      <a:pt x="90" y="9"/>
                    </a:cubicBezTo>
                    <a:close/>
                    <a:moveTo>
                      <a:pt x="87" y="7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87" y="7"/>
                      <a:pt x="88" y="7"/>
                      <a:pt x="88" y="6"/>
                    </a:cubicBezTo>
                    <a:cubicBezTo>
                      <a:pt x="88" y="7"/>
                      <a:pt x="87" y="7"/>
                      <a:pt x="87" y="8"/>
                    </a:cubicBezTo>
                    <a:cubicBezTo>
                      <a:pt x="87" y="7"/>
                      <a:pt x="87" y="7"/>
                      <a:pt x="87" y="7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6" y="6"/>
                      <a:pt x="86" y="6"/>
                      <a:pt x="86" y="7"/>
                    </a:cubicBezTo>
                    <a:cubicBezTo>
                      <a:pt x="86" y="7"/>
                      <a:pt x="86" y="6"/>
                      <a:pt x="85" y="7"/>
                    </a:cubicBezTo>
                    <a:cubicBezTo>
                      <a:pt x="85" y="6"/>
                      <a:pt x="85" y="6"/>
                      <a:pt x="85" y="6"/>
                    </a:cubicBezTo>
                    <a:close/>
                    <a:moveTo>
                      <a:pt x="83" y="6"/>
                    </a:moveTo>
                    <a:cubicBezTo>
                      <a:pt x="83" y="6"/>
                      <a:pt x="83" y="6"/>
                      <a:pt x="83" y="6"/>
                    </a:cubicBezTo>
                    <a:close/>
                    <a:moveTo>
                      <a:pt x="82" y="6"/>
                    </a:moveTo>
                    <a:cubicBezTo>
                      <a:pt x="82" y="6"/>
                      <a:pt x="82" y="6"/>
                      <a:pt x="82" y="6"/>
                    </a:cubicBezTo>
                    <a:close/>
                    <a:moveTo>
                      <a:pt x="80" y="7"/>
                    </a:moveTo>
                    <a:cubicBezTo>
                      <a:pt x="80" y="7"/>
                      <a:pt x="80" y="7"/>
                      <a:pt x="80" y="7"/>
                    </a:cubicBezTo>
                    <a:cubicBezTo>
                      <a:pt x="79" y="7"/>
                      <a:pt x="79" y="7"/>
                      <a:pt x="79" y="7"/>
                    </a:cubicBezTo>
                    <a:lnTo>
                      <a:pt x="80" y="7"/>
                    </a:lnTo>
                    <a:close/>
                    <a:moveTo>
                      <a:pt x="79" y="10"/>
                    </a:moveTo>
                    <a:cubicBezTo>
                      <a:pt x="79" y="9"/>
                      <a:pt x="79" y="10"/>
                      <a:pt x="80" y="10"/>
                    </a:cubicBezTo>
                    <a:cubicBezTo>
                      <a:pt x="81" y="10"/>
                      <a:pt x="80" y="10"/>
                      <a:pt x="80" y="10"/>
                    </a:cubicBezTo>
                    <a:cubicBezTo>
                      <a:pt x="79" y="11"/>
                      <a:pt x="79" y="10"/>
                      <a:pt x="79" y="10"/>
                    </a:cubicBezTo>
                    <a:close/>
                    <a:moveTo>
                      <a:pt x="77" y="12"/>
                    </a:moveTo>
                    <a:cubicBezTo>
                      <a:pt x="77" y="12"/>
                      <a:pt x="77" y="12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lose/>
                    <a:moveTo>
                      <a:pt x="75" y="11"/>
                    </a:moveTo>
                    <a:cubicBezTo>
                      <a:pt x="75" y="12"/>
                      <a:pt x="75" y="12"/>
                      <a:pt x="75" y="12"/>
                    </a:cubicBezTo>
                    <a:lnTo>
                      <a:pt x="75" y="11"/>
                    </a:lnTo>
                    <a:close/>
                    <a:moveTo>
                      <a:pt x="74" y="13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4" y="13"/>
                      <a:pt x="74" y="13"/>
                      <a:pt x="74" y="13"/>
                    </a:cubicBezTo>
                    <a:close/>
                    <a:moveTo>
                      <a:pt x="74" y="11"/>
                    </a:moveTo>
                    <a:cubicBezTo>
                      <a:pt x="74" y="11"/>
                      <a:pt x="74" y="12"/>
                      <a:pt x="74" y="12"/>
                    </a:cubicBezTo>
                    <a:cubicBezTo>
                      <a:pt x="74" y="12"/>
                      <a:pt x="74" y="12"/>
                      <a:pt x="74" y="11"/>
                    </a:cubicBezTo>
                    <a:close/>
                    <a:moveTo>
                      <a:pt x="73" y="12"/>
                    </a:moveTo>
                    <a:cubicBezTo>
                      <a:pt x="73" y="12"/>
                      <a:pt x="73" y="12"/>
                      <a:pt x="73" y="12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4" y="12"/>
                      <a:pt x="73" y="12"/>
                      <a:pt x="73" y="12"/>
                    </a:cubicBezTo>
                    <a:close/>
                    <a:moveTo>
                      <a:pt x="72" y="11"/>
                    </a:moveTo>
                    <a:cubicBezTo>
                      <a:pt x="72" y="12"/>
                      <a:pt x="72" y="12"/>
                      <a:pt x="72" y="12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2" y="12"/>
                      <a:pt x="72" y="12"/>
                      <a:pt x="72" y="11"/>
                    </a:cubicBezTo>
                    <a:close/>
                    <a:moveTo>
                      <a:pt x="70" y="7"/>
                    </a:moveTo>
                    <a:cubicBezTo>
                      <a:pt x="69" y="8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lose/>
                    <a:moveTo>
                      <a:pt x="70" y="8"/>
                    </a:moveTo>
                    <a:cubicBezTo>
                      <a:pt x="70" y="8"/>
                      <a:pt x="69" y="8"/>
                      <a:pt x="69" y="8"/>
                    </a:cubicBezTo>
                    <a:cubicBezTo>
                      <a:pt x="69" y="7"/>
                      <a:pt x="69" y="7"/>
                      <a:pt x="68" y="7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69" y="8"/>
                      <a:pt x="69" y="7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0" y="8"/>
                      <a:pt x="70" y="8"/>
                      <a:pt x="70" y="8"/>
                    </a:cubicBezTo>
                    <a:close/>
                    <a:moveTo>
                      <a:pt x="68" y="13"/>
                    </a:moveTo>
                    <a:cubicBezTo>
                      <a:pt x="68" y="13"/>
                      <a:pt x="69" y="13"/>
                      <a:pt x="69" y="13"/>
                    </a:cubicBezTo>
                    <a:cubicBezTo>
                      <a:pt x="69" y="14"/>
                      <a:pt x="69" y="14"/>
                      <a:pt x="69" y="14"/>
                    </a:cubicBezTo>
                    <a:lnTo>
                      <a:pt x="68" y="13"/>
                    </a:lnTo>
                    <a:close/>
                    <a:moveTo>
                      <a:pt x="71" y="12"/>
                    </a:move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2"/>
                      <a:pt x="71" y="13"/>
                      <a:pt x="71" y="13"/>
                    </a:cubicBezTo>
                    <a:cubicBezTo>
                      <a:pt x="71" y="12"/>
                      <a:pt x="71" y="12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lnTo>
                      <a:pt x="71" y="12"/>
                    </a:lnTo>
                    <a:close/>
                    <a:moveTo>
                      <a:pt x="70" y="10"/>
                    </a:move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1"/>
                      <a:pt x="70" y="10"/>
                    </a:cubicBezTo>
                    <a:cubicBezTo>
                      <a:pt x="70" y="10"/>
                      <a:pt x="70" y="10"/>
                      <a:pt x="70" y="10"/>
                    </a:cubicBezTo>
                    <a:close/>
                    <a:moveTo>
                      <a:pt x="69" y="13"/>
                    </a:move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70" y="12"/>
                      <a:pt x="69" y="11"/>
                      <a:pt x="69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69" y="13"/>
                      <a:pt x="69" y="14"/>
                    </a:cubicBezTo>
                    <a:lnTo>
                      <a:pt x="69" y="13"/>
                    </a:lnTo>
                    <a:close/>
                    <a:moveTo>
                      <a:pt x="68" y="12"/>
                    </a:moveTo>
                    <a:cubicBezTo>
                      <a:pt x="68" y="11"/>
                      <a:pt x="69" y="13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lnTo>
                      <a:pt x="68" y="12"/>
                    </a:lnTo>
                    <a:close/>
                    <a:moveTo>
                      <a:pt x="62" y="18"/>
                    </a:moveTo>
                    <a:cubicBezTo>
                      <a:pt x="62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0"/>
                      <a:pt x="62" y="19"/>
                      <a:pt x="62" y="19"/>
                    </a:cubicBezTo>
                    <a:cubicBezTo>
                      <a:pt x="62" y="19"/>
                      <a:pt x="62" y="18"/>
                      <a:pt x="62" y="18"/>
                    </a:cubicBezTo>
                    <a:close/>
                    <a:moveTo>
                      <a:pt x="61" y="19"/>
                    </a:moveTo>
                    <a:cubicBezTo>
                      <a:pt x="61" y="19"/>
                      <a:pt x="61" y="18"/>
                      <a:pt x="61" y="18"/>
                    </a:cubicBezTo>
                    <a:cubicBezTo>
                      <a:pt x="62" y="18"/>
                      <a:pt x="62" y="19"/>
                      <a:pt x="61" y="19"/>
                    </a:cubicBezTo>
                    <a:close/>
                    <a:moveTo>
                      <a:pt x="61" y="21"/>
                    </a:moveTo>
                    <a:cubicBezTo>
                      <a:pt x="61" y="21"/>
                      <a:pt x="61" y="20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0"/>
                      <a:pt x="61" y="20"/>
                      <a:pt x="61" y="20"/>
                    </a:cubicBezTo>
                    <a:cubicBezTo>
                      <a:pt x="62" y="20"/>
                      <a:pt x="61" y="20"/>
                      <a:pt x="62" y="20"/>
                    </a:cubicBezTo>
                    <a:cubicBezTo>
                      <a:pt x="61" y="21"/>
                      <a:pt x="62" y="21"/>
                      <a:pt x="62" y="20"/>
                    </a:cubicBezTo>
                    <a:cubicBezTo>
                      <a:pt x="61" y="22"/>
                      <a:pt x="62" y="22"/>
                      <a:pt x="61" y="21"/>
                    </a:cubicBezTo>
                    <a:close/>
                    <a:moveTo>
                      <a:pt x="61" y="21"/>
                    </a:move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1" y="22"/>
                      <a:pt x="61" y="21"/>
                    </a:cubicBezTo>
                    <a:close/>
                    <a:moveTo>
                      <a:pt x="59" y="18"/>
                    </a:moveTo>
                    <a:cubicBezTo>
                      <a:pt x="59" y="17"/>
                      <a:pt x="59" y="17"/>
                      <a:pt x="59" y="17"/>
                    </a:cubicBezTo>
                    <a:lnTo>
                      <a:pt x="59" y="18"/>
                    </a:lnTo>
                    <a:close/>
                    <a:moveTo>
                      <a:pt x="58" y="20"/>
                    </a:moveTo>
                    <a:cubicBezTo>
                      <a:pt x="59" y="19"/>
                      <a:pt x="59" y="20"/>
                      <a:pt x="59" y="20"/>
                    </a:cubicBezTo>
                    <a:cubicBezTo>
                      <a:pt x="59" y="21"/>
                      <a:pt x="59" y="20"/>
                      <a:pt x="58" y="20"/>
                    </a:cubicBezTo>
                    <a:close/>
                    <a:moveTo>
                      <a:pt x="58" y="20"/>
                    </a:moveTo>
                    <a:cubicBezTo>
                      <a:pt x="59" y="21"/>
                      <a:pt x="58" y="19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lnTo>
                      <a:pt x="58" y="20"/>
                    </a:lnTo>
                    <a:close/>
                    <a:moveTo>
                      <a:pt x="57" y="23"/>
                    </a:moveTo>
                    <a:cubicBezTo>
                      <a:pt x="58" y="25"/>
                      <a:pt x="57" y="24"/>
                      <a:pt x="58" y="24"/>
                    </a:cubicBezTo>
                    <a:cubicBezTo>
                      <a:pt x="57" y="25"/>
                      <a:pt x="57" y="23"/>
                      <a:pt x="57" y="23"/>
                    </a:cubicBezTo>
                    <a:close/>
                    <a:moveTo>
                      <a:pt x="56" y="19"/>
                    </a:moveTo>
                    <a:cubicBezTo>
                      <a:pt x="56" y="19"/>
                      <a:pt x="56" y="19"/>
                      <a:pt x="56" y="19"/>
                    </a:cubicBezTo>
                    <a:close/>
                    <a:moveTo>
                      <a:pt x="56" y="29"/>
                    </a:moveTo>
                    <a:cubicBezTo>
                      <a:pt x="56" y="30"/>
                      <a:pt x="55" y="29"/>
                      <a:pt x="56" y="29"/>
                    </a:cubicBezTo>
                    <a:cubicBezTo>
                      <a:pt x="56" y="28"/>
                      <a:pt x="55" y="29"/>
                      <a:pt x="56" y="30"/>
                    </a:cubicBezTo>
                    <a:cubicBezTo>
                      <a:pt x="56" y="31"/>
                      <a:pt x="56" y="29"/>
                      <a:pt x="56" y="29"/>
                    </a:cubicBezTo>
                    <a:close/>
                    <a:moveTo>
                      <a:pt x="53" y="28"/>
                    </a:moveTo>
                    <a:cubicBezTo>
                      <a:pt x="53" y="28"/>
                      <a:pt x="53" y="29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9"/>
                      <a:pt x="53" y="28"/>
                    </a:cubicBezTo>
                    <a:cubicBezTo>
                      <a:pt x="53" y="29"/>
                      <a:pt x="53" y="28"/>
                      <a:pt x="53" y="28"/>
                    </a:cubicBezTo>
                    <a:cubicBezTo>
                      <a:pt x="52" y="27"/>
                      <a:pt x="53" y="27"/>
                      <a:pt x="53" y="28"/>
                    </a:cubicBezTo>
                    <a:close/>
                    <a:moveTo>
                      <a:pt x="54" y="24"/>
                    </a:move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5"/>
                      <a:pt x="54" y="24"/>
                      <a:pt x="54" y="24"/>
                    </a:cubicBezTo>
                    <a:close/>
                    <a:moveTo>
                      <a:pt x="55" y="21"/>
                    </a:moveTo>
                    <a:cubicBezTo>
                      <a:pt x="55" y="21"/>
                      <a:pt x="55" y="21"/>
                      <a:pt x="55" y="21"/>
                    </a:cubicBezTo>
                    <a:close/>
                    <a:moveTo>
                      <a:pt x="55" y="21"/>
                    </a:moveTo>
                    <a:cubicBezTo>
                      <a:pt x="55" y="21"/>
                      <a:pt x="55" y="21"/>
                      <a:pt x="55" y="21"/>
                    </a:cubicBezTo>
                    <a:close/>
                    <a:moveTo>
                      <a:pt x="54" y="33"/>
                    </a:moveTo>
                    <a:cubicBezTo>
                      <a:pt x="55" y="31"/>
                      <a:pt x="53" y="34"/>
                      <a:pt x="54" y="33"/>
                    </a:cubicBezTo>
                    <a:cubicBezTo>
                      <a:pt x="55" y="32"/>
                      <a:pt x="56" y="31"/>
                      <a:pt x="54" y="33"/>
                    </a:cubicBezTo>
                    <a:close/>
                    <a:moveTo>
                      <a:pt x="54" y="34"/>
                    </a:moveTo>
                    <a:cubicBezTo>
                      <a:pt x="53" y="35"/>
                      <a:pt x="54" y="33"/>
                      <a:pt x="54" y="34"/>
                    </a:cubicBezTo>
                    <a:cubicBezTo>
                      <a:pt x="54" y="33"/>
                      <a:pt x="54" y="33"/>
                      <a:pt x="54" y="34"/>
                    </a:cubicBezTo>
                    <a:cubicBezTo>
                      <a:pt x="55" y="37"/>
                      <a:pt x="53" y="32"/>
                      <a:pt x="54" y="34"/>
                    </a:cubicBezTo>
                    <a:close/>
                    <a:moveTo>
                      <a:pt x="53" y="25"/>
                    </a:moveTo>
                    <a:cubicBezTo>
                      <a:pt x="53" y="25"/>
                      <a:pt x="53" y="24"/>
                      <a:pt x="53" y="24"/>
                    </a:cubicBezTo>
                    <a:cubicBezTo>
                      <a:pt x="54" y="24"/>
                      <a:pt x="53" y="24"/>
                      <a:pt x="53" y="25"/>
                    </a:cubicBezTo>
                    <a:close/>
                    <a:moveTo>
                      <a:pt x="52" y="35"/>
                    </a:moveTo>
                    <a:cubicBezTo>
                      <a:pt x="52" y="35"/>
                      <a:pt x="54" y="34"/>
                      <a:pt x="52" y="35"/>
                    </a:cubicBezTo>
                    <a:cubicBezTo>
                      <a:pt x="52" y="38"/>
                      <a:pt x="54" y="34"/>
                      <a:pt x="52" y="35"/>
                    </a:cubicBezTo>
                    <a:cubicBezTo>
                      <a:pt x="53" y="34"/>
                      <a:pt x="52" y="35"/>
                      <a:pt x="53" y="35"/>
                    </a:cubicBezTo>
                    <a:cubicBezTo>
                      <a:pt x="54" y="35"/>
                      <a:pt x="53" y="33"/>
                      <a:pt x="53" y="34"/>
                    </a:cubicBezTo>
                    <a:cubicBezTo>
                      <a:pt x="53" y="35"/>
                      <a:pt x="53" y="34"/>
                      <a:pt x="52" y="34"/>
                    </a:cubicBezTo>
                    <a:cubicBezTo>
                      <a:pt x="53" y="35"/>
                      <a:pt x="52" y="33"/>
                      <a:pt x="52" y="33"/>
                    </a:cubicBezTo>
                    <a:cubicBezTo>
                      <a:pt x="52" y="33"/>
                      <a:pt x="52" y="33"/>
                      <a:pt x="52" y="34"/>
                    </a:cubicBezTo>
                    <a:cubicBezTo>
                      <a:pt x="53" y="39"/>
                      <a:pt x="52" y="35"/>
                      <a:pt x="53" y="34"/>
                    </a:cubicBezTo>
                    <a:cubicBezTo>
                      <a:pt x="53" y="36"/>
                      <a:pt x="54" y="33"/>
                      <a:pt x="53" y="35"/>
                    </a:cubicBezTo>
                    <a:cubicBezTo>
                      <a:pt x="52" y="33"/>
                      <a:pt x="54" y="36"/>
                      <a:pt x="53" y="35"/>
                    </a:cubicBezTo>
                    <a:cubicBezTo>
                      <a:pt x="54" y="36"/>
                      <a:pt x="53" y="33"/>
                      <a:pt x="53" y="35"/>
                    </a:cubicBezTo>
                    <a:cubicBezTo>
                      <a:pt x="54" y="33"/>
                      <a:pt x="53" y="34"/>
                      <a:pt x="53" y="35"/>
                    </a:cubicBezTo>
                    <a:cubicBezTo>
                      <a:pt x="53" y="36"/>
                      <a:pt x="53" y="36"/>
                      <a:pt x="52" y="35"/>
                    </a:cubicBezTo>
                    <a:close/>
                    <a:moveTo>
                      <a:pt x="52" y="34"/>
                    </a:moveTo>
                    <a:cubicBezTo>
                      <a:pt x="52" y="33"/>
                      <a:pt x="52" y="34"/>
                      <a:pt x="52" y="35"/>
                    </a:cubicBezTo>
                    <a:cubicBezTo>
                      <a:pt x="52" y="33"/>
                      <a:pt x="51" y="34"/>
                      <a:pt x="52" y="34"/>
                    </a:cubicBezTo>
                    <a:close/>
                    <a:moveTo>
                      <a:pt x="48" y="35"/>
                    </a:moveTo>
                    <a:cubicBezTo>
                      <a:pt x="49" y="34"/>
                      <a:pt x="49" y="35"/>
                      <a:pt x="49" y="35"/>
                    </a:cubicBezTo>
                    <a:cubicBezTo>
                      <a:pt x="48" y="36"/>
                      <a:pt x="48" y="35"/>
                      <a:pt x="48" y="35"/>
                    </a:cubicBezTo>
                    <a:close/>
                    <a:moveTo>
                      <a:pt x="47" y="34"/>
                    </a:moveTo>
                    <a:cubicBezTo>
                      <a:pt x="47" y="35"/>
                      <a:pt x="46" y="34"/>
                      <a:pt x="46" y="34"/>
                    </a:cubicBezTo>
                    <a:cubicBezTo>
                      <a:pt x="46" y="33"/>
                      <a:pt x="46" y="34"/>
                      <a:pt x="47" y="34"/>
                    </a:cubicBezTo>
                    <a:close/>
                    <a:moveTo>
                      <a:pt x="47" y="35"/>
                    </a:move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6"/>
                      <a:pt x="46" y="35"/>
                      <a:pt x="47" y="35"/>
                    </a:cubicBezTo>
                    <a:close/>
                    <a:moveTo>
                      <a:pt x="46" y="38"/>
                    </a:moveTo>
                    <a:cubicBezTo>
                      <a:pt x="46" y="38"/>
                      <a:pt x="47" y="37"/>
                      <a:pt x="47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47" y="38"/>
                      <a:pt x="47" y="38"/>
                      <a:pt x="47" y="38"/>
                    </a:cubicBezTo>
                    <a:lnTo>
                      <a:pt x="46" y="38"/>
                    </a:lnTo>
                    <a:close/>
                    <a:moveTo>
                      <a:pt x="45" y="37"/>
                    </a:move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7" y="37"/>
                      <a:pt x="46" y="37"/>
                      <a:pt x="45" y="37"/>
                    </a:cubicBezTo>
                    <a:close/>
                    <a:moveTo>
                      <a:pt x="39" y="45"/>
                    </a:moveTo>
                    <a:cubicBezTo>
                      <a:pt x="39" y="45"/>
                      <a:pt x="39" y="45"/>
                      <a:pt x="39" y="45"/>
                    </a:cubicBezTo>
                    <a:cubicBezTo>
                      <a:pt x="39" y="44"/>
                      <a:pt x="39" y="44"/>
                      <a:pt x="39" y="45"/>
                    </a:cubicBezTo>
                    <a:close/>
                    <a:moveTo>
                      <a:pt x="40" y="48"/>
                    </a:moveTo>
                    <a:cubicBezTo>
                      <a:pt x="40" y="48"/>
                      <a:pt x="40" y="48"/>
                      <a:pt x="40" y="48"/>
                    </a:cubicBezTo>
                    <a:close/>
                    <a:moveTo>
                      <a:pt x="40" y="47"/>
                    </a:move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lose/>
                    <a:moveTo>
                      <a:pt x="40" y="47"/>
                    </a:moveTo>
                    <a:cubicBezTo>
                      <a:pt x="40" y="47"/>
                      <a:pt x="40" y="47"/>
                      <a:pt x="40" y="47"/>
                    </a:cubicBezTo>
                    <a:moveTo>
                      <a:pt x="43" y="44"/>
                    </a:moveTo>
                    <a:cubicBezTo>
                      <a:pt x="43" y="44"/>
                      <a:pt x="43" y="44"/>
                      <a:pt x="42" y="45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2" y="44"/>
                      <a:pt x="42" y="44"/>
                      <a:pt x="42" y="43"/>
                    </a:cubicBezTo>
                    <a:cubicBezTo>
                      <a:pt x="42" y="43"/>
                      <a:pt x="42" y="44"/>
                      <a:pt x="43" y="44"/>
                    </a:cubicBezTo>
                    <a:close/>
                    <a:moveTo>
                      <a:pt x="43" y="46"/>
                    </a:moveTo>
                    <a:cubicBezTo>
                      <a:pt x="43" y="45"/>
                      <a:pt x="43" y="46"/>
                      <a:pt x="43" y="45"/>
                    </a:cubicBezTo>
                    <a:lnTo>
                      <a:pt x="43" y="46"/>
                    </a:lnTo>
                    <a:close/>
                    <a:moveTo>
                      <a:pt x="43" y="40"/>
                    </a:moveTo>
                    <a:cubicBezTo>
                      <a:pt x="43" y="40"/>
                      <a:pt x="43" y="40"/>
                      <a:pt x="43" y="40"/>
                    </a:cubicBezTo>
                    <a:close/>
                    <a:moveTo>
                      <a:pt x="43" y="39"/>
                    </a:moveTo>
                    <a:cubicBezTo>
                      <a:pt x="43" y="39"/>
                      <a:pt x="43" y="39"/>
                      <a:pt x="43" y="39"/>
                    </a:cubicBezTo>
                    <a:close/>
                    <a:moveTo>
                      <a:pt x="43" y="42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3" y="42"/>
                      <a:pt x="43" y="42"/>
                    </a:cubicBezTo>
                    <a:close/>
                    <a:moveTo>
                      <a:pt x="44" y="39"/>
                    </a:move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5" y="39"/>
                      <a:pt x="44" y="39"/>
                      <a:pt x="44" y="39"/>
                    </a:cubicBezTo>
                    <a:close/>
                    <a:moveTo>
                      <a:pt x="44" y="44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3"/>
                      <a:pt x="44" y="44"/>
                      <a:pt x="44" y="44"/>
                    </a:cubicBezTo>
                    <a:close/>
                    <a:moveTo>
                      <a:pt x="43" y="48"/>
                    </a:move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8"/>
                      <a:pt x="43" y="48"/>
                      <a:pt x="43" y="48"/>
                    </a:cubicBezTo>
                    <a:close/>
                    <a:moveTo>
                      <a:pt x="41" y="49"/>
                    </a:moveTo>
                    <a:cubicBezTo>
                      <a:pt x="41" y="49"/>
                      <a:pt x="42" y="50"/>
                      <a:pt x="42" y="49"/>
                    </a:cubicBezTo>
                    <a:cubicBezTo>
                      <a:pt x="42" y="49"/>
                      <a:pt x="41" y="50"/>
                      <a:pt x="41" y="49"/>
                    </a:cubicBezTo>
                    <a:close/>
                    <a:moveTo>
                      <a:pt x="40" y="49"/>
                    </a:move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8"/>
                      <a:pt x="41" y="48"/>
                      <a:pt x="41" y="47"/>
                    </a:cubicBezTo>
                    <a:cubicBezTo>
                      <a:pt x="41" y="47"/>
                      <a:pt x="42" y="47"/>
                      <a:pt x="42" y="47"/>
                    </a:cubicBezTo>
                    <a:cubicBezTo>
                      <a:pt x="42" y="47"/>
                      <a:pt x="42" y="47"/>
                      <a:pt x="42" y="46"/>
                    </a:cubicBezTo>
                    <a:cubicBezTo>
                      <a:pt x="42" y="46"/>
                      <a:pt x="43" y="47"/>
                      <a:pt x="43" y="47"/>
                    </a:cubicBezTo>
                    <a:cubicBezTo>
                      <a:pt x="42" y="46"/>
                      <a:pt x="43" y="47"/>
                      <a:pt x="42" y="46"/>
                    </a:cubicBezTo>
                    <a:cubicBezTo>
                      <a:pt x="43" y="46"/>
                      <a:pt x="44" y="46"/>
                      <a:pt x="43" y="46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5"/>
                      <a:pt x="44" y="47"/>
                      <a:pt x="44" y="47"/>
                    </a:cubicBezTo>
                    <a:cubicBezTo>
                      <a:pt x="43" y="47"/>
                      <a:pt x="43" y="48"/>
                      <a:pt x="43" y="4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3" y="48"/>
                      <a:pt x="42" y="48"/>
                      <a:pt x="42" y="48"/>
                    </a:cubicBezTo>
                    <a:cubicBezTo>
                      <a:pt x="42" y="47"/>
                      <a:pt x="42" y="48"/>
                      <a:pt x="42" y="48"/>
                    </a:cubicBezTo>
                    <a:cubicBezTo>
                      <a:pt x="41" y="47"/>
                      <a:pt x="42" y="49"/>
                      <a:pt x="41" y="48"/>
                    </a:cubicBezTo>
                    <a:cubicBezTo>
                      <a:pt x="41" y="48"/>
                      <a:pt x="42" y="49"/>
                      <a:pt x="4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9"/>
                      <a:pt x="41" y="50"/>
                      <a:pt x="41" y="49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1" y="50"/>
                      <a:pt x="40" y="49"/>
                      <a:pt x="40" y="50"/>
                    </a:cubicBezTo>
                    <a:cubicBezTo>
                      <a:pt x="41" y="50"/>
                      <a:pt x="40" y="49"/>
                      <a:pt x="40" y="50"/>
                    </a:cubicBezTo>
                    <a:cubicBezTo>
                      <a:pt x="41" y="50"/>
                      <a:pt x="40" y="50"/>
                      <a:pt x="40" y="49"/>
                    </a:cubicBezTo>
                    <a:close/>
                    <a:moveTo>
                      <a:pt x="37" y="61"/>
                    </a:moveTo>
                    <a:cubicBezTo>
                      <a:pt x="37" y="61"/>
                      <a:pt x="37" y="62"/>
                      <a:pt x="37" y="61"/>
                    </a:cubicBezTo>
                    <a:cubicBezTo>
                      <a:pt x="37" y="62"/>
                      <a:pt x="37" y="62"/>
                      <a:pt x="37" y="61"/>
                    </a:cubicBezTo>
                    <a:cubicBezTo>
                      <a:pt x="37" y="62"/>
                      <a:pt x="37" y="62"/>
                      <a:pt x="37" y="61"/>
                    </a:cubicBezTo>
                    <a:close/>
                    <a:moveTo>
                      <a:pt x="37" y="61"/>
                    </a:moveTo>
                    <a:cubicBezTo>
                      <a:pt x="38" y="61"/>
                      <a:pt x="37" y="61"/>
                      <a:pt x="37" y="61"/>
                    </a:cubicBezTo>
                    <a:cubicBezTo>
                      <a:pt x="38" y="62"/>
                      <a:pt x="38" y="63"/>
                      <a:pt x="37" y="62"/>
                    </a:cubicBezTo>
                    <a:cubicBezTo>
                      <a:pt x="38" y="61"/>
                      <a:pt x="37" y="62"/>
                      <a:pt x="37" y="61"/>
                    </a:cubicBezTo>
                    <a:close/>
                    <a:moveTo>
                      <a:pt x="36" y="62"/>
                    </a:move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2"/>
                      <a:pt x="37" y="61"/>
                      <a:pt x="36" y="62"/>
                    </a:cubicBezTo>
                    <a:cubicBezTo>
                      <a:pt x="36" y="63"/>
                      <a:pt x="36" y="62"/>
                      <a:pt x="36" y="62"/>
                    </a:cubicBezTo>
                    <a:close/>
                    <a:moveTo>
                      <a:pt x="36" y="62"/>
                    </a:moveTo>
                    <a:cubicBezTo>
                      <a:pt x="36" y="61"/>
                      <a:pt x="36" y="62"/>
                      <a:pt x="36" y="62"/>
                    </a:cubicBezTo>
                    <a:cubicBezTo>
                      <a:pt x="36" y="62"/>
                      <a:pt x="36" y="63"/>
                      <a:pt x="36" y="62"/>
                    </a:cubicBezTo>
                    <a:cubicBezTo>
                      <a:pt x="36" y="62"/>
                      <a:pt x="36" y="61"/>
                      <a:pt x="36" y="62"/>
                    </a:cubicBezTo>
                    <a:close/>
                    <a:moveTo>
                      <a:pt x="32" y="67"/>
                    </a:moveTo>
                    <a:cubicBezTo>
                      <a:pt x="32" y="67"/>
                      <a:pt x="32" y="67"/>
                      <a:pt x="32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1" y="67"/>
                      <a:pt x="32" y="67"/>
                    </a:cubicBezTo>
                    <a:close/>
                    <a:moveTo>
                      <a:pt x="31" y="70"/>
                    </a:moveTo>
                    <a:cubicBezTo>
                      <a:pt x="31" y="71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69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1"/>
                      <a:pt x="31" y="70"/>
                      <a:pt x="31" y="70"/>
                    </a:cubicBezTo>
                    <a:close/>
                    <a:moveTo>
                      <a:pt x="32" y="67"/>
                    </a:moveTo>
                    <a:cubicBezTo>
                      <a:pt x="32" y="67"/>
                      <a:pt x="33" y="67"/>
                      <a:pt x="33" y="66"/>
                    </a:cubicBezTo>
                    <a:cubicBezTo>
                      <a:pt x="33" y="67"/>
                      <a:pt x="34" y="68"/>
                      <a:pt x="33" y="66"/>
                    </a:cubicBezTo>
                    <a:cubicBezTo>
                      <a:pt x="33" y="66"/>
                      <a:pt x="33" y="66"/>
                      <a:pt x="32" y="67"/>
                    </a:cubicBezTo>
                    <a:close/>
                    <a:moveTo>
                      <a:pt x="31" y="71"/>
                    </a:moveTo>
                    <a:cubicBezTo>
                      <a:pt x="31" y="71"/>
                      <a:pt x="31" y="70"/>
                      <a:pt x="31" y="71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31" y="72"/>
                      <a:pt x="31" y="71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1"/>
                      <a:pt x="31" y="71"/>
                    </a:cubicBezTo>
                    <a:close/>
                    <a:moveTo>
                      <a:pt x="30" y="71"/>
                    </a:moveTo>
                    <a:cubicBezTo>
                      <a:pt x="30" y="70"/>
                      <a:pt x="30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0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1"/>
                      <a:pt x="30" y="71"/>
                      <a:pt x="30" y="71"/>
                    </a:cubicBezTo>
                    <a:close/>
                    <a:moveTo>
                      <a:pt x="29" y="70"/>
                    </a:moveTo>
                    <a:cubicBezTo>
                      <a:pt x="29" y="70"/>
                      <a:pt x="29" y="71"/>
                      <a:pt x="29" y="70"/>
                    </a:cubicBezTo>
                    <a:close/>
                    <a:moveTo>
                      <a:pt x="28" y="72"/>
                    </a:move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72"/>
                      <a:pt x="29" y="72"/>
                      <a:pt x="28" y="72"/>
                    </a:cubicBezTo>
                    <a:close/>
                    <a:moveTo>
                      <a:pt x="28" y="71"/>
                    </a:moveTo>
                    <a:cubicBezTo>
                      <a:pt x="28" y="71"/>
                      <a:pt x="28" y="71"/>
                      <a:pt x="28" y="71"/>
                    </a:cubicBezTo>
                    <a:cubicBezTo>
                      <a:pt x="29" y="70"/>
                      <a:pt x="28" y="70"/>
                      <a:pt x="28" y="71"/>
                    </a:cubicBezTo>
                    <a:close/>
                    <a:moveTo>
                      <a:pt x="27" y="82"/>
                    </a:moveTo>
                    <a:cubicBezTo>
                      <a:pt x="27" y="82"/>
                      <a:pt x="27" y="81"/>
                      <a:pt x="27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7" y="82"/>
                      <a:pt x="27" y="81"/>
                      <a:pt x="27" y="82"/>
                    </a:cubicBezTo>
                    <a:close/>
                    <a:moveTo>
                      <a:pt x="26" y="83"/>
                    </a:moveTo>
                    <a:cubicBezTo>
                      <a:pt x="26" y="83"/>
                      <a:pt x="26" y="83"/>
                      <a:pt x="26" y="82"/>
                    </a:cubicBezTo>
                    <a:cubicBezTo>
                      <a:pt x="26" y="82"/>
                      <a:pt x="27" y="82"/>
                      <a:pt x="26" y="82"/>
                    </a:cubicBezTo>
                    <a:cubicBezTo>
                      <a:pt x="27" y="82"/>
                      <a:pt x="27" y="82"/>
                      <a:pt x="26" y="82"/>
                    </a:cubicBezTo>
                    <a:cubicBezTo>
                      <a:pt x="26" y="82"/>
                      <a:pt x="26" y="84"/>
                      <a:pt x="26" y="83"/>
                    </a:cubicBezTo>
                    <a:cubicBezTo>
                      <a:pt x="27" y="83"/>
                      <a:pt x="27" y="83"/>
                      <a:pt x="26" y="83"/>
                    </a:cubicBezTo>
                    <a:cubicBezTo>
                      <a:pt x="26" y="83"/>
                      <a:pt x="27" y="83"/>
                      <a:pt x="26" y="83"/>
                    </a:cubicBezTo>
                    <a:cubicBezTo>
                      <a:pt x="27" y="83"/>
                      <a:pt x="26" y="83"/>
                      <a:pt x="26" y="83"/>
                    </a:cubicBezTo>
                    <a:close/>
                    <a:moveTo>
                      <a:pt x="24" y="84"/>
                    </a:move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5"/>
                      <a:pt x="24" y="85"/>
                      <a:pt x="24" y="84"/>
                    </a:cubicBezTo>
                    <a:close/>
                    <a:moveTo>
                      <a:pt x="19" y="99"/>
                    </a:moveTo>
                    <a:cubicBezTo>
                      <a:pt x="19" y="99"/>
                      <a:pt x="19" y="99"/>
                      <a:pt x="19" y="99"/>
                    </a:cubicBezTo>
                    <a:moveTo>
                      <a:pt x="18" y="102"/>
                    </a:moveTo>
                    <a:cubicBezTo>
                      <a:pt x="19" y="101"/>
                      <a:pt x="19" y="101"/>
                      <a:pt x="19" y="102"/>
                    </a:cubicBezTo>
                    <a:cubicBezTo>
                      <a:pt x="18" y="101"/>
                      <a:pt x="19" y="101"/>
                      <a:pt x="19" y="102"/>
                    </a:cubicBezTo>
                    <a:cubicBezTo>
                      <a:pt x="18" y="100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2"/>
                    </a:cubicBezTo>
                    <a:close/>
                    <a:moveTo>
                      <a:pt x="18" y="99"/>
                    </a:moveTo>
                    <a:cubicBezTo>
                      <a:pt x="18" y="100"/>
                      <a:pt x="17" y="100"/>
                      <a:pt x="17" y="100"/>
                    </a:cubicBezTo>
                    <a:lnTo>
                      <a:pt x="18" y="99"/>
                    </a:lnTo>
                    <a:close/>
                    <a:moveTo>
                      <a:pt x="17" y="104"/>
                    </a:moveTo>
                    <a:cubicBezTo>
                      <a:pt x="18" y="104"/>
                      <a:pt x="17" y="104"/>
                      <a:pt x="17" y="105"/>
                    </a:cubicBezTo>
                    <a:cubicBezTo>
                      <a:pt x="17" y="105"/>
                      <a:pt x="18" y="104"/>
                      <a:pt x="17" y="105"/>
                    </a:cubicBezTo>
                    <a:cubicBezTo>
                      <a:pt x="17" y="105"/>
                      <a:pt x="17" y="106"/>
                      <a:pt x="17" y="105"/>
                    </a:cubicBezTo>
                    <a:cubicBezTo>
                      <a:pt x="17" y="105"/>
                      <a:pt x="17" y="105"/>
                      <a:pt x="17" y="104"/>
                    </a:cubicBezTo>
                    <a:close/>
                    <a:moveTo>
                      <a:pt x="16" y="182"/>
                    </a:moveTo>
                    <a:cubicBezTo>
                      <a:pt x="16" y="183"/>
                      <a:pt x="17" y="181"/>
                      <a:pt x="16" y="182"/>
                    </a:cubicBezTo>
                    <a:cubicBezTo>
                      <a:pt x="17" y="180"/>
                      <a:pt x="15" y="183"/>
                      <a:pt x="16" y="182"/>
                    </a:cubicBezTo>
                    <a:cubicBezTo>
                      <a:pt x="16" y="183"/>
                      <a:pt x="16" y="182"/>
                      <a:pt x="16" y="182"/>
                    </a:cubicBezTo>
                    <a:close/>
                    <a:moveTo>
                      <a:pt x="16" y="182"/>
                    </a:moveTo>
                    <a:cubicBezTo>
                      <a:pt x="16" y="181"/>
                      <a:pt x="16" y="183"/>
                      <a:pt x="16" y="182"/>
                    </a:cubicBezTo>
                    <a:cubicBezTo>
                      <a:pt x="20" y="181"/>
                      <a:pt x="15" y="184"/>
                      <a:pt x="16" y="182"/>
                    </a:cubicBezTo>
                    <a:close/>
                    <a:moveTo>
                      <a:pt x="15" y="179"/>
                    </a:moveTo>
                    <a:cubicBezTo>
                      <a:pt x="16" y="179"/>
                      <a:pt x="16" y="177"/>
                      <a:pt x="15" y="179"/>
                    </a:cubicBezTo>
                    <a:cubicBezTo>
                      <a:pt x="14" y="180"/>
                      <a:pt x="14" y="178"/>
                      <a:pt x="15" y="179"/>
                    </a:cubicBezTo>
                    <a:close/>
                    <a:moveTo>
                      <a:pt x="12" y="146"/>
                    </a:moveTo>
                    <a:cubicBezTo>
                      <a:pt x="12" y="148"/>
                      <a:pt x="11" y="146"/>
                      <a:pt x="11" y="146"/>
                    </a:cubicBezTo>
                    <a:cubicBezTo>
                      <a:pt x="12" y="147"/>
                      <a:pt x="10" y="146"/>
                      <a:pt x="10" y="146"/>
                    </a:cubicBezTo>
                    <a:cubicBezTo>
                      <a:pt x="9" y="146"/>
                      <a:pt x="9" y="146"/>
                      <a:pt x="10" y="145"/>
                    </a:cubicBezTo>
                    <a:cubicBezTo>
                      <a:pt x="9" y="146"/>
                      <a:pt x="10" y="146"/>
                      <a:pt x="10" y="145"/>
                    </a:cubicBezTo>
                    <a:cubicBezTo>
                      <a:pt x="9" y="145"/>
                      <a:pt x="11" y="144"/>
                      <a:pt x="10" y="143"/>
                    </a:cubicBezTo>
                    <a:cubicBezTo>
                      <a:pt x="9" y="145"/>
                      <a:pt x="11" y="144"/>
                      <a:pt x="10" y="145"/>
                    </a:cubicBezTo>
                    <a:cubicBezTo>
                      <a:pt x="10" y="145"/>
                      <a:pt x="11" y="147"/>
                      <a:pt x="11" y="146"/>
                    </a:cubicBezTo>
                    <a:cubicBezTo>
                      <a:pt x="11" y="145"/>
                      <a:pt x="11" y="144"/>
                      <a:pt x="12" y="146"/>
                    </a:cubicBezTo>
                    <a:cubicBezTo>
                      <a:pt x="13" y="144"/>
                      <a:pt x="13" y="144"/>
                      <a:pt x="12" y="146"/>
                    </a:cubicBezTo>
                    <a:close/>
                    <a:moveTo>
                      <a:pt x="11" y="168"/>
                    </a:moveTo>
                    <a:cubicBezTo>
                      <a:pt x="10" y="169"/>
                      <a:pt x="12" y="168"/>
                      <a:pt x="11" y="168"/>
                    </a:cubicBezTo>
                    <a:cubicBezTo>
                      <a:pt x="11" y="170"/>
                      <a:pt x="10" y="167"/>
                      <a:pt x="11" y="168"/>
                    </a:cubicBezTo>
                    <a:close/>
                    <a:moveTo>
                      <a:pt x="12" y="169"/>
                    </a:moveTo>
                    <a:cubicBezTo>
                      <a:pt x="12" y="170"/>
                      <a:pt x="14" y="169"/>
                      <a:pt x="12" y="169"/>
                    </a:cubicBezTo>
                    <a:cubicBezTo>
                      <a:pt x="10" y="170"/>
                      <a:pt x="13" y="172"/>
                      <a:pt x="11" y="170"/>
                    </a:cubicBezTo>
                    <a:cubicBezTo>
                      <a:pt x="9" y="169"/>
                      <a:pt x="10" y="172"/>
                      <a:pt x="11" y="169"/>
                    </a:cubicBezTo>
                    <a:cubicBezTo>
                      <a:pt x="11" y="171"/>
                      <a:pt x="12" y="169"/>
                      <a:pt x="12" y="169"/>
                    </a:cubicBezTo>
                    <a:close/>
                    <a:moveTo>
                      <a:pt x="11" y="168"/>
                    </a:moveTo>
                    <a:cubicBezTo>
                      <a:pt x="11" y="168"/>
                      <a:pt x="10" y="169"/>
                      <a:pt x="11" y="168"/>
                    </a:cubicBezTo>
                    <a:cubicBezTo>
                      <a:pt x="10" y="167"/>
                      <a:pt x="10" y="169"/>
                      <a:pt x="11" y="168"/>
                    </a:cubicBezTo>
                    <a:close/>
                    <a:moveTo>
                      <a:pt x="11" y="168"/>
                    </a:moveTo>
                    <a:cubicBezTo>
                      <a:pt x="11" y="169"/>
                      <a:pt x="10" y="168"/>
                      <a:pt x="11" y="168"/>
                    </a:cubicBezTo>
                    <a:cubicBezTo>
                      <a:pt x="10" y="169"/>
                      <a:pt x="12" y="168"/>
                      <a:pt x="11" y="168"/>
                    </a:cubicBezTo>
                    <a:close/>
                    <a:moveTo>
                      <a:pt x="11" y="171"/>
                    </a:moveTo>
                    <a:cubicBezTo>
                      <a:pt x="11" y="170"/>
                      <a:pt x="11" y="172"/>
                      <a:pt x="11" y="171"/>
                    </a:cubicBezTo>
                    <a:cubicBezTo>
                      <a:pt x="11" y="172"/>
                      <a:pt x="11" y="171"/>
                      <a:pt x="11" y="171"/>
                    </a:cubicBezTo>
                    <a:close/>
                    <a:moveTo>
                      <a:pt x="12" y="146"/>
                    </a:moveTo>
                    <a:cubicBezTo>
                      <a:pt x="11" y="146"/>
                      <a:pt x="11" y="143"/>
                      <a:pt x="12" y="146"/>
                    </a:cubicBezTo>
                    <a:cubicBezTo>
                      <a:pt x="12" y="145"/>
                      <a:pt x="11" y="145"/>
                      <a:pt x="12" y="146"/>
                    </a:cubicBezTo>
                    <a:cubicBezTo>
                      <a:pt x="12" y="145"/>
                      <a:pt x="13" y="144"/>
                      <a:pt x="12" y="146"/>
                    </a:cubicBezTo>
                    <a:close/>
                    <a:moveTo>
                      <a:pt x="12" y="171"/>
                    </a:moveTo>
                    <a:cubicBezTo>
                      <a:pt x="12" y="169"/>
                      <a:pt x="12" y="173"/>
                      <a:pt x="12" y="171"/>
                    </a:cubicBezTo>
                    <a:cubicBezTo>
                      <a:pt x="11" y="170"/>
                      <a:pt x="11" y="171"/>
                      <a:pt x="11" y="171"/>
                    </a:cubicBezTo>
                    <a:cubicBezTo>
                      <a:pt x="11" y="172"/>
                      <a:pt x="12" y="170"/>
                      <a:pt x="11" y="171"/>
                    </a:cubicBezTo>
                    <a:cubicBezTo>
                      <a:pt x="11" y="171"/>
                      <a:pt x="13" y="172"/>
                      <a:pt x="12" y="171"/>
                    </a:cubicBezTo>
                    <a:cubicBezTo>
                      <a:pt x="12" y="171"/>
                      <a:pt x="11" y="171"/>
                      <a:pt x="12" y="171"/>
                    </a:cubicBezTo>
                    <a:cubicBezTo>
                      <a:pt x="12" y="173"/>
                      <a:pt x="11" y="172"/>
                      <a:pt x="12" y="171"/>
                    </a:cubicBezTo>
                    <a:close/>
                    <a:moveTo>
                      <a:pt x="12" y="172"/>
                    </a:moveTo>
                    <a:cubicBezTo>
                      <a:pt x="12" y="173"/>
                      <a:pt x="12" y="171"/>
                      <a:pt x="12" y="172"/>
                    </a:cubicBezTo>
                    <a:cubicBezTo>
                      <a:pt x="13" y="174"/>
                      <a:pt x="13" y="171"/>
                      <a:pt x="12" y="172"/>
                    </a:cubicBezTo>
                    <a:cubicBezTo>
                      <a:pt x="13" y="176"/>
                      <a:pt x="13" y="172"/>
                      <a:pt x="12" y="172"/>
                    </a:cubicBezTo>
                    <a:cubicBezTo>
                      <a:pt x="11" y="170"/>
                      <a:pt x="12" y="173"/>
                      <a:pt x="12" y="172"/>
                    </a:cubicBezTo>
                    <a:cubicBezTo>
                      <a:pt x="13" y="174"/>
                      <a:pt x="13" y="168"/>
                      <a:pt x="12" y="172"/>
                    </a:cubicBezTo>
                    <a:close/>
                    <a:moveTo>
                      <a:pt x="13" y="174"/>
                    </a:moveTo>
                    <a:cubicBezTo>
                      <a:pt x="13" y="174"/>
                      <a:pt x="13" y="175"/>
                      <a:pt x="13" y="174"/>
                    </a:cubicBezTo>
                    <a:cubicBezTo>
                      <a:pt x="14" y="174"/>
                      <a:pt x="14" y="172"/>
                      <a:pt x="13" y="174"/>
                    </a:cubicBezTo>
                    <a:cubicBezTo>
                      <a:pt x="14" y="175"/>
                      <a:pt x="14" y="171"/>
                      <a:pt x="13" y="174"/>
                    </a:cubicBezTo>
                    <a:close/>
                    <a:moveTo>
                      <a:pt x="13" y="174"/>
                    </a:moveTo>
                    <a:cubicBezTo>
                      <a:pt x="12" y="175"/>
                      <a:pt x="13" y="173"/>
                      <a:pt x="13" y="173"/>
                    </a:cubicBezTo>
                    <a:cubicBezTo>
                      <a:pt x="14" y="172"/>
                      <a:pt x="13" y="175"/>
                      <a:pt x="13" y="174"/>
                    </a:cubicBezTo>
                    <a:cubicBezTo>
                      <a:pt x="14" y="173"/>
                      <a:pt x="11" y="174"/>
                      <a:pt x="13" y="174"/>
                    </a:cubicBezTo>
                    <a:cubicBezTo>
                      <a:pt x="13" y="174"/>
                      <a:pt x="14" y="176"/>
                      <a:pt x="13" y="174"/>
                    </a:cubicBezTo>
                    <a:close/>
                    <a:moveTo>
                      <a:pt x="12" y="174"/>
                    </a:moveTo>
                    <a:cubicBezTo>
                      <a:pt x="12" y="173"/>
                      <a:pt x="12" y="173"/>
                      <a:pt x="12" y="173"/>
                    </a:cubicBezTo>
                    <a:cubicBezTo>
                      <a:pt x="11" y="174"/>
                      <a:pt x="10" y="173"/>
                      <a:pt x="12" y="173"/>
                    </a:cubicBezTo>
                    <a:cubicBezTo>
                      <a:pt x="13" y="173"/>
                      <a:pt x="11" y="174"/>
                      <a:pt x="13" y="173"/>
                    </a:cubicBezTo>
                    <a:cubicBezTo>
                      <a:pt x="12" y="173"/>
                      <a:pt x="12" y="170"/>
                      <a:pt x="13" y="173"/>
                    </a:cubicBezTo>
                    <a:cubicBezTo>
                      <a:pt x="12" y="171"/>
                      <a:pt x="14" y="170"/>
                      <a:pt x="13" y="173"/>
                    </a:cubicBezTo>
                    <a:cubicBezTo>
                      <a:pt x="12" y="175"/>
                      <a:pt x="11" y="176"/>
                      <a:pt x="12" y="174"/>
                    </a:cubicBezTo>
                    <a:cubicBezTo>
                      <a:pt x="9" y="171"/>
                      <a:pt x="12" y="173"/>
                      <a:pt x="12" y="174"/>
                    </a:cubicBezTo>
                    <a:close/>
                    <a:moveTo>
                      <a:pt x="11" y="173"/>
                    </a:moveTo>
                    <a:cubicBezTo>
                      <a:pt x="11" y="173"/>
                      <a:pt x="11" y="172"/>
                      <a:pt x="11" y="172"/>
                    </a:cubicBezTo>
                    <a:cubicBezTo>
                      <a:pt x="9" y="173"/>
                      <a:pt x="9" y="173"/>
                      <a:pt x="11" y="172"/>
                    </a:cubicBezTo>
                    <a:cubicBezTo>
                      <a:pt x="11" y="173"/>
                      <a:pt x="12" y="173"/>
                      <a:pt x="11" y="172"/>
                    </a:cubicBezTo>
                    <a:cubicBezTo>
                      <a:pt x="12" y="172"/>
                      <a:pt x="11" y="173"/>
                      <a:pt x="11" y="173"/>
                    </a:cubicBezTo>
                    <a:cubicBezTo>
                      <a:pt x="12" y="174"/>
                      <a:pt x="11" y="172"/>
                      <a:pt x="11" y="173"/>
                    </a:cubicBezTo>
                    <a:close/>
                    <a:moveTo>
                      <a:pt x="11" y="168"/>
                    </a:moveTo>
                    <a:cubicBezTo>
                      <a:pt x="11" y="167"/>
                      <a:pt x="12" y="167"/>
                      <a:pt x="11" y="168"/>
                    </a:cubicBezTo>
                    <a:cubicBezTo>
                      <a:pt x="14" y="167"/>
                      <a:pt x="10" y="169"/>
                      <a:pt x="11" y="168"/>
                    </a:cubicBezTo>
                    <a:cubicBezTo>
                      <a:pt x="11" y="168"/>
                      <a:pt x="12" y="170"/>
                      <a:pt x="11" y="168"/>
                    </a:cubicBezTo>
                    <a:cubicBezTo>
                      <a:pt x="10" y="170"/>
                      <a:pt x="11" y="168"/>
                      <a:pt x="11" y="169"/>
                    </a:cubicBezTo>
                    <a:cubicBezTo>
                      <a:pt x="13" y="170"/>
                      <a:pt x="11" y="169"/>
                      <a:pt x="11" y="168"/>
                    </a:cubicBezTo>
                    <a:cubicBezTo>
                      <a:pt x="10" y="168"/>
                      <a:pt x="11" y="169"/>
                      <a:pt x="11" y="168"/>
                    </a:cubicBezTo>
                    <a:close/>
                    <a:moveTo>
                      <a:pt x="10" y="170"/>
                    </a:moveTo>
                    <a:cubicBezTo>
                      <a:pt x="10" y="171"/>
                      <a:pt x="9" y="170"/>
                      <a:pt x="10" y="170"/>
                    </a:cubicBezTo>
                    <a:cubicBezTo>
                      <a:pt x="10" y="171"/>
                      <a:pt x="9" y="169"/>
                      <a:pt x="10" y="170"/>
                    </a:cubicBezTo>
                    <a:cubicBezTo>
                      <a:pt x="9" y="169"/>
                      <a:pt x="11" y="170"/>
                      <a:pt x="10" y="169"/>
                    </a:cubicBezTo>
                    <a:cubicBezTo>
                      <a:pt x="10" y="169"/>
                      <a:pt x="12" y="170"/>
                      <a:pt x="10" y="169"/>
                    </a:cubicBezTo>
                    <a:cubicBezTo>
                      <a:pt x="9" y="168"/>
                      <a:pt x="10" y="170"/>
                      <a:pt x="10" y="170"/>
                    </a:cubicBezTo>
                    <a:cubicBezTo>
                      <a:pt x="10" y="168"/>
                      <a:pt x="11" y="171"/>
                      <a:pt x="10" y="170"/>
                    </a:cubicBezTo>
                    <a:close/>
                    <a:moveTo>
                      <a:pt x="10" y="172"/>
                    </a:moveTo>
                    <a:cubicBezTo>
                      <a:pt x="9" y="173"/>
                      <a:pt x="10" y="172"/>
                      <a:pt x="10" y="172"/>
                    </a:cubicBezTo>
                    <a:cubicBezTo>
                      <a:pt x="9" y="172"/>
                      <a:pt x="9" y="172"/>
                      <a:pt x="10" y="172"/>
                    </a:cubicBezTo>
                    <a:close/>
                    <a:moveTo>
                      <a:pt x="9" y="171"/>
                    </a:moveTo>
                    <a:cubicBezTo>
                      <a:pt x="9" y="172"/>
                      <a:pt x="10" y="172"/>
                      <a:pt x="10" y="172"/>
                    </a:cubicBezTo>
                    <a:cubicBezTo>
                      <a:pt x="9" y="172"/>
                      <a:pt x="9" y="172"/>
                      <a:pt x="9" y="172"/>
                    </a:cubicBezTo>
                    <a:cubicBezTo>
                      <a:pt x="9" y="171"/>
                      <a:pt x="10" y="169"/>
                      <a:pt x="9" y="171"/>
                    </a:cubicBezTo>
                    <a:close/>
                    <a:moveTo>
                      <a:pt x="8" y="166"/>
                    </a:moveTo>
                    <a:cubicBezTo>
                      <a:pt x="8" y="166"/>
                      <a:pt x="8" y="166"/>
                      <a:pt x="8" y="166"/>
                    </a:cubicBezTo>
                    <a:cubicBezTo>
                      <a:pt x="8" y="168"/>
                      <a:pt x="9" y="166"/>
                      <a:pt x="8" y="166"/>
                    </a:cubicBezTo>
                    <a:close/>
                    <a:moveTo>
                      <a:pt x="8" y="171"/>
                    </a:moveTo>
                    <a:cubicBezTo>
                      <a:pt x="8" y="172"/>
                      <a:pt x="9" y="171"/>
                      <a:pt x="9" y="171"/>
                    </a:cubicBezTo>
                    <a:cubicBezTo>
                      <a:pt x="9" y="170"/>
                      <a:pt x="8" y="171"/>
                      <a:pt x="8" y="171"/>
                    </a:cubicBezTo>
                    <a:close/>
                    <a:moveTo>
                      <a:pt x="9" y="169"/>
                    </a:moveTo>
                    <a:cubicBezTo>
                      <a:pt x="9" y="168"/>
                      <a:pt x="8" y="169"/>
                      <a:pt x="8" y="169"/>
                    </a:cubicBezTo>
                    <a:cubicBezTo>
                      <a:pt x="9" y="169"/>
                      <a:pt x="9" y="169"/>
                      <a:pt x="8" y="169"/>
                    </a:cubicBezTo>
                    <a:cubicBezTo>
                      <a:pt x="9" y="169"/>
                      <a:pt x="9" y="169"/>
                      <a:pt x="9" y="169"/>
                    </a:cubicBezTo>
                    <a:close/>
                    <a:moveTo>
                      <a:pt x="8" y="170"/>
                    </a:moveTo>
                    <a:cubicBezTo>
                      <a:pt x="8" y="171"/>
                      <a:pt x="9" y="172"/>
                      <a:pt x="8" y="171"/>
                    </a:cubicBezTo>
                    <a:cubicBezTo>
                      <a:pt x="8" y="170"/>
                      <a:pt x="8" y="170"/>
                      <a:pt x="8" y="170"/>
                    </a:cubicBezTo>
                    <a:close/>
                    <a:moveTo>
                      <a:pt x="9" y="168"/>
                    </a:moveTo>
                    <a:cubicBezTo>
                      <a:pt x="8" y="167"/>
                      <a:pt x="8" y="168"/>
                      <a:pt x="8" y="169"/>
                    </a:cubicBezTo>
                    <a:cubicBezTo>
                      <a:pt x="7" y="168"/>
                      <a:pt x="9" y="167"/>
                      <a:pt x="9" y="168"/>
                    </a:cubicBezTo>
                    <a:close/>
                    <a:moveTo>
                      <a:pt x="8" y="168"/>
                    </a:moveTo>
                    <a:cubicBezTo>
                      <a:pt x="8" y="167"/>
                      <a:pt x="8" y="168"/>
                      <a:pt x="8" y="167"/>
                    </a:cubicBezTo>
                    <a:cubicBezTo>
                      <a:pt x="8" y="167"/>
                      <a:pt x="8" y="166"/>
                      <a:pt x="9" y="168"/>
                    </a:cubicBezTo>
                    <a:cubicBezTo>
                      <a:pt x="9" y="168"/>
                      <a:pt x="10" y="168"/>
                      <a:pt x="9" y="168"/>
                    </a:cubicBezTo>
                    <a:cubicBezTo>
                      <a:pt x="8" y="167"/>
                      <a:pt x="9" y="168"/>
                      <a:pt x="8" y="168"/>
                    </a:cubicBezTo>
                    <a:close/>
                    <a:moveTo>
                      <a:pt x="8" y="166"/>
                    </a:moveTo>
                    <a:cubicBezTo>
                      <a:pt x="8" y="166"/>
                      <a:pt x="8" y="167"/>
                      <a:pt x="8" y="166"/>
                    </a:cubicBezTo>
                    <a:cubicBezTo>
                      <a:pt x="9" y="167"/>
                      <a:pt x="9" y="166"/>
                      <a:pt x="8" y="166"/>
                    </a:cubicBezTo>
                    <a:cubicBezTo>
                      <a:pt x="8" y="167"/>
                      <a:pt x="8" y="167"/>
                      <a:pt x="8" y="167"/>
                    </a:cubicBezTo>
                    <a:cubicBezTo>
                      <a:pt x="8" y="167"/>
                      <a:pt x="7" y="167"/>
                      <a:pt x="8" y="167"/>
                    </a:cubicBezTo>
                    <a:cubicBezTo>
                      <a:pt x="10" y="166"/>
                      <a:pt x="7" y="167"/>
                      <a:pt x="8" y="167"/>
                    </a:cubicBezTo>
                    <a:cubicBezTo>
                      <a:pt x="8" y="167"/>
                      <a:pt x="8" y="166"/>
                      <a:pt x="8" y="167"/>
                    </a:cubicBezTo>
                    <a:cubicBezTo>
                      <a:pt x="8" y="167"/>
                      <a:pt x="9" y="167"/>
                      <a:pt x="8" y="167"/>
                    </a:cubicBezTo>
                    <a:cubicBezTo>
                      <a:pt x="8" y="166"/>
                      <a:pt x="8" y="166"/>
                      <a:pt x="8" y="166"/>
                    </a:cubicBezTo>
                    <a:cubicBezTo>
                      <a:pt x="8" y="166"/>
                      <a:pt x="8" y="166"/>
                      <a:pt x="8" y="166"/>
                    </a:cubicBezTo>
                    <a:close/>
                    <a:moveTo>
                      <a:pt x="3" y="159"/>
                    </a:moveTo>
                    <a:cubicBezTo>
                      <a:pt x="3" y="159"/>
                      <a:pt x="3" y="159"/>
                      <a:pt x="3" y="159"/>
                    </a:cubicBezTo>
                    <a:close/>
                    <a:moveTo>
                      <a:pt x="3" y="160"/>
                    </a:moveTo>
                    <a:cubicBezTo>
                      <a:pt x="3" y="160"/>
                      <a:pt x="3" y="160"/>
                      <a:pt x="3" y="160"/>
                    </a:cubicBezTo>
                    <a:cubicBezTo>
                      <a:pt x="3" y="159"/>
                      <a:pt x="3" y="159"/>
                      <a:pt x="3" y="159"/>
                    </a:cubicBezTo>
                    <a:lnTo>
                      <a:pt x="3" y="160"/>
                    </a:lnTo>
                    <a:close/>
                    <a:moveTo>
                      <a:pt x="7" y="147"/>
                    </a:moveTo>
                    <a:cubicBezTo>
                      <a:pt x="7" y="148"/>
                      <a:pt x="6" y="148"/>
                      <a:pt x="6" y="148"/>
                    </a:cubicBezTo>
                    <a:cubicBezTo>
                      <a:pt x="5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7" y="147"/>
                    </a:cubicBezTo>
                    <a:close/>
                    <a:moveTo>
                      <a:pt x="6" y="161"/>
                    </a:moveTo>
                    <a:cubicBezTo>
                      <a:pt x="7" y="161"/>
                      <a:pt x="7" y="161"/>
                      <a:pt x="7" y="162"/>
                    </a:cubicBezTo>
                    <a:cubicBezTo>
                      <a:pt x="6" y="162"/>
                      <a:pt x="6" y="162"/>
                      <a:pt x="6" y="162"/>
                    </a:cubicBezTo>
                    <a:cubicBezTo>
                      <a:pt x="6" y="162"/>
                      <a:pt x="6" y="162"/>
                      <a:pt x="6" y="162"/>
                    </a:cubicBezTo>
                    <a:lnTo>
                      <a:pt x="6" y="161"/>
                    </a:lnTo>
                    <a:close/>
                    <a:moveTo>
                      <a:pt x="6" y="149"/>
                    </a:moveTo>
                    <a:cubicBezTo>
                      <a:pt x="5" y="149"/>
                      <a:pt x="6" y="149"/>
                      <a:pt x="6" y="149"/>
                    </a:cubicBezTo>
                    <a:close/>
                    <a:moveTo>
                      <a:pt x="5" y="153"/>
                    </a:moveTo>
                    <a:cubicBezTo>
                      <a:pt x="6" y="153"/>
                      <a:pt x="6" y="153"/>
                      <a:pt x="6" y="153"/>
                    </a:cubicBezTo>
                    <a:cubicBezTo>
                      <a:pt x="5" y="153"/>
                      <a:pt x="5" y="153"/>
                      <a:pt x="5" y="153"/>
                    </a:cubicBezTo>
                    <a:close/>
                    <a:moveTo>
                      <a:pt x="5" y="154"/>
                    </a:moveTo>
                    <a:cubicBezTo>
                      <a:pt x="5" y="155"/>
                      <a:pt x="5" y="155"/>
                      <a:pt x="5" y="155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5" y="155"/>
                      <a:pt x="4" y="155"/>
                      <a:pt x="4" y="155"/>
                    </a:cubicBezTo>
                    <a:cubicBezTo>
                      <a:pt x="4" y="155"/>
                      <a:pt x="4" y="154"/>
                      <a:pt x="5" y="154"/>
                    </a:cubicBezTo>
                    <a:close/>
                    <a:moveTo>
                      <a:pt x="4" y="152"/>
                    </a:moveTo>
                    <a:cubicBezTo>
                      <a:pt x="5" y="152"/>
                      <a:pt x="5" y="152"/>
                      <a:pt x="5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5" y="153"/>
                      <a:pt x="5" y="153"/>
                      <a:pt x="5" y="153"/>
                    </a:cubicBezTo>
                    <a:cubicBezTo>
                      <a:pt x="5" y="152"/>
                      <a:pt x="4" y="151"/>
                      <a:pt x="4" y="153"/>
                    </a:cubicBezTo>
                    <a:lnTo>
                      <a:pt x="4" y="152"/>
                    </a:lnTo>
                    <a:close/>
                    <a:moveTo>
                      <a:pt x="4" y="148"/>
                    </a:moveTo>
                    <a:cubicBezTo>
                      <a:pt x="4" y="148"/>
                      <a:pt x="4" y="148"/>
                      <a:pt x="4" y="148"/>
                    </a:cubicBezTo>
                    <a:cubicBezTo>
                      <a:pt x="3" y="149"/>
                      <a:pt x="3" y="147"/>
                      <a:pt x="4" y="148"/>
                    </a:cubicBezTo>
                    <a:close/>
                    <a:moveTo>
                      <a:pt x="1" y="149"/>
                    </a:moveTo>
                    <a:cubicBezTo>
                      <a:pt x="2" y="149"/>
                      <a:pt x="2" y="150"/>
                      <a:pt x="1" y="150"/>
                    </a:cubicBezTo>
                    <a:lnTo>
                      <a:pt x="1" y="149"/>
                    </a:lnTo>
                    <a:close/>
                  </a:path>
                </a:pathLst>
              </a:custGeom>
              <a:solidFill>
                <a:srgbClr val="52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4" name="ïSļîḓê"/>
              <p:cNvSpPr/>
              <p:nvPr/>
            </p:nvSpPr>
            <p:spPr bwMode="auto">
              <a:xfrm>
                <a:off x="3974" y="2805"/>
                <a:ext cx="18" cy="29"/>
              </a:xfrm>
              <a:custGeom>
                <a:avLst/>
                <a:gdLst>
                  <a:gd name="T0" fmla="*/ 7 w 7"/>
                  <a:gd name="T1" fmla="*/ 5 h 11"/>
                  <a:gd name="T2" fmla="*/ 7 w 7"/>
                  <a:gd name="T3" fmla="*/ 4 h 11"/>
                  <a:gd name="T4" fmla="*/ 6 w 7"/>
                  <a:gd name="T5" fmla="*/ 5 h 11"/>
                  <a:gd name="T6" fmla="*/ 6 w 7"/>
                  <a:gd name="T7" fmla="*/ 5 h 11"/>
                  <a:gd name="T8" fmla="*/ 5 w 7"/>
                  <a:gd name="T9" fmla="*/ 5 h 11"/>
                  <a:gd name="T10" fmla="*/ 5 w 7"/>
                  <a:gd name="T11" fmla="*/ 3 h 11"/>
                  <a:gd name="T12" fmla="*/ 4 w 7"/>
                  <a:gd name="T13" fmla="*/ 3 h 11"/>
                  <a:gd name="T14" fmla="*/ 3 w 7"/>
                  <a:gd name="T15" fmla="*/ 1 h 11"/>
                  <a:gd name="T16" fmla="*/ 3 w 7"/>
                  <a:gd name="T17" fmla="*/ 1 h 11"/>
                  <a:gd name="T18" fmla="*/ 2 w 7"/>
                  <a:gd name="T19" fmla="*/ 2 h 11"/>
                  <a:gd name="T20" fmla="*/ 1 w 7"/>
                  <a:gd name="T21" fmla="*/ 2 h 11"/>
                  <a:gd name="T22" fmla="*/ 1 w 7"/>
                  <a:gd name="T23" fmla="*/ 3 h 11"/>
                  <a:gd name="T24" fmla="*/ 1 w 7"/>
                  <a:gd name="T25" fmla="*/ 3 h 11"/>
                  <a:gd name="T26" fmla="*/ 1 w 7"/>
                  <a:gd name="T27" fmla="*/ 4 h 11"/>
                  <a:gd name="T28" fmla="*/ 0 w 7"/>
                  <a:gd name="T29" fmla="*/ 5 h 11"/>
                  <a:gd name="T30" fmla="*/ 0 w 7"/>
                  <a:gd name="T31" fmla="*/ 5 h 11"/>
                  <a:gd name="T32" fmla="*/ 0 w 7"/>
                  <a:gd name="T33" fmla="*/ 5 h 11"/>
                  <a:gd name="T34" fmla="*/ 1 w 7"/>
                  <a:gd name="T35" fmla="*/ 6 h 11"/>
                  <a:gd name="T36" fmla="*/ 1 w 7"/>
                  <a:gd name="T37" fmla="*/ 5 h 11"/>
                  <a:gd name="T38" fmla="*/ 1 w 7"/>
                  <a:gd name="T39" fmla="*/ 5 h 11"/>
                  <a:gd name="T40" fmla="*/ 1 w 7"/>
                  <a:gd name="T41" fmla="*/ 6 h 11"/>
                  <a:gd name="T42" fmla="*/ 2 w 7"/>
                  <a:gd name="T43" fmla="*/ 7 h 11"/>
                  <a:gd name="T44" fmla="*/ 2 w 7"/>
                  <a:gd name="T45" fmla="*/ 6 h 11"/>
                  <a:gd name="T46" fmla="*/ 3 w 7"/>
                  <a:gd name="T47" fmla="*/ 7 h 11"/>
                  <a:gd name="T48" fmla="*/ 3 w 7"/>
                  <a:gd name="T49" fmla="*/ 7 h 11"/>
                  <a:gd name="T50" fmla="*/ 2 w 7"/>
                  <a:gd name="T51" fmla="*/ 7 h 11"/>
                  <a:gd name="T52" fmla="*/ 3 w 7"/>
                  <a:gd name="T53" fmla="*/ 8 h 11"/>
                  <a:gd name="T54" fmla="*/ 4 w 7"/>
                  <a:gd name="T55" fmla="*/ 8 h 11"/>
                  <a:gd name="T56" fmla="*/ 3 w 7"/>
                  <a:gd name="T57" fmla="*/ 8 h 11"/>
                  <a:gd name="T58" fmla="*/ 4 w 7"/>
                  <a:gd name="T59" fmla="*/ 9 h 11"/>
                  <a:gd name="T60" fmla="*/ 5 w 7"/>
                  <a:gd name="T61" fmla="*/ 9 h 11"/>
                  <a:gd name="T62" fmla="*/ 6 w 7"/>
                  <a:gd name="T63" fmla="*/ 11 h 11"/>
                  <a:gd name="T64" fmla="*/ 6 w 7"/>
                  <a:gd name="T65" fmla="*/ 11 h 11"/>
                  <a:gd name="T66" fmla="*/ 7 w 7"/>
                  <a:gd name="T67" fmla="*/ 9 h 11"/>
                  <a:gd name="T68" fmla="*/ 7 w 7"/>
                  <a:gd name="T69" fmla="*/ 8 h 11"/>
                  <a:gd name="T70" fmla="*/ 7 w 7"/>
                  <a:gd name="T71" fmla="*/ 6 h 11"/>
                  <a:gd name="T72" fmla="*/ 7 w 7"/>
                  <a:gd name="T73" fmla="*/ 6 h 11"/>
                  <a:gd name="T74" fmla="*/ 7 w 7"/>
                  <a:gd name="T75" fmla="*/ 5 h 11"/>
                  <a:gd name="T76" fmla="*/ 1 w 7"/>
                  <a:gd name="T77" fmla="*/ 4 h 11"/>
                  <a:gd name="T78" fmla="*/ 1 w 7"/>
                  <a:gd name="T79" fmla="*/ 5 h 11"/>
                  <a:gd name="T80" fmla="*/ 1 w 7"/>
                  <a:gd name="T81" fmla="*/ 4 h 11"/>
                  <a:gd name="T82" fmla="*/ 4 w 7"/>
                  <a:gd name="T83" fmla="*/ 4 h 11"/>
                  <a:gd name="T84" fmla="*/ 3 w 7"/>
                  <a:gd name="T85" fmla="*/ 4 h 11"/>
                  <a:gd name="T86" fmla="*/ 4 w 7"/>
                  <a:gd name="T87" fmla="*/ 4 h 11"/>
                  <a:gd name="T88" fmla="*/ 4 w 7"/>
                  <a:gd name="T89" fmla="*/ 5 h 11"/>
                  <a:gd name="T90" fmla="*/ 3 w 7"/>
                  <a:gd name="T91" fmla="*/ 5 h 11"/>
                  <a:gd name="T92" fmla="*/ 4 w 7"/>
                  <a:gd name="T93" fmla="*/ 5 h 11"/>
                  <a:gd name="T94" fmla="*/ 4 w 7"/>
                  <a:gd name="T95" fmla="*/ 4 h 11"/>
                  <a:gd name="T96" fmla="*/ 4 w 7"/>
                  <a:gd name="T97" fmla="*/ 4 h 11"/>
                  <a:gd name="T98" fmla="*/ 4 w 7"/>
                  <a:gd name="T99" fmla="*/ 5 h 11"/>
                  <a:gd name="T100" fmla="*/ 5 w 7"/>
                  <a:gd name="T101" fmla="*/ 4 h 11"/>
                  <a:gd name="T102" fmla="*/ 4 w 7"/>
                  <a:gd name="T10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" h="11">
                    <a:moveTo>
                      <a:pt x="7" y="5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6" y="5"/>
                      <a:pt x="5" y="5"/>
                    </a:cubicBezTo>
                    <a:cubicBezTo>
                      <a:pt x="5" y="5"/>
                      <a:pt x="5" y="4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4" y="3"/>
                      <a:pt x="3" y="2"/>
                      <a:pt x="3" y="1"/>
                    </a:cubicBezTo>
                    <a:cubicBezTo>
                      <a:pt x="2" y="0"/>
                      <a:pt x="3" y="2"/>
                      <a:pt x="3" y="1"/>
                    </a:cubicBezTo>
                    <a:cubicBezTo>
                      <a:pt x="2" y="0"/>
                      <a:pt x="1" y="1"/>
                      <a:pt x="2" y="2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0" y="1"/>
                      <a:pt x="1" y="3"/>
                      <a:pt x="1" y="3"/>
                    </a:cubicBezTo>
                    <a:cubicBezTo>
                      <a:pt x="1" y="3"/>
                      <a:pt x="2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4" y="8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1"/>
                    </a:cubicBezTo>
                    <a:cubicBezTo>
                      <a:pt x="6" y="10"/>
                      <a:pt x="7" y="11"/>
                      <a:pt x="6" y="11"/>
                    </a:cubicBezTo>
                    <a:cubicBezTo>
                      <a:pt x="5" y="10"/>
                      <a:pt x="7" y="11"/>
                      <a:pt x="7" y="9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7" y="9"/>
                      <a:pt x="6" y="7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lose/>
                    <a:moveTo>
                      <a:pt x="1" y="4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4"/>
                      <a:pt x="1" y="4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3" y="4"/>
                    </a:cubicBezTo>
                    <a:cubicBezTo>
                      <a:pt x="3" y="3"/>
                      <a:pt x="4" y="3"/>
                      <a:pt x="4" y="4"/>
                    </a:cubicBezTo>
                    <a:close/>
                    <a:moveTo>
                      <a:pt x="4" y="5"/>
                    </a:moveTo>
                    <a:cubicBezTo>
                      <a:pt x="4" y="4"/>
                      <a:pt x="3" y="5"/>
                      <a:pt x="3" y="5"/>
                    </a:cubicBezTo>
                    <a:cubicBezTo>
                      <a:pt x="3" y="5"/>
                      <a:pt x="4" y="4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4" y="4"/>
                      <a:pt x="5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52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5" name="ïṥ1iḑê"/>
              <p:cNvSpPr/>
              <p:nvPr/>
            </p:nvSpPr>
            <p:spPr bwMode="auto">
              <a:xfrm>
                <a:off x="3986" y="2834"/>
                <a:ext cx="145" cy="348"/>
              </a:xfrm>
              <a:custGeom>
                <a:avLst/>
                <a:gdLst>
                  <a:gd name="T0" fmla="*/ 52 w 56"/>
                  <a:gd name="T1" fmla="*/ 119 h 135"/>
                  <a:gd name="T2" fmla="*/ 48 w 56"/>
                  <a:gd name="T3" fmla="*/ 121 h 135"/>
                  <a:gd name="T4" fmla="*/ 47 w 56"/>
                  <a:gd name="T5" fmla="*/ 121 h 135"/>
                  <a:gd name="T6" fmla="*/ 47 w 56"/>
                  <a:gd name="T7" fmla="*/ 119 h 135"/>
                  <a:gd name="T8" fmla="*/ 46 w 56"/>
                  <a:gd name="T9" fmla="*/ 118 h 135"/>
                  <a:gd name="T10" fmla="*/ 45 w 56"/>
                  <a:gd name="T11" fmla="*/ 117 h 135"/>
                  <a:gd name="T12" fmla="*/ 43 w 56"/>
                  <a:gd name="T13" fmla="*/ 116 h 135"/>
                  <a:gd name="T14" fmla="*/ 42 w 56"/>
                  <a:gd name="T15" fmla="*/ 112 h 135"/>
                  <a:gd name="T16" fmla="*/ 48 w 56"/>
                  <a:gd name="T17" fmla="*/ 106 h 135"/>
                  <a:gd name="T18" fmla="*/ 44 w 56"/>
                  <a:gd name="T19" fmla="*/ 99 h 135"/>
                  <a:gd name="T20" fmla="*/ 45 w 56"/>
                  <a:gd name="T21" fmla="*/ 96 h 135"/>
                  <a:gd name="T22" fmla="*/ 43 w 56"/>
                  <a:gd name="T23" fmla="*/ 91 h 135"/>
                  <a:gd name="T24" fmla="*/ 44 w 56"/>
                  <a:gd name="T25" fmla="*/ 88 h 135"/>
                  <a:gd name="T26" fmla="*/ 43 w 56"/>
                  <a:gd name="T27" fmla="*/ 83 h 135"/>
                  <a:gd name="T28" fmla="*/ 41 w 56"/>
                  <a:gd name="T29" fmla="*/ 79 h 135"/>
                  <a:gd name="T30" fmla="*/ 39 w 56"/>
                  <a:gd name="T31" fmla="*/ 77 h 135"/>
                  <a:gd name="T32" fmla="*/ 41 w 56"/>
                  <a:gd name="T33" fmla="*/ 70 h 135"/>
                  <a:gd name="T34" fmla="*/ 38 w 56"/>
                  <a:gd name="T35" fmla="*/ 75 h 135"/>
                  <a:gd name="T36" fmla="*/ 36 w 56"/>
                  <a:gd name="T37" fmla="*/ 72 h 135"/>
                  <a:gd name="T38" fmla="*/ 36 w 56"/>
                  <a:gd name="T39" fmla="*/ 64 h 135"/>
                  <a:gd name="T40" fmla="*/ 35 w 56"/>
                  <a:gd name="T41" fmla="*/ 63 h 135"/>
                  <a:gd name="T42" fmla="*/ 29 w 56"/>
                  <a:gd name="T43" fmla="*/ 57 h 135"/>
                  <a:gd name="T44" fmla="*/ 28 w 56"/>
                  <a:gd name="T45" fmla="*/ 49 h 135"/>
                  <a:gd name="T46" fmla="*/ 26 w 56"/>
                  <a:gd name="T47" fmla="*/ 43 h 135"/>
                  <a:gd name="T48" fmla="*/ 25 w 56"/>
                  <a:gd name="T49" fmla="*/ 36 h 135"/>
                  <a:gd name="T50" fmla="*/ 23 w 56"/>
                  <a:gd name="T51" fmla="*/ 37 h 135"/>
                  <a:gd name="T52" fmla="*/ 21 w 56"/>
                  <a:gd name="T53" fmla="*/ 37 h 135"/>
                  <a:gd name="T54" fmla="*/ 21 w 56"/>
                  <a:gd name="T55" fmla="*/ 34 h 135"/>
                  <a:gd name="T56" fmla="*/ 22 w 56"/>
                  <a:gd name="T57" fmla="*/ 28 h 135"/>
                  <a:gd name="T58" fmla="*/ 19 w 56"/>
                  <a:gd name="T59" fmla="*/ 24 h 135"/>
                  <a:gd name="T60" fmla="*/ 14 w 56"/>
                  <a:gd name="T61" fmla="*/ 22 h 135"/>
                  <a:gd name="T62" fmla="*/ 14 w 56"/>
                  <a:gd name="T63" fmla="*/ 18 h 135"/>
                  <a:gd name="T64" fmla="*/ 12 w 56"/>
                  <a:gd name="T65" fmla="*/ 9 h 135"/>
                  <a:gd name="T66" fmla="*/ 8 w 56"/>
                  <a:gd name="T67" fmla="*/ 6 h 135"/>
                  <a:gd name="T68" fmla="*/ 3 w 56"/>
                  <a:gd name="T69" fmla="*/ 3 h 135"/>
                  <a:gd name="T70" fmla="*/ 12 w 56"/>
                  <a:gd name="T71" fmla="*/ 27 h 135"/>
                  <a:gd name="T72" fmla="*/ 21 w 56"/>
                  <a:gd name="T73" fmla="*/ 61 h 135"/>
                  <a:gd name="T74" fmla="*/ 30 w 56"/>
                  <a:gd name="T75" fmla="*/ 85 h 135"/>
                  <a:gd name="T76" fmla="*/ 39 w 56"/>
                  <a:gd name="T77" fmla="*/ 130 h 135"/>
                  <a:gd name="T78" fmla="*/ 51 w 56"/>
                  <a:gd name="T79" fmla="*/ 129 h 135"/>
                  <a:gd name="T80" fmla="*/ 5 w 56"/>
                  <a:gd name="T81" fmla="*/ 6 h 135"/>
                  <a:gd name="T82" fmla="*/ 9 w 56"/>
                  <a:gd name="T83" fmla="*/ 11 h 135"/>
                  <a:gd name="T84" fmla="*/ 10 w 56"/>
                  <a:gd name="T85" fmla="*/ 16 h 135"/>
                  <a:gd name="T86" fmla="*/ 12 w 56"/>
                  <a:gd name="T87" fmla="*/ 12 h 135"/>
                  <a:gd name="T88" fmla="*/ 18 w 56"/>
                  <a:gd name="T89" fmla="*/ 27 h 135"/>
                  <a:gd name="T90" fmla="*/ 23 w 56"/>
                  <a:gd name="T91" fmla="*/ 30 h 135"/>
                  <a:gd name="T92" fmla="*/ 20 w 56"/>
                  <a:gd name="T93" fmla="*/ 27 h 135"/>
                  <a:gd name="T94" fmla="*/ 24 w 56"/>
                  <a:gd name="T95" fmla="*/ 40 h 135"/>
                  <a:gd name="T96" fmla="*/ 27 w 56"/>
                  <a:gd name="T97" fmla="*/ 52 h 135"/>
                  <a:gd name="T98" fmla="*/ 33 w 56"/>
                  <a:gd name="T99" fmla="*/ 61 h 135"/>
                  <a:gd name="T100" fmla="*/ 34 w 56"/>
                  <a:gd name="T101" fmla="*/ 61 h 135"/>
                  <a:gd name="T102" fmla="*/ 37 w 56"/>
                  <a:gd name="T103" fmla="*/ 66 h 135"/>
                  <a:gd name="T104" fmla="*/ 35 w 56"/>
                  <a:gd name="T105" fmla="*/ 72 h 135"/>
                  <a:gd name="T106" fmla="*/ 36 w 56"/>
                  <a:gd name="T107" fmla="*/ 72 h 135"/>
                  <a:gd name="T108" fmla="*/ 40 w 56"/>
                  <a:gd name="T109" fmla="*/ 78 h 135"/>
                  <a:gd name="T110" fmla="*/ 44 w 56"/>
                  <a:gd name="T111" fmla="*/ 98 h 135"/>
                  <a:gd name="T112" fmla="*/ 43 w 56"/>
                  <a:gd name="T113" fmla="*/ 107 h 135"/>
                  <a:gd name="T114" fmla="*/ 45 w 56"/>
                  <a:gd name="T115" fmla="*/ 105 h 135"/>
                  <a:gd name="T116" fmla="*/ 43 w 56"/>
                  <a:gd name="T117" fmla="*/ 116 h 135"/>
                  <a:gd name="T118" fmla="*/ 44 w 56"/>
                  <a:gd name="T119" fmla="*/ 118 h 135"/>
                  <a:gd name="T120" fmla="*/ 44 w 56"/>
                  <a:gd name="T121" fmla="*/ 118 h 135"/>
                  <a:gd name="T122" fmla="*/ 47 w 56"/>
                  <a:gd name="T123" fmla="*/ 121 h 135"/>
                  <a:gd name="T124" fmla="*/ 50 w 56"/>
                  <a:gd name="T125" fmla="*/ 12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" h="135">
                    <a:moveTo>
                      <a:pt x="55" y="123"/>
                    </a:moveTo>
                    <a:cubicBezTo>
                      <a:pt x="56" y="123"/>
                      <a:pt x="56" y="122"/>
                      <a:pt x="55" y="123"/>
                    </a:cubicBezTo>
                    <a:cubicBezTo>
                      <a:pt x="55" y="121"/>
                      <a:pt x="54" y="122"/>
                      <a:pt x="54" y="122"/>
                    </a:cubicBezTo>
                    <a:cubicBezTo>
                      <a:pt x="54" y="123"/>
                      <a:pt x="53" y="121"/>
                      <a:pt x="53" y="122"/>
                    </a:cubicBezTo>
                    <a:cubicBezTo>
                      <a:pt x="53" y="122"/>
                      <a:pt x="53" y="122"/>
                      <a:pt x="53" y="122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54" y="123"/>
                      <a:pt x="53" y="124"/>
                      <a:pt x="53" y="123"/>
                    </a:cubicBezTo>
                    <a:cubicBezTo>
                      <a:pt x="53" y="123"/>
                      <a:pt x="53" y="123"/>
                      <a:pt x="53" y="123"/>
                    </a:cubicBezTo>
                    <a:cubicBezTo>
                      <a:pt x="53" y="123"/>
                      <a:pt x="53" y="123"/>
                      <a:pt x="53" y="123"/>
                    </a:cubicBezTo>
                    <a:cubicBezTo>
                      <a:pt x="52" y="122"/>
                      <a:pt x="52" y="122"/>
                      <a:pt x="52" y="122"/>
                    </a:cubicBezTo>
                    <a:cubicBezTo>
                      <a:pt x="53" y="122"/>
                      <a:pt x="53" y="120"/>
                      <a:pt x="53" y="120"/>
                    </a:cubicBezTo>
                    <a:cubicBezTo>
                      <a:pt x="52" y="120"/>
                      <a:pt x="53" y="120"/>
                      <a:pt x="52" y="119"/>
                    </a:cubicBezTo>
                    <a:cubicBezTo>
                      <a:pt x="52" y="119"/>
                      <a:pt x="52" y="119"/>
                      <a:pt x="52" y="119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2" y="118"/>
                      <a:pt x="51" y="118"/>
                      <a:pt x="51" y="119"/>
                    </a:cubicBezTo>
                    <a:cubicBezTo>
                      <a:pt x="51" y="118"/>
                      <a:pt x="52" y="119"/>
                      <a:pt x="51" y="119"/>
                    </a:cubicBezTo>
                    <a:cubicBezTo>
                      <a:pt x="52" y="120"/>
                      <a:pt x="52" y="119"/>
                      <a:pt x="52" y="119"/>
                    </a:cubicBezTo>
                    <a:cubicBezTo>
                      <a:pt x="52" y="120"/>
                      <a:pt x="52" y="120"/>
                      <a:pt x="52" y="120"/>
                    </a:cubicBezTo>
                    <a:cubicBezTo>
                      <a:pt x="52" y="120"/>
                      <a:pt x="52" y="121"/>
                      <a:pt x="52" y="121"/>
                    </a:cubicBezTo>
                    <a:cubicBezTo>
                      <a:pt x="52" y="121"/>
                      <a:pt x="52" y="121"/>
                      <a:pt x="52" y="121"/>
                    </a:cubicBezTo>
                    <a:cubicBezTo>
                      <a:pt x="52" y="121"/>
                      <a:pt x="52" y="121"/>
                      <a:pt x="52" y="121"/>
                    </a:cubicBezTo>
                    <a:cubicBezTo>
                      <a:pt x="52" y="122"/>
                      <a:pt x="51" y="122"/>
                      <a:pt x="51" y="120"/>
                    </a:cubicBezTo>
                    <a:cubicBezTo>
                      <a:pt x="52" y="119"/>
                      <a:pt x="50" y="121"/>
                      <a:pt x="51" y="120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0" y="119"/>
                      <a:pt x="50" y="120"/>
                    </a:cubicBezTo>
                    <a:cubicBezTo>
                      <a:pt x="49" y="119"/>
                      <a:pt x="50" y="120"/>
                      <a:pt x="49" y="120"/>
                    </a:cubicBezTo>
                    <a:cubicBezTo>
                      <a:pt x="50" y="119"/>
                      <a:pt x="49" y="119"/>
                      <a:pt x="49" y="120"/>
                    </a:cubicBezTo>
                    <a:cubicBezTo>
                      <a:pt x="49" y="119"/>
                      <a:pt x="49" y="120"/>
                      <a:pt x="49" y="120"/>
                    </a:cubicBezTo>
                    <a:cubicBezTo>
                      <a:pt x="48" y="120"/>
                      <a:pt x="48" y="121"/>
                      <a:pt x="48" y="120"/>
                    </a:cubicBezTo>
                    <a:cubicBezTo>
                      <a:pt x="49" y="121"/>
                      <a:pt x="49" y="121"/>
                      <a:pt x="48" y="121"/>
                    </a:cubicBezTo>
                    <a:cubicBezTo>
                      <a:pt x="48" y="121"/>
                      <a:pt x="48" y="120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7" y="121"/>
                      <a:pt x="48" y="122"/>
                      <a:pt x="48" y="122"/>
                    </a:cubicBezTo>
                    <a:cubicBezTo>
                      <a:pt x="48" y="123"/>
                      <a:pt x="47" y="123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6" y="120"/>
                      <a:pt x="47" y="120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8" y="119"/>
                      <a:pt x="48" y="119"/>
                      <a:pt x="47" y="119"/>
                    </a:cubicBezTo>
                    <a:cubicBezTo>
                      <a:pt x="47" y="118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6" y="118"/>
                      <a:pt x="46" y="121"/>
                      <a:pt x="46" y="119"/>
                    </a:cubicBezTo>
                    <a:cubicBezTo>
                      <a:pt x="45" y="120"/>
                      <a:pt x="46" y="118"/>
                      <a:pt x="45" y="119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5" y="119"/>
                      <a:pt x="45" y="119"/>
                      <a:pt x="45" y="119"/>
                    </a:cubicBezTo>
                    <a:cubicBezTo>
                      <a:pt x="45" y="119"/>
                      <a:pt x="45" y="117"/>
                      <a:pt x="46" y="118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9"/>
                      <a:pt x="46" y="119"/>
                      <a:pt x="46" y="119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9"/>
                      <a:pt x="46" y="119"/>
                      <a:pt x="46" y="119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6" y="118"/>
                      <a:pt x="46" y="118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8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7"/>
                      <a:pt x="44" y="116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6"/>
                      <a:pt x="44" y="116"/>
                    </a:cubicBezTo>
                    <a:cubicBezTo>
                      <a:pt x="44" y="115"/>
                      <a:pt x="44" y="115"/>
                      <a:pt x="44" y="115"/>
                    </a:cubicBezTo>
                    <a:cubicBezTo>
                      <a:pt x="44" y="115"/>
                      <a:pt x="44" y="115"/>
                      <a:pt x="44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4"/>
                      <a:pt x="43" y="114"/>
                      <a:pt x="42" y="114"/>
                    </a:cubicBezTo>
                    <a:cubicBezTo>
                      <a:pt x="42" y="114"/>
                      <a:pt x="42" y="115"/>
                      <a:pt x="42" y="114"/>
                    </a:cubicBezTo>
                    <a:cubicBezTo>
                      <a:pt x="42" y="114"/>
                      <a:pt x="43" y="114"/>
                      <a:pt x="43" y="114"/>
                    </a:cubicBezTo>
                    <a:cubicBezTo>
                      <a:pt x="42" y="114"/>
                      <a:pt x="41" y="113"/>
                      <a:pt x="42" y="113"/>
                    </a:cubicBezTo>
                    <a:cubicBezTo>
                      <a:pt x="42" y="112"/>
                      <a:pt x="42" y="112"/>
                      <a:pt x="43" y="113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42" y="112"/>
                      <a:pt x="42" y="111"/>
                      <a:pt x="42" y="112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42" y="111"/>
                      <a:pt x="42" y="111"/>
                      <a:pt x="42" y="111"/>
                    </a:cubicBezTo>
                    <a:cubicBezTo>
                      <a:pt x="42" y="110"/>
                      <a:pt x="42" y="111"/>
                      <a:pt x="42" y="111"/>
                    </a:cubicBezTo>
                    <a:cubicBezTo>
                      <a:pt x="42" y="111"/>
                      <a:pt x="42" y="111"/>
                      <a:pt x="42" y="111"/>
                    </a:cubicBezTo>
                    <a:cubicBezTo>
                      <a:pt x="42" y="110"/>
                      <a:pt x="43" y="109"/>
                      <a:pt x="43" y="109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4" y="110"/>
                      <a:pt x="44" y="109"/>
                      <a:pt x="45" y="110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5" y="110"/>
                      <a:pt x="45" y="111"/>
                      <a:pt x="46" y="111"/>
                    </a:cubicBezTo>
                    <a:cubicBezTo>
                      <a:pt x="47" y="110"/>
                      <a:pt x="47" y="110"/>
                      <a:pt x="47" y="109"/>
                    </a:cubicBezTo>
                    <a:cubicBezTo>
                      <a:pt x="47" y="109"/>
                      <a:pt x="47" y="110"/>
                      <a:pt x="48" y="108"/>
                    </a:cubicBezTo>
                    <a:cubicBezTo>
                      <a:pt x="47" y="107"/>
                      <a:pt x="47" y="108"/>
                      <a:pt x="47" y="108"/>
                    </a:cubicBezTo>
                    <a:cubicBezTo>
                      <a:pt x="47" y="107"/>
                      <a:pt x="47" y="107"/>
                      <a:pt x="47" y="107"/>
                    </a:cubicBezTo>
                    <a:cubicBezTo>
                      <a:pt x="47" y="106"/>
                      <a:pt x="48" y="107"/>
                      <a:pt x="48" y="107"/>
                    </a:cubicBezTo>
                    <a:cubicBezTo>
                      <a:pt x="48" y="107"/>
                      <a:pt x="48" y="106"/>
                      <a:pt x="48" y="106"/>
                    </a:cubicBezTo>
                    <a:cubicBezTo>
                      <a:pt x="48" y="107"/>
                      <a:pt x="48" y="107"/>
                      <a:pt x="48" y="106"/>
                    </a:cubicBezTo>
                    <a:cubicBezTo>
                      <a:pt x="49" y="105"/>
                      <a:pt x="48" y="106"/>
                      <a:pt x="48" y="106"/>
                    </a:cubicBezTo>
                    <a:cubicBezTo>
                      <a:pt x="48" y="106"/>
                      <a:pt x="47" y="107"/>
                      <a:pt x="47" y="106"/>
                    </a:cubicBezTo>
                    <a:cubicBezTo>
                      <a:pt x="47" y="106"/>
                      <a:pt x="47" y="107"/>
                      <a:pt x="47" y="107"/>
                    </a:cubicBezTo>
                    <a:cubicBezTo>
                      <a:pt x="47" y="107"/>
                      <a:pt x="47" y="105"/>
                      <a:pt x="47" y="106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8" y="105"/>
                      <a:pt x="48" y="105"/>
                      <a:pt x="48" y="104"/>
                    </a:cubicBezTo>
                    <a:cubicBezTo>
                      <a:pt x="48" y="104"/>
                      <a:pt x="49" y="105"/>
                      <a:pt x="48" y="104"/>
                    </a:cubicBezTo>
                    <a:cubicBezTo>
                      <a:pt x="49" y="103"/>
                      <a:pt x="48" y="103"/>
                      <a:pt x="47" y="103"/>
                    </a:cubicBezTo>
                    <a:cubicBezTo>
                      <a:pt x="47" y="102"/>
                      <a:pt x="47" y="102"/>
                      <a:pt x="47" y="102"/>
                    </a:cubicBezTo>
                    <a:cubicBezTo>
                      <a:pt x="47" y="102"/>
                      <a:pt x="47" y="102"/>
                      <a:pt x="47" y="102"/>
                    </a:cubicBezTo>
                    <a:cubicBezTo>
                      <a:pt x="47" y="100"/>
                      <a:pt x="47" y="100"/>
                      <a:pt x="47" y="100"/>
                    </a:cubicBezTo>
                    <a:cubicBezTo>
                      <a:pt x="47" y="100"/>
                      <a:pt x="47" y="99"/>
                      <a:pt x="46" y="100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0"/>
                      <a:pt x="46" y="99"/>
                      <a:pt x="46" y="99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5" y="100"/>
                      <a:pt x="45" y="99"/>
                      <a:pt x="44" y="99"/>
                    </a:cubicBezTo>
                    <a:cubicBezTo>
                      <a:pt x="44" y="100"/>
                      <a:pt x="44" y="101"/>
                      <a:pt x="44" y="100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4" y="99"/>
                      <a:pt x="43" y="99"/>
                      <a:pt x="44" y="98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5" y="98"/>
                      <a:pt x="45" y="98"/>
                      <a:pt x="45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9"/>
                      <a:pt x="44" y="98"/>
                      <a:pt x="44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5"/>
                      <a:pt x="44" y="95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5" y="94"/>
                      <a:pt x="45" y="95"/>
                      <a:pt x="46" y="94"/>
                    </a:cubicBezTo>
                    <a:cubicBezTo>
                      <a:pt x="46" y="93"/>
                      <a:pt x="45" y="94"/>
                      <a:pt x="45" y="94"/>
                    </a:cubicBezTo>
                    <a:cubicBezTo>
                      <a:pt x="45" y="93"/>
                      <a:pt x="44" y="93"/>
                      <a:pt x="44" y="93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44" y="92"/>
                      <a:pt x="44" y="92"/>
                      <a:pt x="44" y="93"/>
                    </a:cubicBezTo>
                    <a:cubicBezTo>
                      <a:pt x="44" y="92"/>
                      <a:pt x="44" y="93"/>
                      <a:pt x="43" y="92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4" y="92"/>
                      <a:pt x="44" y="91"/>
                      <a:pt x="44" y="91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4" y="91"/>
                      <a:pt x="44" y="91"/>
                      <a:pt x="43" y="91"/>
                    </a:cubicBezTo>
                    <a:cubicBezTo>
                      <a:pt x="43" y="90"/>
                      <a:pt x="43" y="91"/>
                      <a:pt x="43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0"/>
                      <a:pt x="43" y="90"/>
                      <a:pt x="42" y="90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4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4" y="89"/>
                      <a:pt x="44" y="88"/>
                      <a:pt x="44" y="88"/>
                    </a:cubicBezTo>
                    <a:cubicBezTo>
                      <a:pt x="44" y="88"/>
                      <a:pt x="45" y="88"/>
                      <a:pt x="44" y="88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88"/>
                      <a:pt x="45" y="87"/>
                      <a:pt x="45" y="87"/>
                    </a:cubicBezTo>
                    <a:cubicBezTo>
                      <a:pt x="45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5" y="86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45" y="87"/>
                      <a:pt x="44" y="87"/>
                      <a:pt x="44" y="86"/>
                    </a:cubicBezTo>
                    <a:cubicBezTo>
                      <a:pt x="44" y="87"/>
                      <a:pt x="44" y="87"/>
                      <a:pt x="44" y="86"/>
                    </a:cubicBezTo>
                    <a:cubicBezTo>
                      <a:pt x="44" y="85"/>
                      <a:pt x="44" y="85"/>
                      <a:pt x="44" y="85"/>
                    </a:cubicBezTo>
                    <a:cubicBezTo>
                      <a:pt x="43" y="85"/>
                      <a:pt x="43" y="85"/>
                      <a:pt x="44" y="85"/>
                    </a:cubicBezTo>
                    <a:cubicBezTo>
                      <a:pt x="45" y="83"/>
                      <a:pt x="43" y="84"/>
                      <a:pt x="44" y="84"/>
                    </a:cubicBezTo>
                    <a:cubicBezTo>
                      <a:pt x="43" y="84"/>
                      <a:pt x="44" y="83"/>
                      <a:pt x="44" y="84"/>
                    </a:cubicBezTo>
                    <a:cubicBezTo>
                      <a:pt x="44" y="84"/>
                      <a:pt x="45" y="83"/>
                      <a:pt x="44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4" y="82"/>
                      <a:pt x="43" y="84"/>
                      <a:pt x="43" y="84"/>
                    </a:cubicBezTo>
                    <a:cubicBezTo>
                      <a:pt x="43" y="84"/>
                      <a:pt x="43" y="84"/>
                      <a:pt x="43" y="83"/>
                    </a:cubicBezTo>
                    <a:cubicBezTo>
                      <a:pt x="43" y="84"/>
                      <a:pt x="42" y="83"/>
                      <a:pt x="43" y="83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1" y="82"/>
                      <a:pt x="43" y="82"/>
                      <a:pt x="42" y="82"/>
                    </a:cubicBezTo>
                    <a:cubicBezTo>
                      <a:pt x="41" y="82"/>
                      <a:pt x="42" y="81"/>
                      <a:pt x="42" y="81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2" y="80"/>
                      <a:pt x="42" y="80"/>
                      <a:pt x="42" y="80"/>
                    </a:cubicBezTo>
                    <a:cubicBezTo>
                      <a:pt x="42" y="80"/>
                      <a:pt x="42" y="80"/>
                      <a:pt x="42" y="80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80"/>
                      <a:pt x="42" y="79"/>
                      <a:pt x="42" y="79"/>
                    </a:cubicBezTo>
                    <a:cubicBezTo>
                      <a:pt x="42" y="79"/>
                      <a:pt x="41" y="78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1" y="80"/>
                      <a:pt x="40" y="79"/>
                      <a:pt x="40" y="79"/>
                    </a:cubicBezTo>
                    <a:cubicBezTo>
                      <a:pt x="40" y="79"/>
                      <a:pt x="41" y="80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78"/>
                      <a:pt x="41" y="78"/>
                      <a:pt x="40" y="78"/>
                    </a:cubicBezTo>
                    <a:cubicBezTo>
                      <a:pt x="40" y="79"/>
                      <a:pt x="39" y="78"/>
                      <a:pt x="40" y="78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0" y="78"/>
                      <a:pt x="40" y="77"/>
                      <a:pt x="40" y="78"/>
                    </a:cubicBezTo>
                    <a:cubicBezTo>
                      <a:pt x="39" y="78"/>
                      <a:pt x="39" y="78"/>
                      <a:pt x="39" y="77"/>
                    </a:cubicBezTo>
                    <a:cubicBezTo>
                      <a:pt x="40" y="76"/>
                      <a:pt x="40" y="77"/>
                      <a:pt x="40" y="75"/>
                    </a:cubicBezTo>
                    <a:cubicBezTo>
                      <a:pt x="39" y="76"/>
                      <a:pt x="39" y="76"/>
                      <a:pt x="39" y="75"/>
                    </a:cubicBezTo>
                    <a:cubicBezTo>
                      <a:pt x="39" y="76"/>
                      <a:pt x="38" y="77"/>
                      <a:pt x="39" y="76"/>
                    </a:cubicBezTo>
                    <a:cubicBezTo>
                      <a:pt x="39" y="76"/>
                      <a:pt x="39" y="75"/>
                      <a:pt x="38" y="76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6"/>
                      <a:pt x="40" y="75"/>
                      <a:pt x="39" y="74"/>
                    </a:cubicBezTo>
                    <a:cubicBezTo>
                      <a:pt x="40" y="75"/>
                      <a:pt x="41" y="74"/>
                      <a:pt x="41" y="73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0"/>
                      <a:pt x="41" y="70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69"/>
                      <a:pt x="41" y="70"/>
                      <a:pt x="41" y="70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70"/>
                      <a:pt x="42" y="68"/>
                      <a:pt x="41" y="69"/>
                    </a:cubicBezTo>
                    <a:cubicBezTo>
                      <a:pt x="41" y="68"/>
                      <a:pt x="41" y="69"/>
                      <a:pt x="40" y="69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38" y="69"/>
                      <a:pt x="37" y="70"/>
                      <a:pt x="38" y="71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4"/>
                      <a:pt x="37" y="74"/>
                      <a:pt x="38" y="75"/>
                    </a:cubicBezTo>
                    <a:cubicBezTo>
                      <a:pt x="38" y="76"/>
                      <a:pt x="38" y="75"/>
                      <a:pt x="38" y="75"/>
                    </a:cubicBezTo>
                    <a:cubicBezTo>
                      <a:pt x="38" y="76"/>
                      <a:pt x="37" y="76"/>
                      <a:pt x="38" y="75"/>
                    </a:cubicBezTo>
                    <a:cubicBezTo>
                      <a:pt x="38" y="76"/>
                      <a:pt x="37" y="73"/>
                      <a:pt x="37" y="74"/>
                    </a:cubicBezTo>
                    <a:cubicBezTo>
                      <a:pt x="37" y="75"/>
                      <a:pt x="37" y="74"/>
                      <a:pt x="37" y="74"/>
                    </a:cubicBezTo>
                    <a:cubicBezTo>
                      <a:pt x="36" y="75"/>
                      <a:pt x="37" y="75"/>
                      <a:pt x="37" y="74"/>
                    </a:cubicBezTo>
                    <a:cubicBezTo>
                      <a:pt x="37" y="74"/>
                      <a:pt x="36" y="74"/>
                      <a:pt x="36" y="74"/>
                    </a:cubicBezTo>
                    <a:cubicBezTo>
                      <a:pt x="37" y="74"/>
                      <a:pt x="36" y="74"/>
                      <a:pt x="36" y="74"/>
                    </a:cubicBezTo>
                    <a:cubicBezTo>
                      <a:pt x="36" y="75"/>
                      <a:pt x="36" y="74"/>
                      <a:pt x="36" y="74"/>
                    </a:cubicBezTo>
                    <a:cubicBezTo>
                      <a:pt x="36" y="75"/>
                      <a:pt x="37" y="75"/>
                      <a:pt x="36" y="74"/>
                    </a:cubicBezTo>
                    <a:cubicBezTo>
                      <a:pt x="36" y="73"/>
                      <a:pt x="36" y="73"/>
                      <a:pt x="36" y="74"/>
                    </a:cubicBezTo>
                    <a:cubicBezTo>
                      <a:pt x="36" y="75"/>
                      <a:pt x="35" y="75"/>
                      <a:pt x="36" y="74"/>
                    </a:cubicBezTo>
                    <a:cubicBezTo>
                      <a:pt x="36" y="73"/>
                      <a:pt x="36" y="74"/>
                      <a:pt x="36" y="73"/>
                    </a:cubicBezTo>
                    <a:cubicBezTo>
                      <a:pt x="36" y="73"/>
                      <a:pt x="36" y="75"/>
                      <a:pt x="36" y="73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5" y="76"/>
                      <a:pt x="35" y="73"/>
                      <a:pt x="36" y="73"/>
                    </a:cubicBezTo>
                    <a:cubicBezTo>
                      <a:pt x="36" y="73"/>
                      <a:pt x="34" y="74"/>
                      <a:pt x="36" y="73"/>
                    </a:cubicBezTo>
                    <a:cubicBezTo>
                      <a:pt x="35" y="72"/>
                      <a:pt x="36" y="73"/>
                      <a:pt x="36" y="72"/>
                    </a:cubicBezTo>
                    <a:cubicBezTo>
                      <a:pt x="36" y="71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7" y="72"/>
                      <a:pt x="36" y="71"/>
                      <a:pt x="36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5" y="71"/>
                      <a:pt x="37" y="73"/>
                      <a:pt x="38" y="71"/>
                    </a:cubicBezTo>
                    <a:cubicBezTo>
                      <a:pt x="38" y="71"/>
                      <a:pt x="37" y="70"/>
                      <a:pt x="37" y="70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8"/>
                      <a:pt x="37" y="67"/>
                      <a:pt x="37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4"/>
                      <a:pt x="37" y="64"/>
                      <a:pt x="37" y="65"/>
                    </a:cubicBezTo>
                    <a:cubicBezTo>
                      <a:pt x="37" y="65"/>
                      <a:pt x="37" y="64"/>
                      <a:pt x="37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3"/>
                      <a:pt x="35" y="64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2"/>
                      <a:pt x="35" y="62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4" y="60"/>
                      <a:pt x="33" y="61"/>
                      <a:pt x="33" y="60"/>
                    </a:cubicBezTo>
                    <a:cubicBezTo>
                      <a:pt x="32" y="60"/>
                      <a:pt x="32" y="58"/>
                      <a:pt x="33" y="58"/>
                    </a:cubicBezTo>
                    <a:cubicBezTo>
                      <a:pt x="33" y="58"/>
                      <a:pt x="34" y="58"/>
                      <a:pt x="34" y="58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2" y="55"/>
                      <a:pt x="32" y="56"/>
                    </a:cubicBezTo>
                    <a:cubicBezTo>
                      <a:pt x="31" y="56"/>
                      <a:pt x="32" y="57"/>
                      <a:pt x="32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1" y="60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6"/>
                      <a:pt x="29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8" y="55"/>
                      <a:pt x="29" y="55"/>
                    </a:cubicBezTo>
                    <a:cubicBezTo>
                      <a:pt x="28" y="53"/>
                      <a:pt x="31" y="56"/>
                      <a:pt x="30" y="55"/>
                    </a:cubicBezTo>
                    <a:cubicBezTo>
                      <a:pt x="30" y="54"/>
                      <a:pt x="30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4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8" y="51"/>
                      <a:pt x="29" y="52"/>
                    </a:cubicBezTo>
                    <a:cubicBezTo>
                      <a:pt x="28" y="52"/>
                      <a:pt x="29" y="51"/>
                      <a:pt x="30" y="52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0"/>
                      <a:pt x="29" y="50"/>
                      <a:pt x="29" y="51"/>
                    </a:cubicBezTo>
                    <a:cubicBezTo>
                      <a:pt x="30" y="52"/>
                      <a:pt x="29" y="50"/>
                      <a:pt x="29" y="50"/>
                    </a:cubicBezTo>
                    <a:cubicBezTo>
                      <a:pt x="29" y="51"/>
                      <a:pt x="29" y="50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9" y="47"/>
                      <a:pt x="29" y="46"/>
                      <a:pt x="29" y="46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43"/>
                      <a:pt x="29" y="44"/>
                      <a:pt x="28" y="44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4"/>
                      <a:pt x="28" y="43"/>
                      <a:pt x="28" y="43"/>
                    </a:cubicBezTo>
                    <a:cubicBezTo>
                      <a:pt x="27" y="44"/>
                      <a:pt x="28" y="43"/>
                      <a:pt x="27" y="44"/>
                    </a:cubicBezTo>
                    <a:cubicBezTo>
                      <a:pt x="27" y="45"/>
                      <a:pt x="27" y="45"/>
                      <a:pt x="27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6" y="45"/>
                      <a:pt x="28" y="43"/>
                      <a:pt x="27" y="43"/>
                    </a:cubicBezTo>
                    <a:cubicBezTo>
                      <a:pt x="27" y="44"/>
                      <a:pt x="26" y="44"/>
                      <a:pt x="26" y="43"/>
                    </a:cubicBezTo>
                    <a:cubicBezTo>
                      <a:pt x="25" y="43"/>
                      <a:pt x="26" y="43"/>
                      <a:pt x="26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1"/>
                      <a:pt x="26" y="42"/>
                      <a:pt x="25" y="41"/>
                    </a:cubicBezTo>
                    <a:cubicBezTo>
                      <a:pt x="26" y="41"/>
                      <a:pt x="27" y="41"/>
                      <a:pt x="26" y="39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0"/>
                      <a:pt x="24" y="39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7" y="35"/>
                      <a:pt x="25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4"/>
                      <a:pt x="25" y="33"/>
                      <a:pt x="26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6"/>
                      <a:pt x="26" y="36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4"/>
                      <a:pt x="26" y="34"/>
                    </a:cubicBezTo>
                    <a:cubicBezTo>
                      <a:pt x="26" y="33"/>
                      <a:pt x="27" y="34"/>
                      <a:pt x="26" y="33"/>
                    </a:cubicBezTo>
                    <a:cubicBezTo>
                      <a:pt x="26" y="34"/>
                      <a:pt x="25" y="33"/>
                      <a:pt x="25" y="33"/>
                    </a:cubicBezTo>
                    <a:cubicBezTo>
                      <a:pt x="25" y="35"/>
                      <a:pt x="25" y="32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3" y="33"/>
                      <a:pt x="23" y="33"/>
                      <a:pt x="23" y="35"/>
                    </a:cubicBezTo>
                    <a:cubicBezTo>
                      <a:pt x="24" y="35"/>
                      <a:pt x="23" y="36"/>
                      <a:pt x="24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3" y="38"/>
                      <a:pt x="23" y="36"/>
                      <a:pt x="23" y="38"/>
                    </a:cubicBezTo>
                    <a:cubicBezTo>
                      <a:pt x="23" y="39"/>
                      <a:pt x="24" y="38"/>
                      <a:pt x="23" y="39"/>
                    </a:cubicBezTo>
                    <a:cubicBezTo>
                      <a:pt x="22" y="39"/>
                      <a:pt x="24" y="38"/>
                      <a:pt x="23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9"/>
                      <a:pt x="23" y="41"/>
                      <a:pt x="23" y="39"/>
                    </a:cubicBezTo>
                    <a:cubicBezTo>
                      <a:pt x="23" y="39"/>
                      <a:pt x="23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7"/>
                      <a:pt x="22" y="39"/>
                      <a:pt x="22" y="37"/>
                    </a:cubicBezTo>
                    <a:cubicBezTo>
                      <a:pt x="21" y="37"/>
                      <a:pt x="21" y="39"/>
                      <a:pt x="22" y="37"/>
                    </a:cubicBezTo>
                    <a:cubicBezTo>
                      <a:pt x="22" y="38"/>
                      <a:pt x="22" y="38"/>
                      <a:pt x="21" y="37"/>
                    </a:cubicBezTo>
                    <a:cubicBezTo>
                      <a:pt x="21" y="38"/>
                      <a:pt x="20" y="37"/>
                      <a:pt x="21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2" y="38"/>
                      <a:pt x="21" y="38"/>
                      <a:pt x="21" y="37"/>
                    </a:cubicBezTo>
                    <a:cubicBezTo>
                      <a:pt x="22" y="39"/>
                      <a:pt x="21" y="37"/>
                      <a:pt x="21" y="38"/>
                    </a:cubicBezTo>
                    <a:cubicBezTo>
                      <a:pt x="20" y="36"/>
                      <a:pt x="20" y="37"/>
                      <a:pt x="21" y="37"/>
                    </a:cubicBezTo>
                    <a:cubicBezTo>
                      <a:pt x="21" y="38"/>
                      <a:pt x="21" y="35"/>
                      <a:pt x="21" y="37"/>
                    </a:cubicBezTo>
                    <a:cubicBezTo>
                      <a:pt x="20" y="36"/>
                      <a:pt x="21" y="36"/>
                      <a:pt x="20" y="36"/>
                    </a:cubicBezTo>
                    <a:cubicBezTo>
                      <a:pt x="19" y="36"/>
                      <a:pt x="21" y="38"/>
                      <a:pt x="20" y="34"/>
                    </a:cubicBezTo>
                    <a:cubicBezTo>
                      <a:pt x="20" y="33"/>
                      <a:pt x="21" y="34"/>
                      <a:pt x="20" y="35"/>
                    </a:cubicBezTo>
                    <a:cubicBezTo>
                      <a:pt x="19" y="34"/>
                      <a:pt x="20" y="34"/>
                      <a:pt x="21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19" y="36"/>
                      <a:pt x="21" y="35"/>
                      <a:pt x="21" y="36"/>
                    </a:cubicBezTo>
                    <a:cubicBezTo>
                      <a:pt x="20" y="35"/>
                      <a:pt x="22" y="37"/>
                      <a:pt x="22" y="35"/>
                    </a:cubicBezTo>
                    <a:cubicBezTo>
                      <a:pt x="22" y="35"/>
                      <a:pt x="22" y="34"/>
                      <a:pt x="22" y="36"/>
                    </a:cubicBezTo>
                    <a:cubicBezTo>
                      <a:pt x="22" y="35"/>
                      <a:pt x="23" y="37"/>
                      <a:pt x="23" y="35"/>
                    </a:cubicBezTo>
                    <a:cubicBezTo>
                      <a:pt x="23" y="35"/>
                      <a:pt x="22" y="34"/>
                      <a:pt x="22" y="34"/>
                    </a:cubicBezTo>
                    <a:cubicBezTo>
                      <a:pt x="23" y="34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20" y="34"/>
                      <a:pt x="21" y="33"/>
                    </a:cubicBezTo>
                    <a:cubicBezTo>
                      <a:pt x="22" y="30"/>
                      <a:pt x="21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1" y="31"/>
                      <a:pt x="22" y="32"/>
                    </a:cubicBezTo>
                    <a:cubicBezTo>
                      <a:pt x="22" y="33"/>
                      <a:pt x="23" y="33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2"/>
                      <a:pt x="24" y="33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30"/>
                      <a:pt x="25" y="30"/>
                      <a:pt x="24" y="29"/>
                    </a:cubicBezTo>
                    <a:cubicBezTo>
                      <a:pt x="24" y="29"/>
                      <a:pt x="25" y="28"/>
                      <a:pt x="24" y="29"/>
                    </a:cubicBezTo>
                    <a:cubicBezTo>
                      <a:pt x="24" y="28"/>
                      <a:pt x="22" y="29"/>
                      <a:pt x="23" y="27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7"/>
                      <a:pt x="22" y="27"/>
                    </a:cubicBezTo>
                    <a:cubicBezTo>
                      <a:pt x="22" y="27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8"/>
                      <a:pt x="21" y="27"/>
                      <a:pt x="21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6"/>
                      <a:pt x="21" y="24"/>
                      <a:pt x="21" y="26"/>
                    </a:cubicBezTo>
                    <a:cubicBezTo>
                      <a:pt x="20" y="26"/>
                      <a:pt x="21" y="26"/>
                      <a:pt x="20" y="25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1" y="25"/>
                      <a:pt x="19" y="25"/>
                      <a:pt x="19" y="24"/>
                    </a:cubicBezTo>
                    <a:cubicBezTo>
                      <a:pt x="20" y="24"/>
                      <a:pt x="20" y="25"/>
                      <a:pt x="20" y="24"/>
                    </a:cubicBezTo>
                    <a:cubicBezTo>
                      <a:pt x="21" y="25"/>
                      <a:pt x="20" y="22"/>
                      <a:pt x="22" y="24"/>
                    </a:cubicBezTo>
                    <a:cubicBezTo>
                      <a:pt x="21" y="23"/>
                      <a:pt x="22" y="25"/>
                      <a:pt x="22" y="24"/>
                    </a:cubicBezTo>
                    <a:cubicBezTo>
                      <a:pt x="22" y="23"/>
                      <a:pt x="21" y="23"/>
                      <a:pt x="21" y="23"/>
                    </a:cubicBezTo>
                    <a:cubicBezTo>
                      <a:pt x="22" y="23"/>
                      <a:pt x="21" y="21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2"/>
                      <a:pt x="21" y="22"/>
                    </a:cubicBezTo>
                    <a:cubicBezTo>
                      <a:pt x="21" y="21"/>
                      <a:pt x="21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9" y="21"/>
                      <a:pt x="21" y="21"/>
                      <a:pt x="20" y="20"/>
                    </a:cubicBezTo>
                    <a:cubicBezTo>
                      <a:pt x="20" y="21"/>
                      <a:pt x="20" y="22"/>
                      <a:pt x="20" y="21"/>
                    </a:cubicBezTo>
                    <a:cubicBezTo>
                      <a:pt x="19" y="20"/>
                      <a:pt x="19" y="21"/>
                      <a:pt x="19" y="22"/>
                    </a:cubicBezTo>
                    <a:cubicBezTo>
                      <a:pt x="18" y="22"/>
                      <a:pt x="18" y="23"/>
                      <a:pt x="18" y="21"/>
                    </a:cubicBezTo>
                    <a:cubicBezTo>
                      <a:pt x="17" y="21"/>
                      <a:pt x="16" y="19"/>
                      <a:pt x="17" y="22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5" y="23"/>
                      <a:pt x="14" y="22"/>
                    </a:cubicBezTo>
                    <a:cubicBezTo>
                      <a:pt x="14" y="22"/>
                      <a:pt x="15" y="22"/>
                      <a:pt x="14" y="22"/>
                    </a:cubicBezTo>
                    <a:cubicBezTo>
                      <a:pt x="13" y="21"/>
                      <a:pt x="14" y="22"/>
                      <a:pt x="14" y="22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0"/>
                      <a:pt x="12" y="25"/>
                      <a:pt x="13" y="22"/>
                    </a:cubicBezTo>
                    <a:cubicBezTo>
                      <a:pt x="12" y="23"/>
                      <a:pt x="12" y="21"/>
                      <a:pt x="13" y="22"/>
                    </a:cubicBezTo>
                    <a:cubicBezTo>
                      <a:pt x="12" y="22"/>
                      <a:pt x="13" y="24"/>
                      <a:pt x="13" y="22"/>
                    </a:cubicBezTo>
                    <a:cubicBezTo>
                      <a:pt x="12" y="23"/>
                      <a:pt x="12" y="21"/>
                      <a:pt x="12" y="23"/>
                    </a:cubicBezTo>
                    <a:cubicBezTo>
                      <a:pt x="12" y="19"/>
                      <a:pt x="13" y="23"/>
                      <a:pt x="12" y="23"/>
                    </a:cubicBezTo>
                    <a:cubicBezTo>
                      <a:pt x="12" y="22"/>
                      <a:pt x="12" y="24"/>
                      <a:pt x="12" y="23"/>
                    </a:cubicBezTo>
                    <a:cubicBezTo>
                      <a:pt x="12" y="21"/>
                      <a:pt x="13" y="23"/>
                      <a:pt x="12" y="22"/>
                    </a:cubicBezTo>
                    <a:cubicBezTo>
                      <a:pt x="12" y="22"/>
                      <a:pt x="13" y="21"/>
                      <a:pt x="12" y="22"/>
                    </a:cubicBezTo>
                    <a:cubicBezTo>
                      <a:pt x="12" y="23"/>
                      <a:pt x="13" y="20"/>
                      <a:pt x="12" y="22"/>
                    </a:cubicBezTo>
                    <a:cubicBezTo>
                      <a:pt x="13" y="22"/>
                      <a:pt x="13" y="23"/>
                      <a:pt x="12" y="22"/>
                    </a:cubicBezTo>
                    <a:cubicBezTo>
                      <a:pt x="13" y="20"/>
                      <a:pt x="13" y="23"/>
                      <a:pt x="13" y="22"/>
                    </a:cubicBezTo>
                    <a:cubicBezTo>
                      <a:pt x="12" y="21"/>
                      <a:pt x="13" y="21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4" y="18"/>
                      <a:pt x="14" y="21"/>
                      <a:pt x="14" y="19"/>
                    </a:cubicBezTo>
                    <a:cubicBezTo>
                      <a:pt x="14" y="18"/>
                      <a:pt x="13" y="19"/>
                      <a:pt x="14" y="19"/>
                    </a:cubicBezTo>
                    <a:cubicBezTo>
                      <a:pt x="15" y="19"/>
                      <a:pt x="14" y="18"/>
                      <a:pt x="14" y="18"/>
                    </a:cubicBezTo>
                    <a:cubicBezTo>
                      <a:pt x="14" y="18"/>
                      <a:pt x="15" y="18"/>
                      <a:pt x="14" y="17"/>
                    </a:cubicBezTo>
                    <a:cubicBezTo>
                      <a:pt x="14" y="17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5"/>
                      <a:pt x="14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4" y="14"/>
                      <a:pt x="14" y="13"/>
                      <a:pt x="13" y="13"/>
                    </a:cubicBezTo>
                    <a:cubicBezTo>
                      <a:pt x="13" y="13"/>
                      <a:pt x="13" y="12"/>
                      <a:pt x="14" y="12"/>
                    </a:cubicBezTo>
                    <a:cubicBezTo>
                      <a:pt x="14" y="11"/>
                      <a:pt x="13" y="12"/>
                      <a:pt x="14" y="11"/>
                    </a:cubicBezTo>
                    <a:cubicBezTo>
                      <a:pt x="14" y="11"/>
                      <a:pt x="15" y="12"/>
                      <a:pt x="14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7"/>
                      <a:pt x="12" y="8"/>
                    </a:cubicBezTo>
                    <a:cubicBezTo>
                      <a:pt x="12" y="8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8"/>
                      <a:pt x="11" y="7"/>
                      <a:pt x="11" y="7"/>
                    </a:cubicBezTo>
                    <a:cubicBezTo>
                      <a:pt x="11" y="6"/>
                      <a:pt x="11" y="8"/>
                      <a:pt x="11" y="7"/>
                    </a:cubicBezTo>
                    <a:cubicBezTo>
                      <a:pt x="11" y="6"/>
                      <a:pt x="11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6"/>
                      <a:pt x="10" y="5"/>
                    </a:cubicBezTo>
                    <a:cubicBezTo>
                      <a:pt x="11" y="5"/>
                      <a:pt x="12" y="5"/>
                      <a:pt x="11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3"/>
                      <a:pt x="8" y="5"/>
                      <a:pt x="9" y="4"/>
                    </a:cubicBezTo>
                    <a:cubicBezTo>
                      <a:pt x="9" y="3"/>
                      <a:pt x="9" y="4"/>
                      <a:pt x="9" y="5"/>
                    </a:cubicBezTo>
                    <a:cubicBezTo>
                      <a:pt x="9" y="6"/>
                      <a:pt x="8" y="5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4"/>
                      <a:pt x="8" y="3"/>
                      <a:pt x="7" y="3"/>
                    </a:cubicBezTo>
                    <a:cubicBezTo>
                      <a:pt x="7" y="3"/>
                      <a:pt x="7" y="4"/>
                      <a:pt x="7" y="3"/>
                    </a:cubicBezTo>
                    <a:cubicBezTo>
                      <a:pt x="6" y="3"/>
                      <a:pt x="7" y="3"/>
                      <a:pt x="6" y="2"/>
                    </a:cubicBezTo>
                    <a:cubicBezTo>
                      <a:pt x="6" y="1"/>
                      <a:pt x="6" y="1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3"/>
                      <a:pt x="3" y="3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3"/>
                      <a:pt x="3" y="1"/>
                      <a:pt x="3" y="2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1" y="1"/>
                    </a:cubicBezTo>
                    <a:cubicBezTo>
                      <a:pt x="2" y="1"/>
                      <a:pt x="2" y="3"/>
                      <a:pt x="3" y="3"/>
                    </a:cubicBezTo>
                    <a:cubicBezTo>
                      <a:pt x="3" y="3"/>
                      <a:pt x="5" y="5"/>
                      <a:pt x="4" y="6"/>
                    </a:cubicBezTo>
                    <a:cubicBezTo>
                      <a:pt x="4" y="7"/>
                      <a:pt x="4" y="10"/>
                      <a:pt x="5" y="9"/>
                    </a:cubicBezTo>
                    <a:cubicBezTo>
                      <a:pt x="5" y="11"/>
                      <a:pt x="5" y="12"/>
                      <a:pt x="6" y="12"/>
                    </a:cubicBezTo>
                    <a:cubicBezTo>
                      <a:pt x="4" y="12"/>
                      <a:pt x="7" y="11"/>
                      <a:pt x="7" y="14"/>
                    </a:cubicBezTo>
                    <a:cubicBezTo>
                      <a:pt x="8" y="14"/>
                      <a:pt x="5" y="16"/>
                      <a:pt x="8" y="17"/>
                    </a:cubicBezTo>
                    <a:cubicBezTo>
                      <a:pt x="8" y="18"/>
                      <a:pt x="8" y="18"/>
                      <a:pt x="9" y="20"/>
                    </a:cubicBezTo>
                    <a:cubicBezTo>
                      <a:pt x="9" y="19"/>
                      <a:pt x="10" y="19"/>
                      <a:pt x="10" y="22"/>
                    </a:cubicBezTo>
                    <a:cubicBezTo>
                      <a:pt x="9" y="24"/>
                      <a:pt x="11" y="23"/>
                      <a:pt x="11" y="24"/>
                    </a:cubicBezTo>
                    <a:cubicBezTo>
                      <a:pt x="13" y="21"/>
                      <a:pt x="11" y="27"/>
                      <a:pt x="12" y="27"/>
                    </a:cubicBezTo>
                    <a:cubicBezTo>
                      <a:pt x="10" y="27"/>
                      <a:pt x="13" y="29"/>
                      <a:pt x="14" y="29"/>
                    </a:cubicBezTo>
                    <a:cubicBezTo>
                      <a:pt x="14" y="33"/>
                      <a:pt x="15" y="33"/>
                      <a:pt x="15" y="32"/>
                    </a:cubicBezTo>
                    <a:cubicBezTo>
                      <a:pt x="15" y="30"/>
                      <a:pt x="15" y="31"/>
                      <a:pt x="16" y="34"/>
                    </a:cubicBezTo>
                    <a:cubicBezTo>
                      <a:pt x="16" y="34"/>
                      <a:pt x="17" y="37"/>
                      <a:pt x="17" y="37"/>
                    </a:cubicBezTo>
                    <a:cubicBezTo>
                      <a:pt x="19" y="39"/>
                      <a:pt x="17" y="40"/>
                      <a:pt x="18" y="38"/>
                    </a:cubicBezTo>
                    <a:cubicBezTo>
                      <a:pt x="19" y="35"/>
                      <a:pt x="18" y="39"/>
                      <a:pt x="19" y="40"/>
                    </a:cubicBezTo>
                    <a:cubicBezTo>
                      <a:pt x="20" y="42"/>
                      <a:pt x="21" y="42"/>
                      <a:pt x="21" y="43"/>
                    </a:cubicBezTo>
                    <a:cubicBezTo>
                      <a:pt x="22" y="41"/>
                      <a:pt x="22" y="44"/>
                      <a:pt x="23" y="46"/>
                    </a:cubicBezTo>
                    <a:cubicBezTo>
                      <a:pt x="24" y="46"/>
                      <a:pt x="25" y="47"/>
                      <a:pt x="25" y="49"/>
                    </a:cubicBezTo>
                    <a:cubicBezTo>
                      <a:pt x="26" y="49"/>
                      <a:pt x="25" y="50"/>
                      <a:pt x="26" y="51"/>
                    </a:cubicBezTo>
                    <a:cubicBezTo>
                      <a:pt x="27" y="52"/>
                      <a:pt x="28" y="53"/>
                      <a:pt x="28" y="54"/>
                    </a:cubicBezTo>
                    <a:cubicBezTo>
                      <a:pt x="27" y="57"/>
                      <a:pt x="28" y="56"/>
                      <a:pt x="27" y="57"/>
                    </a:cubicBezTo>
                    <a:cubicBezTo>
                      <a:pt x="26" y="57"/>
                      <a:pt x="23" y="57"/>
                      <a:pt x="25" y="58"/>
                    </a:cubicBezTo>
                    <a:cubicBezTo>
                      <a:pt x="24" y="57"/>
                      <a:pt x="25" y="59"/>
                      <a:pt x="23" y="60"/>
                    </a:cubicBezTo>
                    <a:cubicBezTo>
                      <a:pt x="24" y="59"/>
                      <a:pt x="24" y="60"/>
                      <a:pt x="22" y="60"/>
                    </a:cubicBezTo>
                    <a:cubicBezTo>
                      <a:pt x="20" y="59"/>
                      <a:pt x="21" y="61"/>
                      <a:pt x="21" y="61"/>
                    </a:cubicBezTo>
                    <a:cubicBezTo>
                      <a:pt x="20" y="58"/>
                      <a:pt x="22" y="61"/>
                      <a:pt x="21" y="58"/>
                    </a:cubicBezTo>
                    <a:cubicBezTo>
                      <a:pt x="19" y="59"/>
                      <a:pt x="23" y="61"/>
                      <a:pt x="21" y="61"/>
                    </a:cubicBezTo>
                    <a:cubicBezTo>
                      <a:pt x="22" y="62"/>
                      <a:pt x="22" y="62"/>
                      <a:pt x="23" y="62"/>
                    </a:cubicBezTo>
                    <a:cubicBezTo>
                      <a:pt x="24" y="67"/>
                      <a:pt x="22" y="64"/>
                      <a:pt x="22" y="63"/>
                    </a:cubicBezTo>
                    <a:cubicBezTo>
                      <a:pt x="24" y="70"/>
                      <a:pt x="22" y="62"/>
                      <a:pt x="22" y="66"/>
                    </a:cubicBezTo>
                    <a:cubicBezTo>
                      <a:pt x="22" y="68"/>
                      <a:pt x="21" y="68"/>
                      <a:pt x="22" y="70"/>
                    </a:cubicBezTo>
                    <a:cubicBezTo>
                      <a:pt x="22" y="71"/>
                      <a:pt x="24" y="74"/>
                      <a:pt x="23" y="68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4" y="71"/>
                      <a:pt x="24" y="68"/>
                      <a:pt x="25" y="70"/>
                    </a:cubicBezTo>
                    <a:cubicBezTo>
                      <a:pt x="24" y="73"/>
                      <a:pt x="23" y="75"/>
                      <a:pt x="25" y="72"/>
                    </a:cubicBezTo>
                    <a:cubicBezTo>
                      <a:pt x="26" y="73"/>
                      <a:pt x="28" y="73"/>
                      <a:pt x="26" y="72"/>
                    </a:cubicBezTo>
                    <a:cubicBezTo>
                      <a:pt x="25" y="70"/>
                      <a:pt x="26" y="69"/>
                      <a:pt x="26" y="72"/>
                    </a:cubicBezTo>
                    <a:cubicBezTo>
                      <a:pt x="25" y="72"/>
                      <a:pt x="25" y="73"/>
                      <a:pt x="27" y="73"/>
                    </a:cubicBezTo>
                    <a:cubicBezTo>
                      <a:pt x="26" y="74"/>
                      <a:pt x="25" y="75"/>
                      <a:pt x="26" y="75"/>
                    </a:cubicBezTo>
                    <a:cubicBezTo>
                      <a:pt x="27" y="75"/>
                      <a:pt x="28" y="73"/>
                      <a:pt x="29" y="76"/>
                    </a:cubicBezTo>
                    <a:cubicBezTo>
                      <a:pt x="29" y="76"/>
                      <a:pt x="28" y="77"/>
                      <a:pt x="29" y="78"/>
                    </a:cubicBezTo>
                    <a:cubicBezTo>
                      <a:pt x="30" y="80"/>
                      <a:pt x="30" y="80"/>
                      <a:pt x="29" y="81"/>
                    </a:cubicBezTo>
                    <a:cubicBezTo>
                      <a:pt x="28" y="81"/>
                      <a:pt x="30" y="79"/>
                      <a:pt x="30" y="80"/>
                    </a:cubicBezTo>
                    <a:cubicBezTo>
                      <a:pt x="30" y="79"/>
                      <a:pt x="30" y="84"/>
                      <a:pt x="31" y="83"/>
                    </a:cubicBezTo>
                    <a:cubicBezTo>
                      <a:pt x="32" y="84"/>
                      <a:pt x="30" y="86"/>
                      <a:pt x="30" y="85"/>
                    </a:cubicBezTo>
                    <a:cubicBezTo>
                      <a:pt x="29" y="82"/>
                      <a:pt x="31" y="83"/>
                      <a:pt x="32" y="85"/>
                    </a:cubicBezTo>
                    <a:cubicBezTo>
                      <a:pt x="34" y="85"/>
                      <a:pt x="35" y="86"/>
                      <a:pt x="33" y="87"/>
                    </a:cubicBezTo>
                    <a:cubicBezTo>
                      <a:pt x="31" y="84"/>
                      <a:pt x="34" y="88"/>
                      <a:pt x="34" y="87"/>
                    </a:cubicBezTo>
                    <a:cubicBezTo>
                      <a:pt x="36" y="90"/>
                      <a:pt x="36" y="90"/>
                      <a:pt x="36" y="89"/>
                    </a:cubicBezTo>
                    <a:cubicBezTo>
                      <a:pt x="37" y="89"/>
                      <a:pt x="38" y="92"/>
                      <a:pt x="37" y="91"/>
                    </a:cubicBezTo>
                    <a:cubicBezTo>
                      <a:pt x="38" y="92"/>
                      <a:pt x="36" y="94"/>
                      <a:pt x="37" y="95"/>
                    </a:cubicBezTo>
                    <a:cubicBezTo>
                      <a:pt x="38" y="97"/>
                      <a:pt x="38" y="97"/>
                      <a:pt x="39" y="98"/>
                    </a:cubicBezTo>
                    <a:cubicBezTo>
                      <a:pt x="39" y="98"/>
                      <a:pt x="38" y="100"/>
                      <a:pt x="37" y="100"/>
                    </a:cubicBezTo>
                    <a:cubicBezTo>
                      <a:pt x="36" y="101"/>
                      <a:pt x="36" y="103"/>
                      <a:pt x="36" y="103"/>
                    </a:cubicBezTo>
                    <a:cubicBezTo>
                      <a:pt x="37" y="102"/>
                      <a:pt x="37" y="104"/>
                      <a:pt x="36" y="106"/>
                    </a:cubicBezTo>
                    <a:cubicBezTo>
                      <a:pt x="38" y="106"/>
                      <a:pt x="37" y="113"/>
                      <a:pt x="36" y="109"/>
                    </a:cubicBezTo>
                    <a:cubicBezTo>
                      <a:pt x="35" y="111"/>
                      <a:pt x="32" y="110"/>
                      <a:pt x="36" y="113"/>
                    </a:cubicBezTo>
                    <a:cubicBezTo>
                      <a:pt x="37" y="114"/>
                      <a:pt x="37" y="116"/>
                      <a:pt x="38" y="116"/>
                    </a:cubicBezTo>
                    <a:cubicBezTo>
                      <a:pt x="38" y="117"/>
                      <a:pt x="37" y="119"/>
                      <a:pt x="38" y="117"/>
                    </a:cubicBezTo>
                    <a:cubicBezTo>
                      <a:pt x="38" y="118"/>
                      <a:pt x="38" y="117"/>
                      <a:pt x="39" y="119"/>
                    </a:cubicBezTo>
                    <a:cubicBezTo>
                      <a:pt x="41" y="121"/>
                      <a:pt x="40" y="119"/>
                      <a:pt x="39" y="121"/>
                    </a:cubicBezTo>
                    <a:cubicBezTo>
                      <a:pt x="41" y="124"/>
                      <a:pt x="40" y="124"/>
                      <a:pt x="40" y="125"/>
                    </a:cubicBezTo>
                    <a:cubicBezTo>
                      <a:pt x="40" y="127"/>
                      <a:pt x="40" y="130"/>
                      <a:pt x="39" y="130"/>
                    </a:cubicBezTo>
                    <a:cubicBezTo>
                      <a:pt x="38" y="128"/>
                      <a:pt x="41" y="127"/>
                      <a:pt x="41" y="129"/>
                    </a:cubicBezTo>
                    <a:cubicBezTo>
                      <a:pt x="40" y="130"/>
                      <a:pt x="42" y="129"/>
                      <a:pt x="42" y="128"/>
                    </a:cubicBezTo>
                    <a:cubicBezTo>
                      <a:pt x="42" y="127"/>
                      <a:pt x="41" y="130"/>
                      <a:pt x="40" y="133"/>
                    </a:cubicBezTo>
                    <a:cubicBezTo>
                      <a:pt x="40" y="131"/>
                      <a:pt x="40" y="132"/>
                      <a:pt x="41" y="133"/>
                    </a:cubicBezTo>
                    <a:cubicBezTo>
                      <a:pt x="43" y="132"/>
                      <a:pt x="43" y="131"/>
                      <a:pt x="44" y="135"/>
                    </a:cubicBezTo>
                    <a:cubicBezTo>
                      <a:pt x="45" y="134"/>
                      <a:pt x="46" y="135"/>
                      <a:pt x="46" y="135"/>
                    </a:cubicBezTo>
                    <a:cubicBezTo>
                      <a:pt x="47" y="135"/>
                      <a:pt x="48" y="135"/>
                      <a:pt x="49" y="135"/>
                    </a:cubicBezTo>
                    <a:cubicBezTo>
                      <a:pt x="51" y="134"/>
                      <a:pt x="52" y="134"/>
                      <a:pt x="53" y="133"/>
                    </a:cubicBezTo>
                    <a:cubicBezTo>
                      <a:pt x="53" y="133"/>
                      <a:pt x="53" y="133"/>
                      <a:pt x="53" y="133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2" y="130"/>
                      <a:pt x="52" y="130"/>
                      <a:pt x="52" y="130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1" y="129"/>
                      <a:pt x="51" y="129"/>
                      <a:pt x="51" y="129"/>
                    </a:cubicBezTo>
                    <a:cubicBezTo>
                      <a:pt x="52" y="128"/>
                      <a:pt x="52" y="127"/>
                      <a:pt x="52" y="128"/>
                    </a:cubicBezTo>
                    <a:cubicBezTo>
                      <a:pt x="52" y="128"/>
                      <a:pt x="52" y="129"/>
                      <a:pt x="52" y="129"/>
                    </a:cubicBezTo>
                    <a:cubicBezTo>
                      <a:pt x="52" y="128"/>
                      <a:pt x="52" y="130"/>
                      <a:pt x="52" y="130"/>
                    </a:cubicBezTo>
                    <a:cubicBezTo>
                      <a:pt x="53" y="131"/>
                      <a:pt x="53" y="130"/>
                      <a:pt x="53" y="129"/>
                    </a:cubicBezTo>
                    <a:cubicBezTo>
                      <a:pt x="53" y="129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5" y="128"/>
                      <a:pt x="55" y="128"/>
                      <a:pt x="55" y="128"/>
                    </a:cubicBezTo>
                    <a:cubicBezTo>
                      <a:pt x="53" y="127"/>
                      <a:pt x="55" y="128"/>
                      <a:pt x="56" y="126"/>
                    </a:cubicBezTo>
                    <a:cubicBezTo>
                      <a:pt x="56" y="127"/>
                      <a:pt x="55" y="127"/>
                      <a:pt x="55" y="126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26"/>
                      <a:pt x="55" y="124"/>
                      <a:pt x="55" y="125"/>
                    </a:cubicBezTo>
                    <a:cubicBezTo>
                      <a:pt x="55" y="125"/>
                      <a:pt x="55" y="125"/>
                      <a:pt x="55" y="125"/>
                    </a:cubicBezTo>
                    <a:cubicBezTo>
                      <a:pt x="55" y="125"/>
                      <a:pt x="56" y="124"/>
                      <a:pt x="55" y="125"/>
                    </a:cubicBezTo>
                    <a:cubicBezTo>
                      <a:pt x="56" y="125"/>
                      <a:pt x="56" y="124"/>
                      <a:pt x="56" y="124"/>
                    </a:cubicBezTo>
                    <a:cubicBezTo>
                      <a:pt x="56" y="124"/>
                      <a:pt x="56" y="124"/>
                      <a:pt x="55" y="123"/>
                    </a:cubicBezTo>
                    <a:close/>
                    <a:moveTo>
                      <a:pt x="5" y="5"/>
                    </a:moveTo>
                    <a:cubicBezTo>
                      <a:pt x="5" y="4"/>
                      <a:pt x="3" y="7"/>
                      <a:pt x="5" y="6"/>
                    </a:cubicBezTo>
                    <a:cubicBezTo>
                      <a:pt x="4" y="4"/>
                      <a:pt x="3" y="6"/>
                      <a:pt x="4" y="6"/>
                    </a:cubicBezTo>
                    <a:cubicBezTo>
                      <a:pt x="4" y="4"/>
                      <a:pt x="4" y="3"/>
                      <a:pt x="5" y="5"/>
                    </a:cubicBezTo>
                    <a:close/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lose/>
                    <a:moveTo>
                      <a:pt x="5" y="7"/>
                    </a:moveTo>
                    <a:cubicBezTo>
                      <a:pt x="4" y="9"/>
                      <a:pt x="6" y="7"/>
                      <a:pt x="5" y="8"/>
                    </a:cubicBezTo>
                    <a:cubicBezTo>
                      <a:pt x="7" y="7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6" y="8"/>
                      <a:pt x="5" y="7"/>
                      <a:pt x="5" y="7"/>
                    </a:cubicBezTo>
                    <a:cubicBezTo>
                      <a:pt x="5" y="8"/>
                      <a:pt x="6" y="10"/>
                      <a:pt x="5" y="7"/>
                    </a:cubicBezTo>
                    <a:cubicBezTo>
                      <a:pt x="6" y="8"/>
                      <a:pt x="5" y="6"/>
                      <a:pt x="5" y="7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9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9" y="6"/>
                      <a:pt x="9" y="7"/>
                    </a:cubicBezTo>
                    <a:close/>
                    <a:moveTo>
                      <a:pt x="9" y="11"/>
                    </a:moveTo>
                    <a:cubicBezTo>
                      <a:pt x="9" y="11"/>
                      <a:pt x="10" y="11"/>
                      <a:pt x="9" y="11"/>
                    </a:cubicBezTo>
                    <a:cubicBezTo>
                      <a:pt x="8" y="11"/>
                      <a:pt x="9" y="12"/>
                      <a:pt x="9" y="11"/>
                    </a:cubicBezTo>
                    <a:close/>
                    <a:moveTo>
                      <a:pt x="8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7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8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  <a:moveTo>
                      <a:pt x="9" y="6"/>
                    </a:moveTo>
                    <a:cubicBezTo>
                      <a:pt x="9" y="6"/>
                      <a:pt x="9" y="7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9" y="6"/>
                    </a:lnTo>
                    <a:close/>
                    <a:moveTo>
                      <a:pt x="9" y="5"/>
                    </a:moveTo>
                    <a:cubicBezTo>
                      <a:pt x="9" y="6"/>
                      <a:pt x="9" y="6"/>
                      <a:pt x="9" y="6"/>
                    </a:cubicBezTo>
                    <a:lnTo>
                      <a:pt x="9" y="5"/>
                    </a:lnTo>
                    <a:close/>
                    <a:moveTo>
                      <a:pt x="10" y="16"/>
                    </a:moveTo>
                    <a:cubicBezTo>
                      <a:pt x="10" y="19"/>
                      <a:pt x="9" y="19"/>
                      <a:pt x="10" y="17"/>
                    </a:cubicBezTo>
                    <a:cubicBezTo>
                      <a:pt x="10" y="15"/>
                      <a:pt x="10" y="16"/>
                      <a:pt x="10" y="17"/>
                    </a:cubicBezTo>
                    <a:cubicBezTo>
                      <a:pt x="11" y="17"/>
                      <a:pt x="11" y="17"/>
                      <a:pt x="10" y="16"/>
                    </a:cubicBezTo>
                    <a:close/>
                    <a:moveTo>
                      <a:pt x="11" y="22"/>
                    </a:moveTo>
                    <a:cubicBezTo>
                      <a:pt x="10" y="21"/>
                      <a:pt x="10" y="21"/>
                      <a:pt x="11" y="22"/>
                    </a:cubicBezTo>
                    <a:cubicBezTo>
                      <a:pt x="12" y="22"/>
                      <a:pt x="12" y="26"/>
                      <a:pt x="11" y="22"/>
                    </a:cubicBezTo>
                    <a:cubicBezTo>
                      <a:pt x="10" y="23"/>
                      <a:pt x="12" y="22"/>
                      <a:pt x="11" y="22"/>
                    </a:cubicBezTo>
                    <a:close/>
                    <a:moveTo>
                      <a:pt x="11" y="6"/>
                    </a:moveTo>
                    <a:cubicBezTo>
                      <a:pt x="11" y="7"/>
                      <a:pt x="10" y="7"/>
                      <a:pt x="10" y="7"/>
                    </a:cubicBezTo>
                    <a:lnTo>
                      <a:pt x="11" y="6"/>
                    </a:lnTo>
                    <a:close/>
                    <a:moveTo>
                      <a:pt x="11" y="21"/>
                    </a:moveTo>
                    <a:cubicBezTo>
                      <a:pt x="13" y="21"/>
                      <a:pt x="11" y="21"/>
                      <a:pt x="11" y="21"/>
                    </a:cubicBezTo>
                    <a:cubicBezTo>
                      <a:pt x="12" y="20"/>
                      <a:pt x="11" y="21"/>
                      <a:pt x="11" y="21"/>
                    </a:cubicBezTo>
                    <a:close/>
                    <a:moveTo>
                      <a:pt x="13" y="9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  <a:moveTo>
                      <a:pt x="13" y="13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4" y="12"/>
                      <a:pt x="13" y="13"/>
                    </a:cubicBezTo>
                    <a:close/>
                    <a:moveTo>
                      <a:pt x="13" y="16"/>
                    </a:moveTo>
                    <a:cubicBezTo>
                      <a:pt x="12" y="16"/>
                      <a:pt x="13" y="15"/>
                      <a:pt x="13" y="16"/>
                    </a:cubicBezTo>
                    <a:cubicBezTo>
                      <a:pt x="13" y="15"/>
                      <a:pt x="13" y="17"/>
                      <a:pt x="13" y="16"/>
                    </a:cubicBezTo>
                    <a:cubicBezTo>
                      <a:pt x="14" y="17"/>
                      <a:pt x="13" y="15"/>
                      <a:pt x="13" y="16"/>
                    </a:cubicBezTo>
                    <a:cubicBezTo>
                      <a:pt x="13" y="15"/>
                      <a:pt x="13" y="15"/>
                      <a:pt x="13" y="16"/>
                    </a:cubicBezTo>
                    <a:close/>
                    <a:moveTo>
                      <a:pt x="16" y="23"/>
                    </a:moveTo>
                    <a:cubicBezTo>
                      <a:pt x="17" y="25"/>
                      <a:pt x="17" y="24"/>
                      <a:pt x="16" y="24"/>
                    </a:cubicBezTo>
                    <a:cubicBezTo>
                      <a:pt x="16" y="23"/>
                      <a:pt x="16" y="24"/>
                      <a:pt x="16" y="23"/>
                    </a:cubicBezTo>
                    <a:close/>
                    <a:moveTo>
                      <a:pt x="17" y="23"/>
                    </a:moveTo>
                    <a:cubicBezTo>
                      <a:pt x="16" y="23"/>
                      <a:pt x="17" y="23"/>
                      <a:pt x="16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8" y="27"/>
                    </a:moveTo>
                    <a:cubicBezTo>
                      <a:pt x="17" y="28"/>
                      <a:pt x="18" y="27"/>
                      <a:pt x="18" y="27"/>
                    </a:cubicBezTo>
                    <a:cubicBezTo>
                      <a:pt x="17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6"/>
                      <a:pt x="18" y="27"/>
                    </a:cubicBezTo>
                    <a:close/>
                    <a:moveTo>
                      <a:pt x="18" y="25"/>
                    </a:move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5"/>
                      <a:pt x="18" y="25"/>
                      <a:pt x="18" y="25"/>
                    </a:cubicBezTo>
                    <a:close/>
                    <a:moveTo>
                      <a:pt x="18" y="26"/>
                    </a:move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6"/>
                      <a:pt x="17" y="27"/>
                      <a:pt x="17" y="26"/>
                    </a:cubicBezTo>
                    <a:cubicBezTo>
                      <a:pt x="18" y="26"/>
                      <a:pt x="17" y="26"/>
                      <a:pt x="18" y="26"/>
                    </a:cubicBezTo>
                    <a:close/>
                    <a:moveTo>
                      <a:pt x="19" y="23"/>
                    </a:moveTo>
                    <a:cubicBezTo>
                      <a:pt x="19" y="24"/>
                      <a:pt x="18" y="23"/>
                      <a:pt x="18" y="22"/>
                    </a:cubicBezTo>
                    <a:cubicBezTo>
                      <a:pt x="18" y="23"/>
                      <a:pt x="19" y="22"/>
                      <a:pt x="19" y="23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6"/>
                    </a:cubicBezTo>
                    <a:cubicBezTo>
                      <a:pt x="19" y="26"/>
                      <a:pt x="18" y="28"/>
                      <a:pt x="18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3" y="30"/>
                    </a:cubicBezTo>
                    <a:close/>
                    <a:moveTo>
                      <a:pt x="23" y="31"/>
                    </a:moveTo>
                    <a:cubicBezTo>
                      <a:pt x="23" y="31"/>
                      <a:pt x="23" y="31"/>
                      <a:pt x="23" y="31"/>
                    </a:cubicBezTo>
                    <a:moveTo>
                      <a:pt x="22" y="31"/>
                    </a:move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31"/>
                      <a:pt x="22" y="30"/>
                      <a:pt x="22" y="31"/>
                    </a:cubicBezTo>
                    <a:close/>
                    <a:moveTo>
                      <a:pt x="21" y="31"/>
                    </a:moveTo>
                    <a:cubicBezTo>
                      <a:pt x="21" y="31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2" y="30"/>
                    </a:cubicBezTo>
                    <a:cubicBezTo>
                      <a:pt x="21" y="30"/>
                      <a:pt x="21" y="32"/>
                      <a:pt x="21" y="31"/>
                    </a:cubicBezTo>
                    <a:close/>
                    <a:moveTo>
                      <a:pt x="21" y="30"/>
                    </a:moveTo>
                    <a:cubicBezTo>
                      <a:pt x="21" y="30"/>
                      <a:pt x="21" y="30"/>
                      <a:pt x="21" y="30"/>
                    </a:cubicBezTo>
                    <a:close/>
                    <a:moveTo>
                      <a:pt x="20" y="27"/>
                    </a:moveTo>
                    <a:cubicBezTo>
                      <a:pt x="20" y="28"/>
                      <a:pt x="20" y="28"/>
                      <a:pt x="20" y="28"/>
                    </a:cubicBezTo>
                    <a:lnTo>
                      <a:pt x="20" y="27"/>
                    </a:ln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lose/>
                    <a:moveTo>
                      <a:pt x="20" y="33"/>
                    </a:moveTo>
                    <a:cubicBezTo>
                      <a:pt x="19" y="32"/>
                      <a:pt x="20" y="34"/>
                      <a:pt x="20" y="33"/>
                    </a:cubicBezTo>
                    <a:cubicBezTo>
                      <a:pt x="20" y="35"/>
                      <a:pt x="18" y="33"/>
                      <a:pt x="20" y="33"/>
                    </a:cubicBezTo>
                    <a:close/>
                    <a:moveTo>
                      <a:pt x="20" y="37"/>
                    </a:moveTo>
                    <a:cubicBezTo>
                      <a:pt x="20" y="38"/>
                      <a:pt x="21" y="37"/>
                      <a:pt x="21" y="37"/>
                    </a:cubicBezTo>
                    <a:cubicBezTo>
                      <a:pt x="22" y="36"/>
                      <a:pt x="17" y="40"/>
                      <a:pt x="20" y="37"/>
                    </a:cubicBezTo>
                    <a:close/>
                    <a:moveTo>
                      <a:pt x="21" y="38"/>
                    </a:moveTo>
                    <a:cubicBezTo>
                      <a:pt x="21" y="37"/>
                      <a:pt x="20" y="39"/>
                      <a:pt x="21" y="38"/>
                    </a:cubicBezTo>
                    <a:cubicBezTo>
                      <a:pt x="20" y="38"/>
                      <a:pt x="21" y="37"/>
                      <a:pt x="21" y="38"/>
                    </a:cubicBezTo>
                    <a:cubicBezTo>
                      <a:pt x="21" y="37"/>
                      <a:pt x="21" y="39"/>
                      <a:pt x="21" y="38"/>
                    </a:cubicBezTo>
                    <a:close/>
                    <a:moveTo>
                      <a:pt x="21" y="38"/>
                    </a:moveTo>
                    <a:cubicBezTo>
                      <a:pt x="21" y="37"/>
                      <a:pt x="21" y="41"/>
                      <a:pt x="21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2" y="36"/>
                      <a:pt x="22" y="38"/>
                      <a:pt x="21" y="38"/>
                    </a:cubicBezTo>
                    <a:cubicBezTo>
                      <a:pt x="22" y="39"/>
                      <a:pt x="21" y="39"/>
                      <a:pt x="21" y="38"/>
                    </a:cubicBezTo>
                    <a:close/>
                    <a:moveTo>
                      <a:pt x="2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3" y="41"/>
                      <a:pt x="24" y="40"/>
                      <a:pt x="24" y="40"/>
                    </a:cubicBezTo>
                    <a:close/>
                    <a:moveTo>
                      <a:pt x="24" y="41"/>
                    </a:moveTo>
                    <a:cubicBezTo>
                      <a:pt x="24" y="42"/>
                      <a:pt x="25" y="42"/>
                      <a:pt x="24" y="42"/>
                    </a:cubicBezTo>
                    <a:cubicBezTo>
                      <a:pt x="25" y="40"/>
                      <a:pt x="24" y="42"/>
                      <a:pt x="24" y="41"/>
                    </a:cubicBezTo>
                    <a:cubicBezTo>
                      <a:pt x="25" y="41"/>
                      <a:pt x="24" y="41"/>
                      <a:pt x="24" y="41"/>
                    </a:cubicBezTo>
                    <a:cubicBezTo>
                      <a:pt x="24" y="41"/>
                      <a:pt x="25" y="42"/>
                      <a:pt x="24" y="41"/>
                    </a:cubicBezTo>
                    <a:cubicBezTo>
                      <a:pt x="24" y="41"/>
                      <a:pt x="24" y="42"/>
                      <a:pt x="24" y="41"/>
                    </a:cubicBezTo>
                    <a:close/>
                    <a:moveTo>
                      <a:pt x="25" y="41"/>
                    </a:moveTo>
                    <a:cubicBezTo>
                      <a:pt x="24" y="41"/>
                      <a:pt x="24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lose/>
                    <a:moveTo>
                      <a:pt x="27" y="45"/>
                    </a:moveTo>
                    <a:cubicBezTo>
                      <a:pt x="27" y="45"/>
                      <a:pt x="27" y="45"/>
                      <a:pt x="27" y="45"/>
                    </a:cubicBezTo>
                    <a:moveTo>
                      <a:pt x="29" y="47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29" y="47"/>
                      <a:pt x="29" y="47"/>
                      <a:pt x="29" y="47"/>
                    </a:cubicBezTo>
                    <a:close/>
                    <a:moveTo>
                      <a:pt x="28" y="51"/>
                    </a:moveTo>
                    <a:cubicBezTo>
                      <a:pt x="27" y="51"/>
                      <a:pt x="28" y="52"/>
                      <a:pt x="27" y="52"/>
                    </a:cubicBezTo>
                    <a:cubicBezTo>
                      <a:pt x="27" y="54"/>
                      <a:pt x="28" y="51"/>
                      <a:pt x="27" y="52"/>
                    </a:cubicBezTo>
                    <a:cubicBezTo>
                      <a:pt x="26" y="50"/>
                      <a:pt x="27" y="51"/>
                      <a:pt x="28" y="51"/>
                    </a:cubicBezTo>
                    <a:close/>
                    <a:moveTo>
                      <a:pt x="28" y="52"/>
                    </a:move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2"/>
                      <a:pt x="28" y="52"/>
                      <a:pt x="28" y="52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lose/>
                    <a:moveTo>
                      <a:pt x="29" y="57"/>
                    </a:moveTo>
                    <a:cubicBezTo>
                      <a:pt x="27" y="60"/>
                      <a:pt x="29" y="57"/>
                      <a:pt x="29" y="57"/>
                    </a:cubicBezTo>
                    <a:cubicBezTo>
                      <a:pt x="29" y="56"/>
                      <a:pt x="29" y="56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9" y="59"/>
                      <a:pt x="29" y="57"/>
                    </a:cubicBezTo>
                    <a:cubicBezTo>
                      <a:pt x="29" y="56"/>
                      <a:pt x="29" y="56"/>
                      <a:pt x="29" y="57"/>
                    </a:cubicBezTo>
                    <a:cubicBezTo>
                      <a:pt x="29" y="57"/>
                      <a:pt x="29" y="56"/>
                      <a:pt x="29" y="57"/>
                    </a:cubicBezTo>
                    <a:close/>
                    <a:moveTo>
                      <a:pt x="32" y="59"/>
                    </a:moveTo>
                    <a:cubicBezTo>
                      <a:pt x="32" y="59"/>
                      <a:pt x="32" y="59"/>
                      <a:pt x="32" y="59"/>
                    </a:cubicBezTo>
                    <a:close/>
                    <a:moveTo>
                      <a:pt x="33" y="61"/>
                    </a:moveTo>
                    <a:cubicBezTo>
                      <a:pt x="34" y="61"/>
                      <a:pt x="34" y="61"/>
                      <a:pt x="34" y="61"/>
                    </a:cubicBezTo>
                    <a:lnTo>
                      <a:pt x="33" y="61"/>
                    </a:lnTo>
                    <a:close/>
                    <a:moveTo>
                      <a:pt x="33" y="63"/>
                    </a:move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4"/>
                      <a:pt x="33" y="64"/>
                      <a:pt x="33" y="63"/>
                    </a:cubicBezTo>
                    <a:close/>
                    <a:moveTo>
                      <a:pt x="33" y="61"/>
                    </a:moveTo>
                    <a:cubicBezTo>
                      <a:pt x="33" y="61"/>
                      <a:pt x="33" y="61"/>
                      <a:pt x="33" y="61"/>
                    </a:cubicBezTo>
                    <a:cubicBezTo>
                      <a:pt x="34" y="62"/>
                      <a:pt x="33" y="62"/>
                      <a:pt x="33" y="61"/>
                    </a:cubicBezTo>
                    <a:close/>
                    <a:moveTo>
                      <a:pt x="34" y="61"/>
                    </a:moveTo>
                    <a:cubicBezTo>
                      <a:pt x="34" y="61"/>
                      <a:pt x="34" y="61"/>
                      <a:pt x="34" y="61"/>
                    </a:cubicBezTo>
                    <a:moveTo>
                      <a:pt x="34" y="61"/>
                    </a:moveTo>
                    <a:cubicBezTo>
                      <a:pt x="34" y="61"/>
                      <a:pt x="34" y="61"/>
                      <a:pt x="34" y="61"/>
                    </a:cubicBezTo>
                    <a:close/>
                    <a:moveTo>
                      <a:pt x="34" y="62"/>
                    </a:moveTo>
                    <a:cubicBezTo>
                      <a:pt x="34" y="61"/>
                      <a:pt x="34" y="61"/>
                      <a:pt x="34" y="61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1"/>
                      <a:pt x="34" y="62"/>
                      <a:pt x="34" y="62"/>
                    </a:cubicBezTo>
                    <a:close/>
                    <a:moveTo>
                      <a:pt x="35" y="68"/>
                    </a:move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4" y="68"/>
                      <a:pt x="35" y="66"/>
                      <a:pt x="35" y="68"/>
                    </a:cubicBezTo>
                    <a:close/>
                    <a:moveTo>
                      <a:pt x="35" y="64"/>
                    </a:moveTo>
                    <a:cubicBezTo>
                      <a:pt x="35" y="64"/>
                      <a:pt x="35" y="64"/>
                      <a:pt x="35" y="64"/>
                    </a:cubicBezTo>
                    <a:moveTo>
                      <a:pt x="36" y="63"/>
                    </a:moveTo>
                    <a:cubicBezTo>
                      <a:pt x="36" y="63"/>
                      <a:pt x="36" y="63"/>
                      <a:pt x="36" y="63"/>
                    </a:cubicBezTo>
                    <a:close/>
                    <a:moveTo>
                      <a:pt x="36" y="67"/>
                    </a:moveTo>
                    <a:cubicBezTo>
                      <a:pt x="35" y="66"/>
                      <a:pt x="35" y="65"/>
                      <a:pt x="36" y="66"/>
                    </a:cubicBezTo>
                    <a:cubicBezTo>
                      <a:pt x="36" y="64"/>
                      <a:pt x="36" y="65"/>
                      <a:pt x="37" y="66"/>
                    </a:cubicBezTo>
                    <a:cubicBezTo>
                      <a:pt x="37" y="68"/>
                      <a:pt x="36" y="67"/>
                      <a:pt x="36" y="67"/>
                    </a:cubicBezTo>
                    <a:close/>
                    <a:moveTo>
                      <a:pt x="36" y="71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1"/>
                      <a:pt x="36" y="70"/>
                      <a:pt x="36" y="71"/>
                    </a:cubicBezTo>
                    <a:close/>
                    <a:moveTo>
                      <a:pt x="37" y="66"/>
                    </a:moveTo>
                    <a:cubicBezTo>
                      <a:pt x="37" y="67"/>
                      <a:pt x="37" y="67"/>
                      <a:pt x="37" y="67"/>
                    </a:cubicBezTo>
                    <a:lnTo>
                      <a:pt x="37" y="66"/>
                    </a:ln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7"/>
                      <a:pt x="37" y="67"/>
                      <a:pt x="37" y="68"/>
                    </a:cubicBezTo>
                    <a:cubicBezTo>
                      <a:pt x="37" y="68"/>
                      <a:pt x="37" y="67"/>
                      <a:pt x="36" y="69"/>
                    </a:cubicBezTo>
                    <a:cubicBezTo>
                      <a:pt x="37" y="71"/>
                      <a:pt x="36" y="70"/>
                      <a:pt x="36" y="70"/>
                    </a:cubicBezTo>
                    <a:lnTo>
                      <a:pt x="36" y="69"/>
                    </a:lnTo>
                    <a:close/>
                    <a:moveTo>
                      <a:pt x="36" y="71"/>
                    </a:move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1"/>
                      <a:pt x="36" y="71"/>
                      <a:pt x="36" y="72"/>
                    </a:cubicBezTo>
                    <a:cubicBezTo>
                      <a:pt x="36" y="72"/>
                      <a:pt x="35" y="73"/>
                      <a:pt x="35" y="72"/>
                    </a:cubicBezTo>
                    <a:cubicBezTo>
                      <a:pt x="36" y="72"/>
                      <a:pt x="36" y="72"/>
                      <a:pt x="35" y="72"/>
                    </a:cubicBezTo>
                    <a:cubicBezTo>
                      <a:pt x="36" y="72"/>
                      <a:pt x="35" y="72"/>
                      <a:pt x="35" y="72"/>
                    </a:cubicBezTo>
                    <a:cubicBezTo>
                      <a:pt x="36" y="72"/>
                      <a:pt x="35" y="71"/>
                      <a:pt x="35" y="72"/>
                    </a:cubicBezTo>
                    <a:cubicBezTo>
                      <a:pt x="36" y="72"/>
                      <a:pt x="35" y="71"/>
                      <a:pt x="35" y="72"/>
                    </a:cubicBezTo>
                    <a:cubicBezTo>
                      <a:pt x="36" y="72"/>
                      <a:pt x="36" y="71"/>
                      <a:pt x="35" y="71"/>
                    </a:cubicBezTo>
                    <a:cubicBezTo>
                      <a:pt x="35" y="73"/>
                      <a:pt x="35" y="71"/>
                      <a:pt x="35" y="72"/>
                    </a:cubicBezTo>
                    <a:cubicBezTo>
                      <a:pt x="35" y="73"/>
                      <a:pt x="35" y="72"/>
                      <a:pt x="35" y="72"/>
                    </a:cubicBezTo>
                    <a:cubicBezTo>
                      <a:pt x="35" y="72"/>
                      <a:pt x="34" y="73"/>
                      <a:pt x="35" y="71"/>
                    </a:cubicBezTo>
                    <a:cubicBezTo>
                      <a:pt x="35" y="72"/>
                      <a:pt x="35" y="71"/>
                      <a:pt x="35" y="71"/>
                    </a:cubicBezTo>
                    <a:cubicBezTo>
                      <a:pt x="35" y="71"/>
                      <a:pt x="35" y="70"/>
                      <a:pt x="35" y="71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1"/>
                      <a:pt x="35" y="71"/>
                    </a:cubicBezTo>
                    <a:lnTo>
                      <a:pt x="36" y="71"/>
                    </a:lnTo>
                    <a:close/>
                    <a:moveTo>
                      <a:pt x="36" y="72"/>
                    </a:moveTo>
                    <a:cubicBezTo>
                      <a:pt x="36" y="71"/>
                      <a:pt x="36" y="71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lose/>
                    <a:moveTo>
                      <a:pt x="35" y="72"/>
                    </a:moveTo>
                    <a:cubicBezTo>
                      <a:pt x="36" y="71"/>
                      <a:pt x="36" y="73"/>
                      <a:pt x="36" y="72"/>
                    </a:cubicBezTo>
                    <a:cubicBezTo>
                      <a:pt x="36" y="71"/>
                      <a:pt x="35" y="73"/>
                      <a:pt x="35" y="72"/>
                    </a:cubicBezTo>
                    <a:cubicBezTo>
                      <a:pt x="36" y="71"/>
                      <a:pt x="35" y="71"/>
                      <a:pt x="35" y="72"/>
                    </a:cubicBezTo>
                    <a:close/>
                    <a:moveTo>
                      <a:pt x="36" y="72"/>
                    </a:moveTo>
                    <a:cubicBezTo>
                      <a:pt x="36" y="72"/>
                      <a:pt x="34" y="74"/>
                      <a:pt x="36" y="72"/>
                    </a:cubicBezTo>
                    <a:cubicBezTo>
                      <a:pt x="36" y="73"/>
                      <a:pt x="36" y="73"/>
                      <a:pt x="36" y="72"/>
                    </a:cubicBezTo>
                    <a:close/>
                    <a:moveTo>
                      <a:pt x="40" y="71"/>
                    </a:moveTo>
                    <a:cubicBezTo>
                      <a:pt x="41" y="72"/>
                      <a:pt x="40" y="71"/>
                      <a:pt x="40" y="70"/>
                    </a:cubicBezTo>
                    <a:cubicBezTo>
                      <a:pt x="40" y="70"/>
                      <a:pt x="41" y="71"/>
                      <a:pt x="40" y="71"/>
                    </a:cubicBezTo>
                    <a:close/>
                    <a:moveTo>
                      <a:pt x="40" y="72"/>
                    </a:move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2"/>
                      <a:pt x="40" y="72"/>
                      <a:pt x="40" y="72"/>
                    </a:cubicBezTo>
                    <a:close/>
                    <a:moveTo>
                      <a:pt x="40" y="72"/>
                    </a:move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2"/>
                      <a:pt x="40" y="72"/>
                      <a:pt x="40" y="72"/>
                    </a:cubicBezTo>
                    <a:close/>
                    <a:moveTo>
                      <a:pt x="38" y="74"/>
                    </a:move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39" y="73"/>
                      <a:pt x="40" y="74"/>
                      <a:pt x="39" y="73"/>
                    </a:cubicBezTo>
                    <a:cubicBezTo>
                      <a:pt x="39" y="74"/>
                      <a:pt x="39" y="74"/>
                      <a:pt x="38" y="74"/>
                    </a:cubicBezTo>
                    <a:close/>
                    <a:moveTo>
                      <a:pt x="40" y="78"/>
                    </a:moveTo>
                    <a:cubicBezTo>
                      <a:pt x="40" y="78"/>
                      <a:pt x="40" y="78"/>
                      <a:pt x="40" y="78"/>
                    </a:cubicBezTo>
                    <a:cubicBezTo>
                      <a:pt x="40" y="77"/>
                      <a:pt x="40" y="78"/>
                      <a:pt x="40" y="78"/>
                    </a:cubicBezTo>
                    <a:close/>
                    <a:moveTo>
                      <a:pt x="44" y="88"/>
                    </a:moveTo>
                    <a:cubicBezTo>
                      <a:pt x="44" y="88"/>
                      <a:pt x="44" y="88"/>
                      <a:pt x="44" y="88"/>
                    </a:cubicBezTo>
                    <a:close/>
                    <a:moveTo>
                      <a:pt x="47" y="104"/>
                    </a:moveTo>
                    <a:cubicBezTo>
                      <a:pt x="47" y="103"/>
                      <a:pt x="48" y="104"/>
                      <a:pt x="47" y="104"/>
                    </a:cubicBezTo>
                    <a:cubicBezTo>
                      <a:pt x="47" y="104"/>
                      <a:pt x="47" y="104"/>
                      <a:pt x="47" y="104"/>
                    </a:cubicBezTo>
                    <a:close/>
                    <a:moveTo>
                      <a:pt x="44" y="94"/>
                    </a:moveTo>
                    <a:cubicBezTo>
                      <a:pt x="44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4" y="94"/>
                      <a:pt x="44" y="94"/>
                    </a:cubicBezTo>
                    <a:close/>
                    <a:moveTo>
                      <a:pt x="44" y="97"/>
                    </a:moveTo>
                    <a:cubicBezTo>
                      <a:pt x="44" y="97"/>
                      <a:pt x="44" y="97"/>
                      <a:pt x="44" y="97"/>
                    </a:cubicBezTo>
                    <a:close/>
                    <a:moveTo>
                      <a:pt x="44" y="98"/>
                    </a:moveTo>
                    <a:cubicBezTo>
                      <a:pt x="44" y="98"/>
                      <a:pt x="44" y="98"/>
                      <a:pt x="44" y="98"/>
                    </a:cubicBezTo>
                    <a:close/>
                    <a:moveTo>
                      <a:pt x="44" y="97"/>
                    </a:move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7"/>
                      <a:pt x="44" y="97"/>
                      <a:pt x="44" y="97"/>
                    </a:cubicBezTo>
                    <a:close/>
                    <a:moveTo>
                      <a:pt x="44" y="95"/>
                    </a:moveTo>
                    <a:cubicBezTo>
                      <a:pt x="44" y="95"/>
                      <a:pt x="44" y="95"/>
                      <a:pt x="44" y="95"/>
                    </a:cubicBezTo>
                    <a:cubicBezTo>
                      <a:pt x="44" y="95"/>
                      <a:pt x="44" y="95"/>
                      <a:pt x="44" y="95"/>
                    </a:cubicBezTo>
                    <a:cubicBezTo>
                      <a:pt x="44" y="95"/>
                      <a:pt x="44" y="95"/>
                      <a:pt x="44" y="95"/>
                    </a:cubicBezTo>
                    <a:cubicBezTo>
                      <a:pt x="44" y="95"/>
                      <a:pt x="44" y="95"/>
                      <a:pt x="44" y="95"/>
                    </a:cubicBezTo>
                    <a:cubicBezTo>
                      <a:pt x="44" y="95"/>
                      <a:pt x="44" y="95"/>
                      <a:pt x="44" y="95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5"/>
                      <a:pt x="44" y="95"/>
                      <a:pt x="44" y="95"/>
                    </a:cubicBezTo>
                    <a:cubicBezTo>
                      <a:pt x="43" y="96"/>
                      <a:pt x="43" y="96"/>
                      <a:pt x="44" y="95"/>
                    </a:cubicBezTo>
                    <a:close/>
                    <a:moveTo>
                      <a:pt x="43" y="107"/>
                    </a:moveTo>
                    <a:cubicBezTo>
                      <a:pt x="43" y="106"/>
                      <a:pt x="43" y="106"/>
                      <a:pt x="44" y="107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08"/>
                      <a:pt x="44" y="108"/>
                      <a:pt x="44" y="108"/>
                    </a:cubicBezTo>
                    <a:lnTo>
                      <a:pt x="43" y="107"/>
                    </a:lnTo>
                    <a:close/>
                    <a:moveTo>
                      <a:pt x="43" y="106"/>
                    </a:moveTo>
                    <a:cubicBezTo>
                      <a:pt x="43" y="106"/>
                      <a:pt x="43" y="106"/>
                      <a:pt x="43" y="106"/>
                    </a:cubicBezTo>
                    <a:cubicBezTo>
                      <a:pt x="43" y="106"/>
                      <a:pt x="43" y="105"/>
                      <a:pt x="43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4"/>
                      <a:pt x="44" y="105"/>
                    </a:cubicBezTo>
                    <a:cubicBezTo>
                      <a:pt x="44" y="105"/>
                      <a:pt x="45" y="106"/>
                      <a:pt x="45" y="105"/>
                    </a:cubicBezTo>
                    <a:cubicBezTo>
                      <a:pt x="45" y="105"/>
                      <a:pt x="45" y="105"/>
                      <a:pt x="45" y="105"/>
                    </a:cubicBezTo>
                    <a:cubicBezTo>
                      <a:pt x="45" y="105"/>
                      <a:pt x="45" y="105"/>
                      <a:pt x="45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4"/>
                      <a:pt x="44" y="104"/>
                      <a:pt x="44" y="104"/>
                    </a:cubicBezTo>
                    <a:cubicBezTo>
                      <a:pt x="45" y="104"/>
                      <a:pt x="45" y="104"/>
                      <a:pt x="45" y="103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45" y="105"/>
                      <a:pt x="45" y="105"/>
                      <a:pt x="45" y="105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5" y="105"/>
                      <a:pt x="45" y="105"/>
                      <a:pt x="45" y="105"/>
                    </a:cubicBezTo>
                    <a:cubicBezTo>
                      <a:pt x="45" y="105"/>
                      <a:pt x="45" y="105"/>
                      <a:pt x="45" y="106"/>
                    </a:cubicBezTo>
                    <a:cubicBezTo>
                      <a:pt x="44" y="105"/>
                      <a:pt x="45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4" y="107"/>
                      <a:pt x="43" y="107"/>
                      <a:pt x="43" y="106"/>
                    </a:cubicBezTo>
                    <a:close/>
                    <a:moveTo>
                      <a:pt x="43" y="116"/>
                    </a:moveTo>
                    <a:cubicBezTo>
                      <a:pt x="43" y="117"/>
                      <a:pt x="43" y="116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2" y="116"/>
                      <a:pt x="42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43" y="116"/>
                      <a:pt x="43" y="118"/>
                      <a:pt x="43" y="116"/>
                    </a:cubicBezTo>
                    <a:close/>
                    <a:moveTo>
                      <a:pt x="44" y="118"/>
                    </a:move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lose/>
                    <a:moveTo>
                      <a:pt x="44" y="118"/>
                    </a:move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lose/>
                    <a:moveTo>
                      <a:pt x="45" y="118"/>
                    </a:moveTo>
                    <a:cubicBezTo>
                      <a:pt x="45" y="118"/>
                      <a:pt x="45" y="118"/>
                      <a:pt x="45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5" y="119"/>
                      <a:pt x="44" y="119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5" y="118"/>
                      <a:pt x="45" y="118"/>
                      <a:pt x="45" y="118"/>
                    </a:cubicBezTo>
                    <a:cubicBezTo>
                      <a:pt x="44" y="118"/>
                      <a:pt x="44" y="118"/>
                      <a:pt x="44" y="118"/>
                    </a:cubicBezTo>
                    <a:lnTo>
                      <a:pt x="45" y="118"/>
                    </a:lnTo>
                    <a:close/>
                    <a:moveTo>
                      <a:pt x="47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48" y="120"/>
                      <a:pt x="47" y="120"/>
                      <a:pt x="47" y="120"/>
                    </a:cubicBezTo>
                    <a:close/>
                    <a:moveTo>
                      <a:pt x="47" y="120"/>
                    </a:moveTo>
                    <a:cubicBezTo>
                      <a:pt x="47" y="120"/>
                      <a:pt x="47" y="120"/>
                      <a:pt x="47" y="120"/>
                    </a:cubicBezTo>
                    <a:cubicBezTo>
                      <a:pt x="47" y="119"/>
                      <a:pt x="47" y="119"/>
                      <a:pt x="47" y="119"/>
                    </a:cubicBezTo>
                    <a:lnTo>
                      <a:pt x="47" y="120"/>
                    </a:lnTo>
                    <a:close/>
                    <a:moveTo>
                      <a:pt x="47" y="120"/>
                    </a:moveTo>
                    <a:cubicBezTo>
                      <a:pt x="47" y="120"/>
                      <a:pt x="47" y="120"/>
                      <a:pt x="47" y="120"/>
                    </a:cubicBezTo>
                    <a:close/>
                    <a:moveTo>
                      <a:pt x="47" y="121"/>
                    </a:moveTo>
                    <a:cubicBezTo>
                      <a:pt x="47" y="120"/>
                      <a:pt x="47" y="120"/>
                      <a:pt x="47" y="120"/>
                    </a:cubicBezTo>
                    <a:cubicBezTo>
                      <a:pt x="47" y="120"/>
                      <a:pt x="47" y="120"/>
                      <a:pt x="47" y="120"/>
                    </a:cubicBezTo>
                    <a:lnTo>
                      <a:pt x="47" y="121"/>
                    </a:lnTo>
                    <a:close/>
                    <a:moveTo>
                      <a:pt x="47" y="121"/>
                    </a:moveTo>
                    <a:cubicBezTo>
                      <a:pt x="47" y="120"/>
                      <a:pt x="47" y="119"/>
                      <a:pt x="47" y="120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7" y="121"/>
                      <a:pt x="47" y="121"/>
                      <a:pt x="47" y="121"/>
                    </a:cubicBezTo>
                    <a:close/>
                    <a:moveTo>
                      <a:pt x="52" y="131"/>
                    </a:moveTo>
                    <a:cubicBezTo>
                      <a:pt x="52" y="131"/>
                      <a:pt x="52" y="131"/>
                      <a:pt x="52" y="131"/>
                    </a:cubicBezTo>
                    <a:moveTo>
                      <a:pt x="52" y="131"/>
                    </a:moveTo>
                    <a:cubicBezTo>
                      <a:pt x="52" y="131"/>
                      <a:pt x="52" y="131"/>
                      <a:pt x="52" y="131"/>
                    </a:cubicBezTo>
                    <a:close/>
                    <a:moveTo>
                      <a:pt x="52" y="131"/>
                    </a:moveTo>
                    <a:cubicBezTo>
                      <a:pt x="52" y="131"/>
                      <a:pt x="52" y="131"/>
                      <a:pt x="52" y="131"/>
                    </a:cubicBezTo>
                    <a:cubicBezTo>
                      <a:pt x="52" y="131"/>
                      <a:pt x="52" y="131"/>
                      <a:pt x="52" y="131"/>
                    </a:cubicBezTo>
                    <a:cubicBezTo>
                      <a:pt x="52" y="130"/>
                      <a:pt x="51" y="132"/>
                      <a:pt x="52" y="131"/>
                    </a:cubicBezTo>
                    <a:close/>
                    <a:moveTo>
                      <a:pt x="50" y="125"/>
                    </a:moveTo>
                    <a:cubicBezTo>
                      <a:pt x="51" y="125"/>
                      <a:pt x="51" y="125"/>
                      <a:pt x="51" y="126"/>
                    </a:cubicBezTo>
                    <a:cubicBezTo>
                      <a:pt x="51" y="125"/>
                      <a:pt x="50" y="125"/>
                      <a:pt x="50" y="125"/>
                    </a:cubicBezTo>
                    <a:close/>
                    <a:moveTo>
                      <a:pt x="51" y="124"/>
                    </a:moveTo>
                    <a:cubicBezTo>
                      <a:pt x="51" y="124"/>
                      <a:pt x="51" y="125"/>
                      <a:pt x="51" y="125"/>
                    </a:cubicBezTo>
                    <a:cubicBezTo>
                      <a:pt x="50" y="125"/>
                      <a:pt x="49" y="123"/>
                      <a:pt x="50" y="124"/>
                    </a:cubicBezTo>
                    <a:cubicBezTo>
                      <a:pt x="49" y="123"/>
                      <a:pt x="50" y="122"/>
                      <a:pt x="51" y="124"/>
                    </a:cubicBezTo>
                    <a:close/>
                    <a:moveTo>
                      <a:pt x="53" y="124"/>
                    </a:moveTo>
                    <a:cubicBezTo>
                      <a:pt x="52" y="123"/>
                      <a:pt x="52" y="123"/>
                      <a:pt x="52" y="124"/>
                    </a:cubicBezTo>
                    <a:cubicBezTo>
                      <a:pt x="52" y="123"/>
                      <a:pt x="52" y="125"/>
                      <a:pt x="51" y="124"/>
                    </a:cubicBezTo>
                    <a:cubicBezTo>
                      <a:pt x="51" y="123"/>
                      <a:pt x="52" y="122"/>
                      <a:pt x="53" y="123"/>
                    </a:cubicBezTo>
                    <a:cubicBezTo>
                      <a:pt x="53" y="123"/>
                      <a:pt x="53" y="123"/>
                      <a:pt x="53" y="124"/>
                    </a:cubicBezTo>
                    <a:close/>
                    <a:moveTo>
                      <a:pt x="53" y="125"/>
                    </a:moveTo>
                    <a:cubicBezTo>
                      <a:pt x="53" y="125"/>
                      <a:pt x="53" y="125"/>
                      <a:pt x="53" y="124"/>
                    </a:cubicBezTo>
                    <a:cubicBezTo>
                      <a:pt x="53" y="123"/>
                      <a:pt x="53" y="126"/>
                      <a:pt x="53" y="125"/>
                    </a:cubicBezTo>
                    <a:close/>
                  </a:path>
                </a:pathLst>
              </a:custGeom>
              <a:solidFill>
                <a:srgbClr val="52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6" name="ïş1ïḓè"/>
              <p:cNvSpPr/>
              <p:nvPr/>
            </p:nvSpPr>
            <p:spPr bwMode="auto">
              <a:xfrm>
                <a:off x="3724" y="2975"/>
                <a:ext cx="12" cy="21"/>
              </a:xfrm>
              <a:custGeom>
                <a:avLst/>
                <a:gdLst>
                  <a:gd name="T0" fmla="*/ 5 w 5"/>
                  <a:gd name="T1" fmla="*/ 7 h 8"/>
                  <a:gd name="T2" fmla="*/ 4 w 5"/>
                  <a:gd name="T3" fmla="*/ 7 h 8"/>
                  <a:gd name="T4" fmla="*/ 4 w 5"/>
                  <a:gd name="T5" fmla="*/ 5 h 8"/>
                  <a:gd name="T6" fmla="*/ 4 w 5"/>
                  <a:gd name="T7" fmla="*/ 4 h 8"/>
                  <a:gd name="T8" fmla="*/ 3 w 5"/>
                  <a:gd name="T9" fmla="*/ 3 h 8"/>
                  <a:gd name="T10" fmla="*/ 3 w 5"/>
                  <a:gd name="T11" fmla="*/ 3 h 8"/>
                  <a:gd name="T12" fmla="*/ 2 w 5"/>
                  <a:gd name="T13" fmla="*/ 2 h 8"/>
                  <a:gd name="T14" fmla="*/ 1 w 5"/>
                  <a:gd name="T15" fmla="*/ 2 h 8"/>
                  <a:gd name="T16" fmla="*/ 1 w 5"/>
                  <a:gd name="T17" fmla="*/ 2 h 8"/>
                  <a:gd name="T18" fmla="*/ 1 w 5"/>
                  <a:gd name="T19" fmla="*/ 3 h 8"/>
                  <a:gd name="T20" fmla="*/ 1 w 5"/>
                  <a:gd name="T21" fmla="*/ 4 h 8"/>
                  <a:gd name="T22" fmla="*/ 1 w 5"/>
                  <a:gd name="T23" fmla="*/ 4 h 8"/>
                  <a:gd name="T24" fmla="*/ 2 w 5"/>
                  <a:gd name="T25" fmla="*/ 5 h 8"/>
                  <a:gd name="T26" fmla="*/ 1 w 5"/>
                  <a:gd name="T27" fmla="*/ 6 h 8"/>
                  <a:gd name="T28" fmla="*/ 2 w 5"/>
                  <a:gd name="T29" fmla="*/ 7 h 8"/>
                  <a:gd name="T30" fmla="*/ 3 w 5"/>
                  <a:gd name="T31" fmla="*/ 7 h 8"/>
                  <a:gd name="T32" fmla="*/ 3 w 5"/>
                  <a:gd name="T33" fmla="*/ 7 h 8"/>
                  <a:gd name="T34" fmla="*/ 3 w 5"/>
                  <a:gd name="T35" fmla="*/ 6 h 8"/>
                  <a:gd name="T36" fmla="*/ 4 w 5"/>
                  <a:gd name="T37" fmla="*/ 7 h 8"/>
                  <a:gd name="T38" fmla="*/ 5 w 5"/>
                  <a:gd name="T39" fmla="*/ 7 h 8"/>
                  <a:gd name="T40" fmla="*/ 2 w 5"/>
                  <a:gd name="T41" fmla="*/ 5 h 8"/>
                  <a:gd name="T42" fmla="*/ 2 w 5"/>
                  <a:gd name="T43" fmla="*/ 5 h 8"/>
                  <a:gd name="T44" fmla="*/ 1 w 5"/>
                  <a:gd name="T45" fmla="*/ 2 h 8"/>
                  <a:gd name="T46" fmla="*/ 1 w 5"/>
                  <a:gd name="T47" fmla="*/ 2 h 8"/>
                  <a:gd name="T48" fmla="*/ 2 w 5"/>
                  <a:gd name="T49" fmla="*/ 4 h 8"/>
                  <a:gd name="T50" fmla="*/ 2 w 5"/>
                  <a:gd name="T51" fmla="*/ 5 h 8"/>
                  <a:gd name="T52" fmla="*/ 1 w 5"/>
                  <a:gd name="T53" fmla="*/ 4 h 8"/>
                  <a:gd name="T54" fmla="*/ 1 w 5"/>
                  <a:gd name="T55" fmla="*/ 4 h 8"/>
                  <a:gd name="T56" fmla="*/ 1 w 5"/>
                  <a:gd name="T57" fmla="*/ 4 h 8"/>
                  <a:gd name="T58" fmla="*/ 2 w 5"/>
                  <a:gd name="T59" fmla="*/ 4 h 8"/>
                  <a:gd name="T60" fmla="*/ 2 w 5"/>
                  <a:gd name="T61" fmla="*/ 4 h 8"/>
                  <a:gd name="T62" fmla="*/ 2 w 5"/>
                  <a:gd name="T63" fmla="*/ 3 h 8"/>
                  <a:gd name="T64" fmla="*/ 2 w 5"/>
                  <a:gd name="T65" fmla="*/ 4 h 8"/>
                  <a:gd name="T66" fmla="*/ 3 w 5"/>
                  <a:gd name="T67" fmla="*/ 5 h 8"/>
                  <a:gd name="T68" fmla="*/ 4 w 5"/>
                  <a:gd name="T69" fmla="*/ 5 h 8"/>
                  <a:gd name="T70" fmla="*/ 4 w 5"/>
                  <a:gd name="T71" fmla="*/ 6 h 8"/>
                  <a:gd name="T72" fmla="*/ 3 w 5"/>
                  <a:gd name="T7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" h="8">
                    <a:moveTo>
                      <a:pt x="5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3" y="4"/>
                      <a:pt x="3" y="3"/>
                    </a:cubicBezTo>
                    <a:cubicBezTo>
                      <a:pt x="3" y="3"/>
                      <a:pt x="3" y="2"/>
                      <a:pt x="3" y="3"/>
                    </a:cubicBezTo>
                    <a:cubicBezTo>
                      <a:pt x="3" y="3"/>
                      <a:pt x="3" y="4"/>
                      <a:pt x="2" y="2"/>
                    </a:cubicBezTo>
                    <a:cubicBezTo>
                      <a:pt x="2" y="2"/>
                      <a:pt x="2" y="0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8"/>
                      <a:pt x="1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7"/>
                      <a:pt x="4" y="7"/>
                    </a:cubicBezTo>
                    <a:lnTo>
                      <a:pt x="5" y="7"/>
                    </a:lnTo>
                    <a:close/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lose/>
                    <a:moveTo>
                      <a:pt x="2" y="4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2" y="5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4"/>
                    </a:lnTo>
                    <a:close/>
                    <a:moveTo>
                      <a:pt x="3" y="5"/>
                    </a:moveTo>
                    <a:cubicBezTo>
                      <a:pt x="3" y="6"/>
                      <a:pt x="4" y="6"/>
                      <a:pt x="4" y="5"/>
                    </a:cubicBezTo>
                    <a:cubicBezTo>
                      <a:pt x="4" y="6"/>
                      <a:pt x="4" y="7"/>
                      <a:pt x="4" y="6"/>
                    </a:cubicBezTo>
                    <a:cubicBezTo>
                      <a:pt x="5" y="5"/>
                      <a:pt x="4" y="7"/>
                      <a:pt x="3" y="5"/>
                    </a:cubicBezTo>
                    <a:close/>
                  </a:path>
                </a:pathLst>
              </a:custGeom>
              <a:solidFill>
                <a:srgbClr val="52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7" name="í$lïḑe"/>
              <p:cNvSpPr/>
              <p:nvPr/>
            </p:nvSpPr>
            <p:spPr bwMode="auto">
              <a:xfrm>
                <a:off x="3687" y="312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8" name="iṣḷíḑè"/>
              <p:cNvSpPr/>
              <p:nvPr/>
            </p:nvSpPr>
            <p:spPr bwMode="auto">
              <a:xfrm>
                <a:off x="3687" y="312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9" name="ïṥḷiḋê"/>
              <p:cNvSpPr/>
              <p:nvPr/>
            </p:nvSpPr>
            <p:spPr bwMode="auto">
              <a:xfrm>
                <a:off x="3690" y="3107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0" name="ïṩlïḓè"/>
              <p:cNvSpPr/>
              <p:nvPr/>
            </p:nvSpPr>
            <p:spPr bwMode="auto">
              <a:xfrm>
                <a:off x="3690" y="311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1" name="ïṡ1íḑê"/>
              <p:cNvSpPr/>
              <p:nvPr/>
            </p:nvSpPr>
            <p:spPr bwMode="auto">
              <a:xfrm>
                <a:off x="3690" y="311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2" name="îśḻíḑé"/>
              <p:cNvSpPr/>
              <p:nvPr/>
            </p:nvSpPr>
            <p:spPr bwMode="auto">
              <a:xfrm>
                <a:off x="4102" y="3135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3" name="íşľíḑe"/>
              <p:cNvSpPr/>
              <p:nvPr/>
            </p:nvSpPr>
            <p:spPr bwMode="auto">
              <a:xfrm>
                <a:off x="4102" y="3138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4" name="iŝḻîḍe"/>
              <p:cNvSpPr/>
              <p:nvPr/>
            </p:nvSpPr>
            <p:spPr bwMode="auto">
              <a:xfrm>
                <a:off x="4095" y="3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5" name="iṧḷiďè"/>
              <p:cNvSpPr/>
              <p:nvPr/>
            </p:nvSpPr>
            <p:spPr bwMode="auto">
              <a:xfrm>
                <a:off x="4095" y="3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6" name="iṩľide"/>
              <p:cNvSpPr/>
              <p:nvPr/>
            </p:nvSpPr>
            <p:spPr bwMode="auto">
              <a:xfrm>
                <a:off x="3832" y="3303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7" name="iṧ1ïḓè"/>
              <p:cNvSpPr/>
              <p:nvPr/>
            </p:nvSpPr>
            <p:spPr bwMode="auto">
              <a:xfrm>
                <a:off x="3824" y="3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8" name="îṩḻíḑè"/>
              <p:cNvSpPr/>
              <p:nvPr/>
            </p:nvSpPr>
            <p:spPr bwMode="auto">
              <a:xfrm>
                <a:off x="3716" y="326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9" name="íṩḻiḓe"/>
              <p:cNvSpPr/>
              <p:nvPr/>
            </p:nvSpPr>
            <p:spPr bwMode="auto">
              <a:xfrm>
                <a:off x="3744" y="3275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0" name="ís1iḍé"/>
              <p:cNvSpPr/>
              <p:nvPr/>
            </p:nvSpPr>
            <p:spPr bwMode="auto">
              <a:xfrm>
                <a:off x="3850" y="3308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1" name="iṩľîḍe"/>
              <p:cNvSpPr/>
              <p:nvPr/>
            </p:nvSpPr>
            <p:spPr bwMode="auto">
              <a:xfrm>
                <a:off x="3888" y="331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2" name="iṩḻíḍê"/>
              <p:cNvSpPr/>
              <p:nvPr/>
            </p:nvSpPr>
            <p:spPr bwMode="auto">
              <a:xfrm>
                <a:off x="4102" y="3228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3 h 3"/>
                  <a:gd name="T4" fmla="*/ 3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3" name="iś1îdê"/>
              <p:cNvSpPr/>
              <p:nvPr/>
            </p:nvSpPr>
            <p:spPr bwMode="auto">
              <a:xfrm>
                <a:off x="4102" y="32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4" name="iŝlíḑè"/>
              <p:cNvSpPr/>
              <p:nvPr/>
            </p:nvSpPr>
            <p:spPr bwMode="auto">
              <a:xfrm>
                <a:off x="4102" y="3143"/>
                <a:ext cx="6" cy="8"/>
              </a:xfrm>
              <a:custGeom>
                <a:avLst/>
                <a:gdLst>
                  <a:gd name="T0" fmla="*/ 1 w 2"/>
                  <a:gd name="T1" fmla="*/ 1 h 3"/>
                  <a:gd name="T2" fmla="*/ 1 w 2"/>
                  <a:gd name="T3" fmla="*/ 1 h 3"/>
                  <a:gd name="T4" fmla="*/ 1 w 2"/>
                  <a:gd name="T5" fmla="*/ 1 h 3"/>
                  <a:gd name="T6" fmla="*/ 1 w 2"/>
                  <a:gd name="T7" fmla="*/ 1 h 3"/>
                  <a:gd name="T8" fmla="*/ 1 w 2"/>
                  <a:gd name="T9" fmla="*/ 1 h 3"/>
                  <a:gd name="T10" fmla="*/ 1 w 2"/>
                  <a:gd name="T11" fmla="*/ 1 h 3"/>
                  <a:gd name="T12" fmla="*/ 1 w 2"/>
                  <a:gd name="T13" fmla="*/ 1 h 3"/>
                  <a:gd name="T14" fmla="*/ 1 w 2"/>
                  <a:gd name="T15" fmla="*/ 1 h 3"/>
                  <a:gd name="T16" fmla="*/ 1 w 2"/>
                  <a:gd name="T17" fmla="*/ 1 h 3"/>
                  <a:gd name="T18" fmla="*/ 1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1" y="1"/>
                      <a:pt x="2" y="2"/>
                      <a:pt x="1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2" y="1"/>
                      <a:pt x="1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5" name="íSḷíḓê"/>
              <p:cNvSpPr/>
              <p:nvPr/>
            </p:nvSpPr>
            <p:spPr bwMode="auto">
              <a:xfrm>
                <a:off x="3739" y="2986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6" name="işľíḓe"/>
              <p:cNvSpPr/>
              <p:nvPr/>
            </p:nvSpPr>
            <p:spPr bwMode="auto">
              <a:xfrm>
                <a:off x="4100" y="323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7" name="ïS1ïḋe"/>
              <p:cNvSpPr/>
              <p:nvPr/>
            </p:nvSpPr>
            <p:spPr bwMode="auto">
              <a:xfrm>
                <a:off x="4100" y="323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8" name="ís1idè"/>
              <p:cNvSpPr/>
              <p:nvPr/>
            </p:nvSpPr>
            <p:spPr bwMode="auto">
              <a:xfrm>
                <a:off x="3845" y="3300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9" name="iŝ1idé"/>
              <p:cNvSpPr/>
              <p:nvPr/>
            </p:nvSpPr>
            <p:spPr bwMode="auto">
              <a:xfrm>
                <a:off x="3749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0" name="íṣḷïḋè"/>
              <p:cNvSpPr/>
              <p:nvPr/>
            </p:nvSpPr>
            <p:spPr bwMode="auto">
              <a:xfrm>
                <a:off x="4041" y="3285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2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1" name="íṧḷiḋè"/>
              <p:cNvSpPr/>
              <p:nvPr/>
            </p:nvSpPr>
            <p:spPr bwMode="auto">
              <a:xfrm>
                <a:off x="4092" y="3128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2" name="íŝľïḑe"/>
              <p:cNvSpPr/>
              <p:nvPr/>
            </p:nvSpPr>
            <p:spPr bwMode="auto">
              <a:xfrm>
                <a:off x="4092" y="3251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3" name="ïśļidè"/>
              <p:cNvSpPr/>
              <p:nvPr/>
            </p:nvSpPr>
            <p:spPr bwMode="auto">
              <a:xfrm>
                <a:off x="3858" y="3300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4" name="í$ḻíḋê"/>
              <p:cNvSpPr/>
              <p:nvPr/>
            </p:nvSpPr>
            <p:spPr bwMode="auto">
              <a:xfrm>
                <a:off x="3749" y="2957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3 w 3"/>
                  <a:gd name="T3" fmla="*/ 3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5" name="ïşḻïďe"/>
              <p:cNvSpPr/>
              <p:nvPr/>
            </p:nvSpPr>
            <p:spPr bwMode="auto">
              <a:xfrm>
                <a:off x="4046" y="2934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6" name="ísḷïḍè"/>
              <p:cNvSpPr/>
              <p:nvPr/>
            </p:nvSpPr>
            <p:spPr bwMode="auto">
              <a:xfrm>
                <a:off x="4102" y="3143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1" y="1"/>
                      <a:pt x="1" y="0"/>
                    </a:cubicBezTo>
                    <a:cubicBezTo>
                      <a:pt x="0" y="0"/>
                      <a:pt x="1" y="2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7" name="iśḻîḓè"/>
              <p:cNvSpPr/>
              <p:nvPr/>
            </p:nvSpPr>
            <p:spPr bwMode="auto">
              <a:xfrm>
                <a:off x="4105" y="3148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1" y="0"/>
                    </a:cubicBezTo>
                    <a:cubicBezTo>
                      <a:pt x="0" y="0"/>
                      <a:pt x="0" y="1"/>
                      <a:pt x="1" y="0"/>
                    </a:cubicBezTo>
                    <a:cubicBezTo>
                      <a:pt x="1" y="0"/>
                      <a:pt x="0" y="1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8" name="ïś1iḍê"/>
              <p:cNvSpPr/>
              <p:nvPr/>
            </p:nvSpPr>
            <p:spPr bwMode="auto">
              <a:xfrm>
                <a:off x="4105" y="3148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1" y="0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1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9" name="i$ľíḑe"/>
              <p:cNvSpPr/>
              <p:nvPr/>
            </p:nvSpPr>
            <p:spPr bwMode="auto">
              <a:xfrm>
                <a:off x="4100" y="32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0" name="ísļïḋè"/>
              <p:cNvSpPr/>
              <p:nvPr/>
            </p:nvSpPr>
            <p:spPr bwMode="auto">
              <a:xfrm>
                <a:off x="4090" y="3256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1" name="îṣḷíḍé"/>
              <p:cNvSpPr/>
              <p:nvPr/>
            </p:nvSpPr>
            <p:spPr bwMode="auto">
              <a:xfrm>
                <a:off x="4017" y="3290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2" name="íşḻidê"/>
              <p:cNvSpPr/>
              <p:nvPr/>
            </p:nvSpPr>
            <p:spPr bwMode="auto">
              <a:xfrm>
                <a:off x="4015" y="3285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3" name="îṧľîḋê"/>
              <p:cNvSpPr/>
              <p:nvPr/>
            </p:nvSpPr>
            <p:spPr bwMode="auto">
              <a:xfrm>
                <a:off x="3888" y="330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4" name="ïŝļiḑé"/>
              <p:cNvSpPr/>
              <p:nvPr/>
            </p:nvSpPr>
            <p:spPr bwMode="auto">
              <a:xfrm>
                <a:off x="3852" y="3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5" name="îSļîḍè"/>
              <p:cNvSpPr/>
              <p:nvPr/>
            </p:nvSpPr>
            <p:spPr bwMode="auto">
              <a:xfrm>
                <a:off x="3840" y="33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6" name="ïṡ1îde"/>
              <p:cNvSpPr/>
              <p:nvPr/>
            </p:nvSpPr>
            <p:spPr bwMode="auto">
              <a:xfrm>
                <a:off x="3827" y="3298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7" name="îṣḻîḓè"/>
              <p:cNvSpPr/>
              <p:nvPr/>
            </p:nvSpPr>
            <p:spPr bwMode="auto">
              <a:xfrm>
                <a:off x="3824" y="3295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8" name="ïSlîḓé"/>
              <p:cNvSpPr/>
              <p:nvPr/>
            </p:nvSpPr>
            <p:spPr bwMode="auto">
              <a:xfrm>
                <a:off x="3765" y="3282"/>
                <a:ext cx="1" cy="3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9" name="îŝḻîdé"/>
              <p:cNvSpPr/>
              <p:nvPr/>
            </p:nvSpPr>
            <p:spPr bwMode="auto">
              <a:xfrm>
                <a:off x="3731" y="3269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0" name="îṡḻiḑè"/>
              <p:cNvSpPr/>
              <p:nvPr/>
            </p:nvSpPr>
            <p:spPr bwMode="auto">
              <a:xfrm>
                <a:off x="3718" y="3262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1"/>
                    </a:cubicBezTo>
                    <a:cubicBezTo>
                      <a:pt x="0" y="2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1" name="ïŝļîḋé"/>
              <p:cNvSpPr/>
              <p:nvPr/>
            </p:nvSpPr>
            <p:spPr bwMode="auto">
              <a:xfrm>
                <a:off x="3713" y="3259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0"/>
                      <a:pt x="0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2" name="ïšḷidé"/>
              <p:cNvSpPr/>
              <p:nvPr/>
            </p:nvSpPr>
            <p:spPr bwMode="auto">
              <a:xfrm>
                <a:off x="3703" y="3140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3" name="ï$ḻiḋé"/>
              <p:cNvSpPr/>
              <p:nvPr/>
            </p:nvSpPr>
            <p:spPr bwMode="auto">
              <a:xfrm>
                <a:off x="3706" y="3140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4" name="íSlïďé"/>
              <p:cNvSpPr/>
              <p:nvPr/>
            </p:nvSpPr>
            <p:spPr bwMode="auto">
              <a:xfrm>
                <a:off x="3706" y="30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5" name="íśľîďé"/>
              <p:cNvSpPr/>
              <p:nvPr/>
            </p:nvSpPr>
            <p:spPr bwMode="auto">
              <a:xfrm>
                <a:off x="3706" y="3089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6" name="iṡ1îḑe"/>
              <p:cNvSpPr/>
              <p:nvPr/>
            </p:nvSpPr>
            <p:spPr bwMode="auto">
              <a:xfrm>
                <a:off x="3708" y="3066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  <a:gd name="T3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7" name="ïṡḻîďê"/>
              <p:cNvSpPr/>
              <p:nvPr/>
            </p:nvSpPr>
            <p:spPr bwMode="auto">
              <a:xfrm>
                <a:off x="3713" y="3055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8" name="iṩļiḑê"/>
              <p:cNvSpPr/>
              <p:nvPr/>
            </p:nvSpPr>
            <p:spPr bwMode="auto">
              <a:xfrm>
                <a:off x="3783" y="289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9" name="îṥ1íḓé"/>
              <p:cNvSpPr/>
              <p:nvPr/>
            </p:nvSpPr>
            <p:spPr bwMode="auto">
              <a:xfrm>
                <a:off x="4035" y="2919"/>
                <a:ext cx="3" cy="8"/>
              </a:xfrm>
              <a:custGeom>
                <a:avLst/>
                <a:gdLst>
                  <a:gd name="T0" fmla="*/ 1 w 1"/>
                  <a:gd name="T1" fmla="*/ 1 h 3"/>
                  <a:gd name="T2" fmla="*/ 1 w 1"/>
                  <a:gd name="T3" fmla="*/ 0 h 3"/>
                  <a:gd name="T4" fmla="*/ 1 w 1"/>
                  <a:gd name="T5" fmla="*/ 1 h 3"/>
                  <a:gd name="T6" fmla="*/ 1 w 1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0" y="3"/>
                      <a:pt x="1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0" name="isḷïḋê"/>
              <p:cNvSpPr/>
              <p:nvPr/>
            </p:nvSpPr>
            <p:spPr bwMode="auto">
              <a:xfrm>
                <a:off x="4059" y="2978"/>
                <a:ext cx="5" cy="10"/>
              </a:xfrm>
              <a:custGeom>
                <a:avLst/>
                <a:gdLst>
                  <a:gd name="T0" fmla="*/ 2 w 2"/>
                  <a:gd name="T1" fmla="*/ 2 h 4"/>
                  <a:gd name="T2" fmla="*/ 2 w 2"/>
                  <a:gd name="T3" fmla="*/ 2 h 4"/>
                  <a:gd name="T4" fmla="*/ 2 w 2"/>
                  <a:gd name="T5" fmla="*/ 2 h 4"/>
                  <a:gd name="T6" fmla="*/ 2 w 2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cubicBezTo>
                      <a:pt x="2" y="4"/>
                      <a:pt x="1" y="3"/>
                      <a:pt x="2" y="2"/>
                    </a:cubicBezTo>
                    <a:cubicBezTo>
                      <a:pt x="2" y="3"/>
                      <a:pt x="0" y="1"/>
                      <a:pt x="2" y="2"/>
                    </a:cubicBezTo>
                    <a:cubicBezTo>
                      <a:pt x="2" y="0"/>
                      <a:pt x="1" y="2"/>
                      <a:pt x="2" y="2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1" name="íśḻïdé"/>
              <p:cNvSpPr/>
              <p:nvPr/>
            </p:nvSpPr>
            <p:spPr bwMode="auto">
              <a:xfrm>
                <a:off x="4074" y="3006"/>
                <a:ext cx="3" cy="11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2 h 4"/>
                  <a:gd name="T4" fmla="*/ 1 w 1"/>
                  <a:gd name="T5" fmla="*/ 3 h 4"/>
                  <a:gd name="T6" fmla="*/ 1 w 1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2"/>
                      <a:pt x="1" y="4"/>
                      <a:pt x="1" y="2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2" name="îśļïḍê"/>
              <p:cNvSpPr/>
              <p:nvPr/>
            </p:nvSpPr>
            <p:spPr bwMode="auto">
              <a:xfrm>
                <a:off x="4095" y="30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3" name="îšlíḓè"/>
              <p:cNvSpPr/>
              <p:nvPr/>
            </p:nvSpPr>
            <p:spPr bwMode="auto">
              <a:xfrm>
                <a:off x="4097" y="30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4" name="i$ḷîďè"/>
              <p:cNvSpPr/>
              <p:nvPr/>
            </p:nvSpPr>
            <p:spPr bwMode="auto">
              <a:xfrm>
                <a:off x="4095" y="30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5" name="îšḷíḑé"/>
              <p:cNvSpPr/>
              <p:nvPr/>
            </p:nvSpPr>
            <p:spPr bwMode="auto">
              <a:xfrm>
                <a:off x="4100" y="309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6" name="íS1iḋé"/>
              <p:cNvSpPr/>
              <p:nvPr/>
            </p:nvSpPr>
            <p:spPr bwMode="auto">
              <a:xfrm>
                <a:off x="4105" y="3143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7" name="iSľïḑè"/>
              <p:cNvSpPr/>
              <p:nvPr/>
            </p:nvSpPr>
            <p:spPr bwMode="auto">
              <a:xfrm>
                <a:off x="4105" y="3143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0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8" name="iṥliḑê"/>
              <p:cNvSpPr/>
              <p:nvPr/>
            </p:nvSpPr>
            <p:spPr bwMode="auto">
              <a:xfrm>
                <a:off x="4110" y="32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9" name="íṧlíḓê"/>
              <p:cNvSpPr/>
              <p:nvPr/>
            </p:nvSpPr>
            <p:spPr bwMode="auto">
              <a:xfrm>
                <a:off x="4108" y="3236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0" name="iŝlíḍe"/>
              <p:cNvSpPr/>
              <p:nvPr/>
            </p:nvSpPr>
            <p:spPr bwMode="auto">
              <a:xfrm>
                <a:off x="4100" y="323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1" name="ï$ḷiḓè"/>
              <p:cNvSpPr/>
              <p:nvPr/>
            </p:nvSpPr>
            <p:spPr bwMode="auto">
              <a:xfrm>
                <a:off x="4100" y="323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2" name="îŝļîḋê"/>
              <p:cNvSpPr/>
              <p:nvPr/>
            </p:nvSpPr>
            <p:spPr bwMode="auto">
              <a:xfrm>
                <a:off x="4100" y="32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3" name="i$ļíḍè"/>
              <p:cNvSpPr/>
              <p:nvPr/>
            </p:nvSpPr>
            <p:spPr bwMode="auto">
              <a:xfrm>
                <a:off x="4100" y="325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4" name="iṡlïdê"/>
              <p:cNvSpPr/>
              <p:nvPr/>
            </p:nvSpPr>
            <p:spPr bwMode="auto">
              <a:xfrm>
                <a:off x="4100" y="325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5" name="işliďé"/>
              <p:cNvSpPr/>
              <p:nvPr/>
            </p:nvSpPr>
            <p:spPr bwMode="auto">
              <a:xfrm>
                <a:off x="4095" y="3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6" name="íṥļíďè"/>
              <p:cNvSpPr/>
              <p:nvPr/>
            </p:nvSpPr>
            <p:spPr bwMode="auto">
              <a:xfrm>
                <a:off x="4095" y="326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7" name="îsḻïḍê"/>
              <p:cNvSpPr/>
              <p:nvPr/>
            </p:nvSpPr>
            <p:spPr bwMode="auto">
              <a:xfrm>
                <a:off x="4066" y="3275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8" name="iṧļíḋé"/>
              <p:cNvSpPr/>
              <p:nvPr/>
            </p:nvSpPr>
            <p:spPr bwMode="auto">
              <a:xfrm>
                <a:off x="4028" y="32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9" name="íŝlïḋê"/>
              <p:cNvSpPr/>
              <p:nvPr/>
            </p:nvSpPr>
            <p:spPr bwMode="auto">
              <a:xfrm>
                <a:off x="4025" y="3290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0" name="ïşlïďé"/>
              <p:cNvSpPr/>
              <p:nvPr/>
            </p:nvSpPr>
            <p:spPr bwMode="auto">
              <a:xfrm>
                <a:off x="3899" y="330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1" name="iṥḻiḋé"/>
              <p:cNvSpPr/>
              <p:nvPr/>
            </p:nvSpPr>
            <p:spPr bwMode="auto">
              <a:xfrm>
                <a:off x="3888" y="33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2" name="iṧlíďè"/>
              <p:cNvSpPr/>
              <p:nvPr/>
            </p:nvSpPr>
            <p:spPr bwMode="auto">
              <a:xfrm>
                <a:off x="3888" y="33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3" name="îṡḻíďe"/>
              <p:cNvSpPr/>
              <p:nvPr/>
            </p:nvSpPr>
            <p:spPr bwMode="auto">
              <a:xfrm>
                <a:off x="3876" y="3311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4" name="iṧḷîḓe"/>
              <p:cNvSpPr/>
              <p:nvPr/>
            </p:nvSpPr>
            <p:spPr bwMode="auto">
              <a:xfrm>
                <a:off x="3870" y="3313"/>
                <a:ext cx="1" cy="3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5" name="iṩlîḍe"/>
              <p:cNvSpPr/>
              <p:nvPr/>
            </p:nvSpPr>
            <p:spPr bwMode="auto">
              <a:xfrm>
                <a:off x="3868" y="33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6" name="iṣliḓê"/>
              <p:cNvSpPr/>
              <p:nvPr/>
            </p:nvSpPr>
            <p:spPr bwMode="auto">
              <a:xfrm>
                <a:off x="3868" y="33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7" name="işļïḋè"/>
              <p:cNvSpPr/>
              <p:nvPr/>
            </p:nvSpPr>
            <p:spPr bwMode="auto">
              <a:xfrm>
                <a:off x="3850" y="331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8" name="íSḻiḋê"/>
              <p:cNvSpPr/>
              <p:nvPr/>
            </p:nvSpPr>
            <p:spPr bwMode="auto">
              <a:xfrm>
                <a:off x="3850" y="331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9" name="iṣ1iḓe"/>
              <p:cNvSpPr/>
              <p:nvPr/>
            </p:nvSpPr>
            <p:spPr bwMode="auto">
              <a:xfrm>
                <a:off x="3850" y="3311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0" name="ïśḷîďê"/>
              <p:cNvSpPr/>
              <p:nvPr/>
            </p:nvSpPr>
            <p:spPr bwMode="auto">
              <a:xfrm>
                <a:off x="3749" y="327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1" name="íṥľiḋè"/>
              <p:cNvSpPr/>
              <p:nvPr/>
            </p:nvSpPr>
            <p:spPr bwMode="auto">
              <a:xfrm>
                <a:off x="3744" y="32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2" name="iṡļiḋê"/>
              <p:cNvSpPr/>
              <p:nvPr/>
            </p:nvSpPr>
            <p:spPr bwMode="auto">
              <a:xfrm>
                <a:off x="3742" y="32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3" name="îṡľíḍê"/>
              <p:cNvSpPr/>
              <p:nvPr/>
            </p:nvSpPr>
            <p:spPr bwMode="auto">
              <a:xfrm>
                <a:off x="3711" y="3256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2" y="0"/>
                      <a:pt x="1" y="1"/>
                    </a:cubicBezTo>
                    <a:cubicBezTo>
                      <a:pt x="1" y="0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4" name="í$1íḑê"/>
              <p:cNvSpPr/>
              <p:nvPr/>
            </p:nvSpPr>
            <p:spPr bwMode="auto">
              <a:xfrm>
                <a:off x="3682" y="3189"/>
                <a:ext cx="1" cy="1"/>
              </a:xfrm>
              <a:prstGeom prst="rect">
                <a:avLst/>
              </a:prstGeom>
              <a:solidFill>
                <a:srgbClr val="53D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5" name="ïsḻiḋè"/>
              <p:cNvSpPr/>
              <p:nvPr/>
            </p:nvSpPr>
            <p:spPr bwMode="auto">
              <a:xfrm>
                <a:off x="4066" y="32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6" name="iṡ1îḑê"/>
              <p:cNvSpPr/>
              <p:nvPr/>
            </p:nvSpPr>
            <p:spPr bwMode="auto">
              <a:xfrm>
                <a:off x="3886" y="33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7" name="ï$ḷîďê"/>
              <p:cNvSpPr/>
              <p:nvPr/>
            </p:nvSpPr>
            <p:spPr bwMode="auto">
              <a:xfrm>
                <a:off x="3726" y="2981"/>
                <a:ext cx="8" cy="13"/>
              </a:xfrm>
              <a:custGeom>
                <a:avLst/>
                <a:gdLst>
                  <a:gd name="T0" fmla="*/ 2 w 3"/>
                  <a:gd name="T1" fmla="*/ 3 h 5"/>
                  <a:gd name="T2" fmla="*/ 3 w 3"/>
                  <a:gd name="T3" fmla="*/ 3 h 5"/>
                  <a:gd name="T4" fmla="*/ 3 w 3"/>
                  <a:gd name="T5" fmla="*/ 4 h 5"/>
                  <a:gd name="T6" fmla="*/ 2 w 3"/>
                  <a:gd name="T7" fmla="*/ 3 h 5"/>
                  <a:gd name="T8" fmla="*/ 1 w 3"/>
                  <a:gd name="T9" fmla="*/ 3 h 5"/>
                  <a:gd name="T10" fmla="*/ 1 w 3"/>
                  <a:gd name="T11" fmla="*/ 3 h 5"/>
                  <a:gd name="T12" fmla="*/ 0 w 3"/>
                  <a:gd name="T13" fmla="*/ 0 h 5"/>
                  <a:gd name="T14" fmla="*/ 0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2" y="3"/>
                    </a:moveTo>
                    <a:cubicBezTo>
                      <a:pt x="2" y="4"/>
                      <a:pt x="2" y="4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5"/>
                      <a:pt x="2" y="3"/>
                    </a:cubicBezTo>
                    <a:close/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8" name="íşlíḋè"/>
              <p:cNvSpPr/>
              <p:nvPr/>
            </p:nvSpPr>
            <p:spPr bwMode="auto">
              <a:xfrm>
                <a:off x="3736" y="2867"/>
                <a:ext cx="384" cy="462"/>
              </a:xfrm>
              <a:custGeom>
                <a:avLst/>
                <a:gdLst>
                  <a:gd name="T0" fmla="*/ 20 w 149"/>
                  <a:gd name="T1" fmla="*/ 168 h 179"/>
                  <a:gd name="T2" fmla="*/ 28 w 149"/>
                  <a:gd name="T3" fmla="*/ 169 h 179"/>
                  <a:gd name="T4" fmla="*/ 33 w 149"/>
                  <a:gd name="T5" fmla="*/ 167 h 179"/>
                  <a:gd name="T6" fmla="*/ 37 w 149"/>
                  <a:gd name="T7" fmla="*/ 170 h 179"/>
                  <a:gd name="T8" fmla="*/ 37 w 149"/>
                  <a:gd name="T9" fmla="*/ 173 h 179"/>
                  <a:gd name="T10" fmla="*/ 43 w 149"/>
                  <a:gd name="T11" fmla="*/ 172 h 179"/>
                  <a:gd name="T12" fmla="*/ 46 w 149"/>
                  <a:gd name="T13" fmla="*/ 175 h 179"/>
                  <a:gd name="T14" fmla="*/ 52 w 149"/>
                  <a:gd name="T15" fmla="*/ 174 h 179"/>
                  <a:gd name="T16" fmla="*/ 56 w 149"/>
                  <a:gd name="T17" fmla="*/ 173 h 179"/>
                  <a:gd name="T18" fmla="*/ 61 w 149"/>
                  <a:gd name="T19" fmla="*/ 175 h 179"/>
                  <a:gd name="T20" fmla="*/ 65 w 149"/>
                  <a:gd name="T21" fmla="*/ 172 h 179"/>
                  <a:gd name="T22" fmla="*/ 77 w 149"/>
                  <a:gd name="T23" fmla="*/ 174 h 179"/>
                  <a:gd name="T24" fmla="*/ 89 w 149"/>
                  <a:gd name="T25" fmla="*/ 178 h 179"/>
                  <a:gd name="T26" fmla="*/ 101 w 149"/>
                  <a:gd name="T27" fmla="*/ 170 h 179"/>
                  <a:gd name="T28" fmla="*/ 112 w 149"/>
                  <a:gd name="T29" fmla="*/ 166 h 179"/>
                  <a:gd name="T30" fmla="*/ 122 w 149"/>
                  <a:gd name="T31" fmla="*/ 169 h 179"/>
                  <a:gd name="T32" fmla="*/ 122 w 149"/>
                  <a:gd name="T33" fmla="*/ 163 h 179"/>
                  <a:gd name="T34" fmla="*/ 137 w 149"/>
                  <a:gd name="T35" fmla="*/ 158 h 179"/>
                  <a:gd name="T36" fmla="*/ 142 w 149"/>
                  <a:gd name="T37" fmla="*/ 151 h 179"/>
                  <a:gd name="T38" fmla="*/ 145 w 149"/>
                  <a:gd name="T39" fmla="*/ 144 h 179"/>
                  <a:gd name="T40" fmla="*/ 146 w 149"/>
                  <a:gd name="T41" fmla="*/ 133 h 179"/>
                  <a:gd name="T42" fmla="*/ 148 w 149"/>
                  <a:gd name="T43" fmla="*/ 124 h 179"/>
                  <a:gd name="T44" fmla="*/ 129 w 149"/>
                  <a:gd name="T45" fmla="*/ 116 h 179"/>
                  <a:gd name="T46" fmla="*/ 133 w 149"/>
                  <a:gd name="T47" fmla="*/ 91 h 179"/>
                  <a:gd name="T48" fmla="*/ 116 w 149"/>
                  <a:gd name="T49" fmla="*/ 71 h 179"/>
                  <a:gd name="T50" fmla="*/ 111 w 149"/>
                  <a:gd name="T51" fmla="*/ 51 h 179"/>
                  <a:gd name="T52" fmla="*/ 94 w 149"/>
                  <a:gd name="T53" fmla="*/ 64 h 179"/>
                  <a:gd name="T54" fmla="*/ 78 w 149"/>
                  <a:gd name="T55" fmla="*/ 30 h 179"/>
                  <a:gd name="T56" fmla="*/ 59 w 149"/>
                  <a:gd name="T57" fmla="*/ 40 h 179"/>
                  <a:gd name="T58" fmla="*/ 49 w 149"/>
                  <a:gd name="T59" fmla="*/ 4 h 179"/>
                  <a:gd name="T60" fmla="*/ 38 w 149"/>
                  <a:gd name="T61" fmla="*/ 23 h 179"/>
                  <a:gd name="T62" fmla="*/ 38 w 149"/>
                  <a:gd name="T63" fmla="*/ 48 h 179"/>
                  <a:gd name="T64" fmla="*/ 15 w 149"/>
                  <a:gd name="T65" fmla="*/ 26 h 179"/>
                  <a:gd name="T66" fmla="*/ 17 w 149"/>
                  <a:gd name="T67" fmla="*/ 83 h 179"/>
                  <a:gd name="T68" fmla="*/ 14 w 149"/>
                  <a:gd name="T69" fmla="*/ 107 h 179"/>
                  <a:gd name="T70" fmla="*/ 10 w 149"/>
                  <a:gd name="T71" fmla="*/ 126 h 179"/>
                  <a:gd name="T72" fmla="*/ 147 w 149"/>
                  <a:gd name="T73" fmla="*/ 126 h 179"/>
                  <a:gd name="T74" fmla="*/ 142 w 149"/>
                  <a:gd name="T75" fmla="*/ 138 h 179"/>
                  <a:gd name="T76" fmla="*/ 142 w 149"/>
                  <a:gd name="T77" fmla="*/ 138 h 179"/>
                  <a:gd name="T78" fmla="*/ 141 w 149"/>
                  <a:gd name="T79" fmla="*/ 137 h 179"/>
                  <a:gd name="T80" fmla="*/ 142 w 149"/>
                  <a:gd name="T81" fmla="*/ 138 h 179"/>
                  <a:gd name="T82" fmla="*/ 142 w 149"/>
                  <a:gd name="T83" fmla="*/ 138 h 179"/>
                  <a:gd name="T84" fmla="*/ 141 w 149"/>
                  <a:gd name="T85" fmla="*/ 138 h 179"/>
                  <a:gd name="T86" fmla="*/ 142 w 149"/>
                  <a:gd name="T87" fmla="*/ 135 h 179"/>
                  <a:gd name="T88" fmla="*/ 144 w 149"/>
                  <a:gd name="T89" fmla="*/ 132 h 179"/>
                  <a:gd name="T90" fmla="*/ 143 w 149"/>
                  <a:gd name="T91" fmla="*/ 127 h 179"/>
                  <a:gd name="T92" fmla="*/ 142 w 149"/>
                  <a:gd name="T93" fmla="*/ 138 h 179"/>
                  <a:gd name="T94" fmla="*/ 142 w 149"/>
                  <a:gd name="T95" fmla="*/ 138 h 179"/>
                  <a:gd name="T96" fmla="*/ 142 w 149"/>
                  <a:gd name="T97" fmla="*/ 138 h 179"/>
                  <a:gd name="T98" fmla="*/ 142 w 149"/>
                  <a:gd name="T99" fmla="*/ 137 h 179"/>
                  <a:gd name="T100" fmla="*/ 142 w 149"/>
                  <a:gd name="T101" fmla="*/ 137 h 179"/>
                  <a:gd name="T102" fmla="*/ 142 w 149"/>
                  <a:gd name="T103" fmla="*/ 138 h 179"/>
                  <a:gd name="T104" fmla="*/ 141 w 149"/>
                  <a:gd name="T105" fmla="*/ 141 h 179"/>
                  <a:gd name="T106" fmla="*/ 140 w 149"/>
                  <a:gd name="T107" fmla="*/ 143 h 179"/>
                  <a:gd name="T108" fmla="*/ 125 w 149"/>
                  <a:gd name="T109" fmla="*/ 162 h 179"/>
                  <a:gd name="T110" fmla="*/ 115 w 149"/>
                  <a:gd name="T111" fmla="*/ 164 h 179"/>
                  <a:gd name="T112" fmla="*/ 99 w 149"/>
                  <a:gd name="T113" fmla="*/ 169 h 179"/>
                  <a:gd name="T114" fmla="*/ 80 w 149"/>
                  <a:gd name="T115" fmla="*/ 174 h 179"/>
                  <a:gd name="T116" fmla="*/ 63 w 149"/>
                  <a:gd name="T117" fmla="*/ 15 h 179"/>
                  <a:gd name="T118" fmla="*/ 51 w 149"/>
                  <a:gd name="T119" fmla="*/ 171 h 179"/>
                  <a:gd name="T120" fmla="*/ 35 w 149"/>
                  <a:gd name="T121" fmla="*/ 166 h 179"/>
                  <a:gd name="T122" fmla="*/ 19 w 149"/>
                  <a:gd name="T123" fmla="*/ 16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" h="179">
                    <a:moveTo>
                      <a:pt x="1" y="139"/>
                    </a:moveTo>
                    <a:cubicBezTo>
                      <a:pt x="1" y="139"/>
                      <a:pt x="2" y="140"/>
                      <a:pt x="2" y="141"/>
                    </a:cubicBezTo>
                    <a:cubicBezTo>
                      <a:pt x="2" y="141"/>
                      <a:pt x="1" y="144"/>
                      <a:pt x="3" y="142"/>
                    </a:cubicBezTo>
                    <a:cubicBezTo>
                      <a:pt x="4" y="142"/>
                      <a:pt x="5" y="142"/>
                      <a:pt x="4" y="143"/>
                    </a:cubicBezTo>
                    <a:cubicBezTo>
                      <a:pt x="6" y="142"/>
                      <a:pt x="6" y="141"/>
                      <a:pt x="6" y="144"/>
                    </a:cubicBezTo>
                    <a:cubicBezTo>
                      <a:pt x="5" y="144"/>
                      <a:pt x="4" y="146"/>
                      <a:pt x="4" y="146"/>
                    </a:cubicBezTo>
                    <a:cubicBezTo>
                      <a:pt x="4" y="147"/>
                      <a:pt x="4" y="149"/>
                      <a:pt x="4" y="149"/>
                    </a:cubicBezTo>
                    <a:cubicBezTo>
                      <a:pt x="4" y="149"/>
                      <a:pt x="5" y="150"/>
                      <a:pt x="5" y="151"/>
                    </a:cubicBezTo>
                    <a:cubicBezTo>
                      <a:pt x="4" y="151"/>
                      <a:pt x="4" y="151"/>
                      <a:pt x="5" y="151"/>
                    </a:cubicBezTo>
                    <a:cubicBezTo>
                      <a:pt x="5" y="151"/>
                      <a:pt x="4" y="152"/>
                      <a:pt x="5" y="151"/>
                    </a:cubicBezTo>
                    <a:cubicBezTo>
                      <a:pt x="5" y="151"/>
                      <a:pt x="6" y="152"/>
                      <a:pt x="6" y="152"/>
                    </a:cubicBezTo>
                    <a:cubicBezTo>
                      <a:pt x="6" y="152"/>
                      <a:pt x="7" y="152"/>
                      <a:pt x="7" y="152"/>
                    </a:cubicBezTo>
                    <a:cubicBezTo>
                      <a:pt x="7" y="152"/>
                      <a:pt x="7" y="153"/>
                      <a:pt x="7" y="153"/>
                    </a:cubicBezTo>
                    <a:cubicBezTo>
                      <a:pt x="8" y="154"/>
                      <a:pt x="7" y="156"/>
                      <a:pt x="9" y="154"/>
                    </a:cubicBezTo>
                    <a:cubicBezTo>
                      <a:pt x="9" y="155"/>
                      <a:pt x="10" y="154"/>
                      <a:pt x="10" y="155"/>
                    </a:cubicBezTo>
                    <a:cubicBezTo>
                      <a:pt x="10" y="156"/>
                      <a:pt x="11" y="152"/>
                      <a:pt x="12" y="156"/>
                    </a:cubicBezTo>
                    <a:cubicBezTo>
                      <a:pt x="14" y="158"/>
                      <a:pt x="13" y="157"/>
                      <a:pt x="14" y="158"/>
                    </a:cubicBezTo>
                    <a:cubicBezTo>
                      <a:pt x="14" y="159"/>
                      <a:pt x="14" y="158"/>
                      <a:pt x="15" y="160"/>
                    </a:cubicBezTo>
                    <a:cubicBezTo>
                      <a:pt x="16" y="161"/>
                      <a:pt x="16" y="161"/>
                      <a:pt x="17" y="161"/>
                    </a:cubicBezTo>
                    <a:cubicBezTo>
                      <a:pt x="17" y="163"/>
                      <a:pt x="17" y="165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7" y="168"/>
                      <a:pt x="17" y="167"/>
                    </a:cubicBezTo>
                    <a:cubicBezTo>
                      <a:pt x="18" y="167"/>
                      <a:pt x="18" y="168"/>
                      <a:pt x="18" y="168"/>
                    </a:cubicBezTo>
                    <a:cubicBezTo>
                      <a:pt x="18" y="168"/>
                      <a:pt x="19" y="169"/>
                      <a:pt x="19" y="168"/>
                    </a:cubicBezTo>
                    <a:cubicBezTo>
                      <a:pt x="19" y="167"/>
                      <a:pt x="19" y="167"/>
                      <a:pt x="19" y="166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7"/>
                      <a:pt x="20" y="167"/>
                      <a:pt x="20" y="167"/>
                    </a:cubicBezTo>
                    <a:cubicBezTo>
                      <a:pt x="20" y="166"/>
                      <a:pt x="20" y="168"/>
                      <a:pt x="20" y="167"/>
                    </a:cubicBezTo>
                    <a:cubicBezTo>
                      <a:pt x="20" y="167"/>
                      <a:pt x="20" y="168"/>
                      <a:pt x="20" y="167"/>
                    </a:cubicBezTo>
                    <a:cubicBezTo>
                      <a:pt x="20" y="168"/>
                      <a:pt x="20" y="168"/>
                      <a:pt x="20" y="168"/>
                    </a:cubicBezTo>
                    <a:cubicBezTo>
                      <a:pt x="20" y="168"/>
                      <a:pt x="20" y="168"/>
                      <a:pt x="20" y="168"/>
                    </a:cubicBezTo>
                    <a:cubicBezTo>
                      <a:pt x="20" y="168"/>
                      <a:pt x="20" y="168"/>
                      <a:pt x="21" y="168"/>
                    </a:cubicBezTo>
                    <a:cubicBezTo>
                      <a:pt x="21" y="168"/>
                      <a:pt x="21" y="168"/>
                      <a:pt x="21" y="168"/>
                    </a:cubicBezTo>
                    <a:cubicBezTo>
                      <a:pt x="21" y="168"/>
                      <a:pt x="20" y="168"/>
                      <a:pt x="20" y="169"/>
                    </a:cubicBezTo>
                    <a:cubicBezTo>
                      <a:pt x="20" y="170"/>
                      <a:pt x="20" y="170"/>
                      <a:pt x="21" y="169"/>
                    </a:cubicBezTo>
                    <a:cubicBezTo>
                      <a:pt x="21" y="169"/>
                      <a:pt x="21" y="168"/>
                      <a:pt x="22" y="169"/>
                    </a:cubicBezTo>
                    <a:cubicBezTo>
                      <a:pt x="21" y="169"/>
                      <a:pt x="22" y="171"/>
                      <a:pt x="22" y="171"/>
                    </a:cubicBezTo>
                    <a:cubicBezTo>
                      <a:pt x="21" y="171"/>
                      <a:pt x="22" y="171"/>
                      <a:pt x="22" y="171"/>
                    </a:cubicBezTo>
                    <a:cubicBezTo>
                      <a:pt x="22" y="171"/>
                      <a:pt x="22" y="170"/>
                      <a:pt x="22" y="170"/>
                    </a:cubicBezTo>
                    <a:cubicBezTo>
                      <a:pt x="23" y="171"/>
                      <a:pt x="22" y="171"/>
                      <a:pt x="23" y="171"/>
                    </a:cubicBezTo>
                    <a:cubicBezTo>
                      <a:pt x="23" y="171"/>
                      <a:pt x="22" y="171"/>
                      <a:pt x="23" y="172"/>
                    </a:cubicBezTo>
                    <a:cubicBezTo>
                      <a:pt x="24" y="172"/>
                      <a:pt x="25" y="171"/>
                      <a:pt x="24" y="171"/>
                    </a:cubicBezTo>
                    <a:cubicBezTo>
                      <a:pt x="24" y="171"/>
                      <a:pt x="23" y="171"/>
                      <a:pt x="24" y="170"/>
                    </a:cubicBezTo>
                    <a:cubicBezTo>
                      <a:pt x="23" y="170"/>
                      <a:pt x="24" y="170"/>
                      <a:pt x="24" y="170"/>
                    </a:cubicBezTo>
                    <a:cubicBezTo>
                      <a:pt x="24" y="169"/>
                      <a:pt x="24" y="171"/>
                      <a:pt x="23" y="170"/>
                    </a:cubicBezTo>
                    <a:cubicBezTo>
                      <a:pt x="23" y="169"/>
                      <a:pt x="23" y="169"/>
                      <a:pt x="23" y="169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3" y="167"/>
                      <a:pt x="23" y="168"/>
                      <a:pt x="24" y="168"/>
                    </a:cubicBezTo>
                    <a:cubicBezTo>
                      <a:pt x="24" y="167"/>
                      <a:pt x="25" y="168"/>
                      <a:pt x="25" y="168"/>
                    </a:cubicBezTo>
                    <a:cubicBezTo>
                      <a:pt x="25" y="169"/>
                      <a:pt x="24" y="168"/>
                      <a:pt x="24" y="168"/>
                    </a:cubicBezTo>
                    <a:cubicBezTo>
                      <a:pt x="24" y="169"/>
                      <a:pt x="24" y="170"/>
                      <a:pt x="25" y="168"/>
                    </a:cubicBezTo>
                    <a:cubicBezTo>
                      <a:pt x="25" y="168"/>
                      <a:pt x="25" y="168"/>
                      <a:pt x="25" y="168"/>
                    </a:cubicBezTo>
                    <a:cubicBezTo>
                      <a:pt x="25" y="167"/>
                      <a:pt x="25" y="167"/>
                      <a:pt x="25" y="168"/>
                    </a:cubicBezTo>
                    <a:cubicBezTo>
                      <a:pt x="25" y="167"/>
                      <a:pt x="25" y="167"/>
                      <a:pt x="26" y="167"/>
                    </a:cubicBezTo>
                    <a:cubicBezTo>
                      <a:pt x="26" y="167"/>
                      <a:pt x="26" y="166"/>
                      <a:pt x="26" y="166"/>
                    </a:cubicBezTo>
                    <a:cubicBezTo>
                      <a:pt x="27" y="165"/>
                      <a:pt x="26" y="165"/>
                      <a:pt x="27" y="165"/>
                    </a:cubicBezTo>
                    <a:cubicBezTo>
                      <a:pt x="27" y="167"/>
                      <a:pt x="27" y="166"/>
                      <a:pt x="27" y="167"/>
                    </a:cubicBezTo>
                    <a:cubicBezTo>
                      <a:pt x="27" y="168"/>
                      <a:pt x="27" y="166"/>
                      <a:pt x="26" y="167"/>
                    </a:cubicBezTo>
                    <a:cubicBezTo>
                      <a:pt x="26" y="167"/>
                      <a:pt x="26" y="167"/>
                      <a:pt x="26" y="167"/>
                    </a:cubicBezTo>
                    <a:cubicBezTo>
                      <a:pt x="26" y="168"/>
                      <a:pt x="26" y="167"/>
                      <a:pt x="27" y="167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9" y="169"/>
                      <a:pt x="28" y="171"/>
                      <a:pt x="29" y="171"/>
                    </a:cubicBezTo>
                    <a:cubicBezTo>
                      <a:pt x="29" y="172"/>
                      <a:pt x="29" y="171"/>
                      <a:pt x="29" y="171"/>
                    </a:cubicBezTo>
                    <a:cubicBezTo>
                      <a:pt x="29" y="171"/>
                      <a:pt x="30" y="172"/>
                      <a:pt x="30" y="171"/>
                    </a:cubicBezTo>
                    <a:cubicBezTo>
                      <a:pt x="30" y="171"/>
                      <a:pt x="31" y="171"/>
                      <a:pt x="31" y="171"/>
                    </a:cubicBezTo>
                    <a:cubicBezTo>
                      <a:pt x="32" y="171"/>
                      <a:pt x="32" y="171"/>
                      <a:pt x="32" y="171"/>
                    </a:cubicBezTo>
                    <a:cubicBezTo>
                      <a:pt x="32" y="171"/>
                      <a:pt x="32" y="171"/>
                      <a:pt x="32" y="170"/>
                    </a:cubicBezTo>
                    <a:cubicBezTo>
                      <a:pt x="33" y="170"/>
                      <a:pt x="32" y="169"/>
                      <a:pt x="33" y="169"/>
                    </a:cubicBezTo>
                    <a:cubicBezTo>
                      <a:pt x="32" y="169"/>
                      <a:pt x="32" y="168"/>
                      <a:pt x="32" y="168"/>
                    </a:cubicBezTo>
                    <a:cubicBezTo>
                      <a:pt x="32" y="168"/>
                      <a:pt x="32" y="168"/>
                      <a:pt x="32" y="168"/>
                    </a:cubicBezTo>
                    <a:cubicBezTo>
                      <a:pt x="32" y="168"/>
                      <a:pt x="33" y="168"/>
                      <a:pt x="32" y="168"/>
                    </a:cubicBezTo>
                    <a:cubicBezTo>
                      <a:pt x="32" y="168"/>
                      <a:pt x="32" y="168"/>
                      <a:pt x="32" y="168"/>
                    </a:cubicBezTo>
                    <a:cubicBezTo>
                      <a:pt x="32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6"/>
                      <a:pt x="31" y="167"/>
                      <a:pt x="31" y="167"/>
                    </a:cubicBezTo>
                    <a:cubicBezTo>
                      <a:pt x="31" y="167"/>
                      <a:pt x="31" y="167"/>
                      <a:pt x="31" y="167"/>
                    </a:cubicBezTo>
                    <a:cubicBezTo>
                      <a:pt x="32" y="167"/>
                      <a:pt x="32" y="167"/>
                      <a:pt x="32" y="167"/>
                    </a:cubicBezTo>
                    <a:cubicBezTo>
                      <a:pt x="32" y="167"/>
                      <a:pt x="32" y="167"/>
                      <a:pt x="32" y="167"/>
                    </a:cubicBezTo>
                    <a:cubicBezTo>
                      <a:pt x="32" y="167"/>
                      <a:pt x="32" y="167"/>
                      <a:pt x="32" y="167"/>
                    </a:cubicBezTo>
                    <a:cubicBezTo>
                      <a:pt x="32" y="167"/>
                      <a:pt x="33" y="167"/>
                      <a:pt x="33" y="167"/>
                    </a:cubicBezTo>
                    <a:cubicBezTo>
                      <a:pt x="33" y="167"/>
                      <a:pt x="33" y="166"/>
                      <a:pt x="33" y="167"/>
                    </a:cubicBezTo>
                    <a:cubicBezTo>
                      <a:pt x="33" y="166"/>
                      <a:pt x="33" y="166"/>
                      <a:pt x="33" y="167"/>
                    </a:cubicBezTo>
                    <a:cubicBezTo>
                      <a:pt x="33" y="167"/>
                      <a:pt x="34" y="167"/>
                      <a:pt x="35" y="168"/>
                    </a:cubicBezTo>
                    <a:cubicBezTo>
                      <a:pt x="34" y="168"/>
                      <a:pt x="34" y="168"/>
                      <a:pt x="34" y="168"/>
                    </a:cubicBezTo>
                    <a:cubicBezTo>
                      <a:pt x="34" y="168"/>
                      <a:pt x="34" y="168"/>
                      <a:pt x="34" y="168"/>
                    </a:cubicBezTo>
                    <a:cubicBezTo>
                      <a:pt x="34" y="168"/>
                      <a:pt x="34" y="168"/>
                      <a:pt x="34" y="168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5" y="169"/>
                      <a:pt x="35" y="168"/>
                      <a:pt x="35" y="169"/>
                    </a:cubicBezTo>
                    <a:cubicBezTo>
                      <a:pt x="35" y="170"/>
                      <a:pt x="35" y="169"/>
                      <a:pt x="36" y="169"/>
                    </a:cubicBezTo>
                    <a:cubicBezTo>
                      <a:pt x="36" y="169"/>
                      <a:pt x="36" y="168"/>
                      <a:pt x="37" y="170"/>
                    </a:cubicBezTo>
                    <a:cubicBezTo>
                      <a:pt x="37" y="170"/>
                      <a:pt x="37" y="170"/>
                      <a:pt x="37" y="170"/>
                    </a:cubicBezTo>
                    <a:cubicBezTo>
                      <a:pt x="37" y="170"/>
                      <a:pt x="37" y="170"/>
                      <a:pt x="37" y="170"/>
                    </a:cubicBezTo>
                    <a:cubicBezTo>
                      <a:pt x="37" y="170"/>
                      <a:pt x="37" y="170"/>
                      <a:pt x="37" y="170"/>
                    </a:cubicBezTo>
                    <a:cubicBezTo>
                      <a:pt x="37" y="170"/>
                      <a:pt x="37" y="170"/>
                      <a:pt x="37" y="170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5" y="169"/>
                      <a:pt x="36" y="168"/>
                      <a:pt x="37" y="168"/>
                    </a:cubicBezTo>
                    <a:cubicBezTo>
                      <a:pt x="37" y="167"/>
                      <a:pt x="37" y="168"/>
                      <a:pt x="37" y="168"/>
                    </a:cubicBezTo>
                    <a:cubicBezTo>
                      <a:pt x="37" y="168"/>
                      <a:pt x="37" y="167"/>
                      <a:pt x="37" y="168"/>
                    </a:cubicBezTo>
                    <a:cubicBezTo>
                      <a:pt x="37" y="168"/>
                      <a:pt x="37" y="168"/>
                      <a:pt x="37" y="168"/>
                    </a:cubicBezTo>
                    <a:cubicBezTo>
                      <a:pt x="37" y="168"/>
                      <a:pt x="38" y="168"/>
                      <a:pt x="38" y="168"/>
                    </a:cubicBezTo>
                    <a:cubicBezTo>
                      <a:pt x="38" y="168"/>
                      <a:pt x="38" y="169"/>
                      <a:pt x="38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38" y="170"/>
                      <a:pt x="38" y="170"/>
                      <a:pt x="38" y="170"/>
                    </a:cubicBezTo>
                    <a:cubicBezTo>
                      <a:pt x="37" y="170"/>
                      <a:pt x="37" y="170"/>
                      <a:pt x="37" y="170"/>
                    </a:cubicBezTo>
                    <a:cubicBezTo>
                      <a:pt x="37" y="171"/>
                      <a:pt x="37" y="171"/>
                      <a:pt x="37" y="171"/>
                    </a:cubicBezTo>
                    <a:cubicBezTo>
                      <a:pt x="36" y="172"/>
                      <a:pt x="36" y="172"/>
                      <a:pt x="36" y="172"/>
                    </a:cubicBezTo>
                    <a:cubicBezTo>
                      <a:pt x="35" y="170"/>
                      <a:pt x="37" y="171"/>
                      <a:pt x="36" y="170"/>
                    </a:cubicBezTo>
                    <a:cubicBezTo>
                      <a:pt x="36" y="170"/>
                      <a:pt x="36" y="170"/>
                      <a:pt x="36" y="170"/>
                    </a:cubicBezTo>
                    <a:cubicBezTo>
                      <a:pt x="35" y="170"/>
                      <a:pt x="35" y="171"/>
                      <a:pt x="35" y="172"/>
                    </a:cubicBezTo>
                    <a:cubicBezTo>
                      <a:pt x="35" y="172"/>
                      <a:pt x="35" y="172"/>
                      <a:pt x="35" y="172"/>
                    </a:cubicBezTo>
                    <a:cubicBezTo>
                      <a:pt x="35" y="171"/>
                      <a:pt x="36" y="172"/>
                      <a:pt x="35" y="172"/>
                    </a:cubicBezTo>
                    <a:cubicBezTo>
                      <a:pt x="36" y="171"/>
                      <a:pt x="36" y="172"/>
                      <a:pt x="35" y="173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6" y="172"/>
                      <a:pt x="36" y="173"/>
                      <a:pt x="37" y="173"/>
                    </a:cubicBezTo>
                    <a:cubicBezTo>
                      <a:pt x="36" y="174"/>
                      <a:pt x="37" y="175"/>
                      <a:pt x="37" y="174"/>
                    </a:cubicBezTo>
                    <a:cubicBezTo>
                      <a:pt x="37" y="173"/>
                      <a:pt x="37" y="173"/>
                      <a:pt x="37" y="173"/>
                    </a:cubicBezTo>
                    <a:cubicBezTo>
                      <a:pt x="37" y="173"/>
                      <a:pt x="37" y="173"/>
                      <a:pt x="37" y="173"/>
                    </a:cubicBezTo>
                    <a:cubicBezTo>
                      <a:pt x="37" y="173"/>
                      <a:pt x="37" y="173"/>
                      <a:pt x="37" y="172"/>
                    </a:cubicBezTo>
                    <a:cubicBezTo>
                      <a:pt x="38" y="172"/>
                      <a:pt x="38" y="173"/>
                      <a:pt x="37" y="173"/>
                    </a:cubicBezTo>
                    <a:cubicBezTo>
                      <a:pt x="38" y="173"/>
                      <a:pt x="38" y="173"/>
                      <a:pt x="38" y="173"/>
                    </a:cubicBezTo>
                    <a:cubicBezTo>
                      <a:pt x="38" y="173"/>
                      <a:pt x="38" y="174"/>
                      <a:pt x="38" y="173"/>
                    </a:cubicBezTo>
                    <a:cubicBezTo>
                      <a:pt x="38" y="174"/>
                      <a:pt x="38" y="173"/>
                      <a:pt x="39" y="173"/>
                    </a:cubicBezTo>
                    <a:cubicBezTo>
                      <a:pt x="39" y="172"/>
                      <a:pt x="39" y="172"/>
                      <a:pt x="39" y="172"/>
                    </a:cubicBezTo>
                    <a:cubicBezTo>
                      <a:pt x="40" y="172"/>
                      <a:pt x="40" y="172"/>
                      <a:pt x="40" y="172"/>
                    </a:cubicBezTo>
                    <a:cubicBezTo>
                      <a:pt x="40" y="172"/>
                      <a:pt x="40" y="172"/>
                      <a:pt x="40" y="171"/>
                    </a:cubicBezTo>
                    <a:cubicBezTo>
                      <a:pt x="40" y="172"/>
                      <a:pt x="40" y="170"/>
                      <a:pt x="40" y="171"/>
                    </a:cubicBezTo>
                    <a:cubicBezTo>
                      <a:pt x="41" y="171"/>
                      <a:pt x="41" y="171"/>
                      <a:pt x="41" y="171"/>
                    </a:cubicBezTo>
                    <a:cubicBezTo>
                      <a:pt x="41" y="171"/>
                      <a:pt x="41" y="171"/>
                      <a:pt x="41" y="171"/>
                    </a:cubicBezTo>
                    <a:cubicBezTo>
                      <a:pt x="41" y="172"/>
                      <a:pt x="41" y="172"/>
                      <a:pt x="41" y="172"/>
                    </a:cubicBezTo>
                    <a:cubicBezTo>
                      <a:pt x="41" y="171"/>
                      <a:pt x="41" y="171"/>
                      <a:pt x="41" y="171"/>
                    </a:cubicBezTo>
                    <a:cubicBezTo>
                      <a:pt x="41" y="172"/>
                      <a:pt x="41" y="172"/>
                      <a:pt x="41" y="172"/>
                    </a:cubicBezTo>
                    <a:cubicBezTo>
                      <a:pt x="41" y="171"/>
                      <a:pt x="41" y="171"/>
                      <a:pt x="41" y="171"/>
                    </a:cubicBezTo>
                    <a:cubicBezTo>
                      <a:pt x="41" y="171"/>
                      <a:pt x="41" y="172"/>
                      <a:pt x="41" y="171"/>
                    </a:cubicBezTo>
                    <a:cubicBezTo>
                      <a:pt x="41" y="171"/>
                      <a:pt x="41" y="171"/>
                      <a:pt x="41" y="171"/>
                    </a:cubicBezTo>
                    <a:cubicBezTo>
                      <a:pt x="41" y="171"/>
                      <a:pt x="41" y="171"/>
                      <a:pt x="41" y="171"/>
                    </a:cubicBezTo>
                    <a:cubicBezTo>
                      <a:pt x="42" y="172"/>
                      <a:pt x="42" y="172"/>
                      <a:pt x="42" y="171"/>
                    </a:cubicBezTo>
                    <a:cubicBezTo>
                      <a:pt x="42" y="171"/>
                      <a:pt x="42" y="171"/>
                      <a:pt x="42" y="171"/>
                    </a:cubicBezTo>
                    <a:cubicBezTo>
                      <a:pt x="42" y="171"/>
                      <a:pt x="42" y="171"/>
                      <a:pt x="42" y="171"/>
                    </a:cubicBezTo>
                    <a:cubicBezTo>
                      <a:pt x="41" y="171"/>
                      <a:pt x="41" y="171"/>
                      <a:pt x="41" y="171"/>
                    </a:cubicBezTo>
                    <a:cubicBezTo>
                      <a:pt x="42" y="170"/>
                      <a:pt x="42" y="171"/>
                      <a:pt x="42" y="171"/>
                    </a:cubicBezTo>
                    <a:cubicBezTo>
                      <a:pt x="42" y="172"/>
                      <a:pt x="42" y="172"/>
                      <a:pt x="42" y="172"/>
                    </a:cubicBezTo>
                    <a:cubicBezTo>
                      <a:pt x="42" y="172"/>
                      <a:pt x="42" y="171"/>
                      <a:pt x="43" y="171"/>
                    </a:cubicBezTo>
                    <a:cubicBezTo>
                      <a:pt x="42" y="171"/>
                      <a:pt x="42" y="171"/>
                      <a:pt x="42" y="171"/>
                    </a:cubicBezTo>
                    <a:cubicBezTo>
                      <a:pt x="43" y="172"/>
                      <a:pt x="42" y="172"/>
                      <a:pt x="42" y="172"/>
                    </a:cubicBezTo>
                    <a:cubicBezTo>
                      <a:pt x="42" y="172"/>
                      <a:pt x="42" y="172"/>
                      <a:pt x="42" y="172"/>
                    </a:cubicBezTo>
                    <a:cubicBezTo>
                      <a:pt x="43" y="172"/>
                      <a:pt x="43" y="172"/>
                      <a:pt x="43" y="171"/>
                    </a:cubicBezTo>
                    <a:cubicBezTo>
                      <a:pt x="43" y="170"/>
                      <a:pt x="43" y="172"/>
                      <a:pt x="43" y="171"/>
                    </a:cubicBezTo>
                    <a:cubicBezTo>
                      <a:pt x="43" y="171"/>
                      <a:pt x="43" y="173"/>
                      <a:pt x="43" y="171"/>
                    </a:cubicBezTo>
                    <a:cubicBezTo>
                      <a:pt x="43" y="172"/>
                      <a:pt x="43" y="172"/>
                      <a:pt x="43" y="172"/>
                    </a:cubicBezTo>
                    <a:cubicBezTo>
                      <a:pt x="44" y="172"/>
                      <a:pt x="44" y="171"/>
                      <a:pt x="43" y="172"/>
                    </a:cubicBezTo>
                    <a:cubicBezTo>
                      <a:pt x="44" y="172"/>
                      <a:pt x="44" y="173"/>
                      <a:pt x="44" y="173"/>
                    </a:cubicBezTo>
                    <a:cubicBezTo>
                      <a:pt x="44" y="173"/>
                      <a:pt x="44" y="173"/>
                      <a:pt x="44" y="173"/>
                    </a:cubicBezTo>
                    <a:cubicBezTo>
                      <a:pt x="45" y="173"/>
                      <a:pt x="45" y="173"/>
                      <a:pt x="45" y="173"/>
                    </a:cubicBezTo>
                    <a:cubicBezTo>
                      <a:pt x="45" y="173"/>
                      <a:pt x="45" y="173"/>
                      <a:pt x="45" y="174"/>
                    </a:cubicBezTo>
                    <a:cubicBezTo>
                      <a:pt x="45" y="174"/>
                      <a:pt x="45" y="174"/>
                      <a:pt x="46" y="174"/>
                    </a:cubicBezTo>
                    <a:cubicBezTo>
                      <a:pt x="46" y="175"/>
                      <a:pt x="46" y="175"/>
                      <a:pt x="46" y="175"/>
                    </a:cubicBezTo>
                    <a:cubicBezTo>
                      <a:pt x="46" y="176"/>
                      <a:pt x="46" y="176"/>
                      <a:pt x="46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4" y="175"/>
                      <a:pt x="44" y="177"/>
                      <a:pt x="45" y="176"/>
                    </a:cubicBezTo>
                    <a:cubicBezTo>
                      <a:pt x="45" y="175"/>
                      <a:pt x="44" y="176"/>
                      <a:pt x="45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5" y="177"/>
                      <a:pt x="45" y="177"/>
                      <a:pt x="45" y="176"/>
                    </a:cubicBezTo>
                    <a:cubicBezTo>
                      <a:pt x="45" y="176"/>
                      <a:pt x="46" y="176"/>
                      <a:pt x="46" y="176"/>
                    </a:cubicBezTo>
                    <a:cubicBezTo>
                      <a:pt x="46" y="176"/>
                      <a:pt x="46" y="177"/>
                      <a:pt x="46" y="176"/>
                    </a:cubicBezTo>
                    <a:cubicBezTo>
                      <a:pt x="47" y="176"/>
                      <a:pt x="45" y="175"/>
                      <a:pt x="47" y="176"/>
                    </a:cubicBezTo>
                    <a:cubicBezTo>
                      <a:pt x="46" y="176"/>
                      <a:pt x="47" y="176"/>
                      <a:pt x="47" y="176"/>
                    </a:cubicBezTo>
                    <a:cubicBezTo>
                      <a:pt x="47" y="176"/>
                      <a:pt x="47" y="176"/>
                      <a:pt x="47" y="176"/>
                    </a:cubicBezTo>
                    <a:cubicBezTo>
                      <a:pt x="47" y="176"/>
                      <a:pt x="47" y="176"/>
                      <a:pt x="47" y="176"/>
                    </a:cubicBezTo>
                    <a:cubicBezTo>
                      <a:pt x="47" y="175"/>
                      <a:pt x="47" y="175"/>
                      <a:pt x="47" y="175"/>
                    </a:cubicBezTo>
                    <a:cubicBezTo>
                      <a:pt x="47" y="175"/>
                      <a:pt x="47" y="176"/>
                      <a:pt x="47" y="176"/>
                    </a:cubicBezTo>
                    <a:cubicBezTo>
                      <a:pt x="47" y="176"/>
                      <a:pt x="47" y="176"/>
                      <a:pt x="47" y="176"/>
                    </a:cubicBezTo>
                    <a:cubicBezTo>
                      <a:pt x="47" y="175"/>
                      <a:pt x="47" y="175"/>
                      <a:pt x="47" y="175"/>
                    </a:cubicBezTo>
                    <a:cubicBezTo>
                      <a:pt x="47" y="175"/>
                      <a:pt x="47" y="175"/>
                      <a:pt x="46" y="175"/>
                    </a:cubicBezTo>
                    <a:cubicBezTo>
                      <a:pt x="47" y="176"/>
                      <a:pt x="46" y="175"/>
                      <a:pt x="47" y="175"/>
                    </a:cubicBezTo>
                    <a:cubicBezTo>
                      <a:pt x="47" y="175"/>
                      <a:pt x="47" y="175"/>
                      <a:pt x="47" y="175"/>
                    </a:cubicBezTo>
                    <a:cubicBezTo>
                      <a:pt x="47" y="175"/>
                      <a:pt x="47" y="174"/>
                      <a:pt x="47" y="175"/>
                    </a:cubicBezTo>
                    <a:cubicBezTo>
                      <a:pt x="47" y="174"/>
                      <a:pt x="47" y="174"/>
                      <a:pt x="47" y="174"/>
                    </a:cubicBezTo>
                    <a:cubicBezTo>
                      <a:pt x="47" y="174"/>
                      <a:pt x="47" y="174"/>
                      <a:pt x="47" y="174"/>
                    </a:cubicBezTo>
                    <a:cubicBezTo>
                      <a:pt x="47" y="174"/>
                      <a:pt x="47" y="174"/>
                      <a:pt x="47" y="174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8" y="174"/>
                      <a:pt x="48" y="173"/>
                      <a:pt x="48" y="173"/>
                    </a:cubicBezTo>
                    <a:cubicBezTo>
                      <a:pt x="49" y="173"/>
                      <a:pt x="49" y="173"/>
                      <a:pt x="49" y="174"/>
                    </a:cubicBezTo>
                    <a:cubicBezTo>
                      <a:pt x="48" y="174"/>
                      <a:pt x="48" y="175"/>
                      <a:pt x="49" y="175"/>
                    </a:cubicBezTo>
                    <a:cubicBezTo>
                      <a:pt x="49" y="175"/>
                      <a:pt x="49" y="175"/>
                      <a:pt x="49" y="175"/>
                    </a:cubicBezTo>
                    <a:cubicBezTo>
                      <a:pt x="49" y="175"/>
                      <a:pt x="49" y="175"/>
                      <a:pt x="49" y="175"/>
                    </a:cubicBezTo>
                    <a:cubicBezTo>
                      <a:pt x="49" y="175"/>
                      <a:pt x="49" y="175"/>
                      <a:pt x="49" y="175"/>
                    </a:cubicBezTo>
                    <a:cubicBezTo>
                      <a:pt x="49" y="175"/>
                      <a:pt x="50" y="176"/>
                      <a:pt x="50" y="176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50" y="176"/>
                      <a:pt x="50" y="176"/>
                      <a:pt x="50" y="176"/>
                    </a:cubicBezTo>
                    <a:cubicBezTo>
                      <a:pt x="50" y="175"/>
                      <a:pt x="50" y="175"/>
                      <a:pt x="50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1" y="175"/>
                      <a:pt x="51" y="175"/>
                      <a:pt x="51" y="175"/>
                    </a:cubicBezTo>
                    <a:cubicBezTo>
                      <a:pt x="52" y="174"/>
                      <a:pt x="51" y="174"/>
                      <a:pt x="52" y="174"/>
                    </a:cubicBezTo>
                    <a:cubicBezTo>
                      <a:pt x="52" y="174"/>
                      <a:pt x="52" y="174"/>
                      <a:pt x="52" y="174"/>
                    </a:cubicBezTo>
                    <a:cubicBezTo>
                      <a:pt x="52" y="174"/>
                      <a:pt x="52" y="175"/>
                      <a:pt x="52" y="174"/>
                    </a:cubicBezTo>
                    <a:cubicBezTo>
                      <a:pt x="52" y="174"/>
                      <a:pt x="52" y="174"/>
                      <a:pt x="52" y="174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3" y="175"/>
                      <a:pt x="53" y="175"/>
                      <a:pt x="53" y="175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3" y="174"/>
                      <a:pt x="53" y="174"/>
                      <a:pt x="53" y="174"/>
                    </a:cubicBezTo>
                    <a:cubicBezTo>
                      <a:pt x="52" y="173"/>
                      <a:pt x="53" y="174"/>
                      <a:pt x="53" y="174"/>
                    </a:cubicBezTo>
                    <a:cubicBezTo>
                      <a:pt x="52" y="172"/>
                      <a:pt x="53" y="175"/>
                      <a:pt x="53" y="174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54" y="173"/>
                      <a:pt x="54" y="173"/>
                      <a:pt x="54" y="173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54" y="173"/>
                      <a:pt x="54" y="173"/>
                      <a:pt x="54" y="173"/>
                    </a:cubicBezTo>
                    <a:cubicBezTo>
                      <a:pt x="54" y="173"/>
                      <a:pt x="54" y="173"/>
                      <a:pt x="54" y="173"/>
                    </a:cubicBezTo>
                    <a:cubicBezTo>
                      <a:pt x="54" y="174"/>
                      <a:pt x="54" y="174"/>
                      <a:pt x="54" y="174"/>
                    </a:cubicBezTo>
                    <a:cubicBezTo>
                      <a:pt x="55" y="173"/>
                      <a:pt x="55" y="173"/>
                      <a:pt x="55" y="173"/>
                    </a:cubicBezTo>
                    <a:cubicBezTo>
                      <a:pt x="55" y="173"/>
                      <a:pt x="55" y="173"/>
                      <a:pt x="55" y="173"/>
                    </a:cubicBezTo>
                    <a:cubicBezTo>
                      <a:pt x="54" y="172"/>
                      <a:pt x="55" y="172"/>
                      <a:pt x="55" y="172"/>
                    </a:cubicBezTo>
                    <a:cubicBezTo>
                      <a:pt x="55" y="173"/>
                      <a:pt x="55" y="171"/>
                      <a:pt x="55" y="172"/>
                    </a:cubicBezTo>
                    <a:cubicBezTo>
                      <a:pt x="56" y="173"/>
                      <a:pt x="55" y="172"/>
                      <a:pt x="55" y="173"/>
                    </a:cubicBezTo>
                    <a:cubicBezTo>
                      <a:pt x="56" y="173"/>
                      <a:pt x="55" y="173"/>
                      <a:pt x="56" y="173"/>
                    </a:cubicBezTo>
                    <a:cubicBezTo>
                      <a:pt x="55" y="173"/>
                      <a:pt x="56" y="173"/>
                      <a:pt x="56" y="173"/>
                    </a:cubicBezTo>
                    <a:cubicBezTo>
                      <a:pt x="57" y="173"/>
                      <a:pt x="57" y="173"/>
                      <a:pt x="57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3"/>
                    </a:cubicBezTo>
                    <a:cubicBezTo>
                      <a:pt x="58" y="173"/>
                      <a:pt x="58" y="173"/>
                      <a:pt x="58" y="173"/>
                    </a:cubicBezTo>
                    <a:cubicBezTo>
                      <a:pt x="58" y="173"/>
                      <a:pt x="58" y="173"/>
                      <a:pt x="58" y="173"/>
                    </a:cubicBezTo>
                    <a:cubicBezTo>
                      <a:pt x="58" y="173"/>
                      <a:pt x="58" y="173"/>
                      <a:pt x="58" y="172"/>
                    </a:cubicBezTo>
                    <a:cubicBezTo>
                      <a:pt x="58" y="173"/>
                      <a:pt x="58" y="173"/>
                      <a:pt x="58" y="173"/>
                    </a:cubicBezTo>
                    <a:cubicBezTo>
                      <a:pt x="58" y="173"/>
                      <a:pt x="58" y="173"/>
                      <a:pt x="58" y="173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5"/>
                      <a:pt x="58" y="175"/>
                      <a:pt x="58" y="175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4"/>
                      <a:pt x="58" y="174"/>
                      <a:pt x="58" y="174"/>
                    </a:cubicBezTo>
                    <a:cubicBezTo>
                      <a:pt x="58" y="175"/>
                      <a:pt x="59" y="174"/>
                      <a:pt x="59" y="175"/>
                    </a:cubicBezTo>
                    <a:cubicBezTo>
                      <a:pt x="58" y="175"/>
                      <a:pt x="58" y="175"/>
                      <a:pt x="58" y="175"/>
                    </a:cubicBezTo>
                    <a:cubicBezTo>
                      <a:pt x="58" y="175"/>
                      <a:pt x="59" y="176"/>
                      <a:pt x="59" y="175"/>
                    </a:cubicBezTo>
                    <a:cubicBezTo>
                      <a:pt x="60" y="175"/>
                      <a:pt x="59" y="176"/>
                      <a:pt x="60" y="176"/>
                    </a:cubicBezTo>
                    <a:cubicBezTo>
                      <a:pt x="59" y="176"/>
                      <a:pt x="59" y="176"/>
                      <a:pt x="59" y="176"/>
                    </a:cubicBezTo>
                    <a:cubicBezTo>
                      <a:pt x="60" y="176"/>
                      <a:pt x="60" y="176"/>
                      <a:pt x="60" y="176"/>
                    </a:cubicBezTo>
                    <a:cubicBezTo>
                      <a:pt x="60" y="175"/>
                      <a:pt x="60" y="175"/>
                      <a:pt x="60" y="175"/>
                    </a:cubicBezTo>
                    <a:cubicBezTo>
                      <a:pt x="60" y="175"/>
                      <a:pt x="60" y="175"/>
                      <a:pt x="60" y="175"/>
                    </a:cubicBezTo>
                    <a:cubicBezTo>
                      <a:pt x="60" y="174"/>
                      <a:pt x="61" y="175"/>
                      <a:pt x="61" y="175"/>
                    </a:cubicBezTo>
                    <a:cubicBezTo>
                      <a:pt x="61" y="176"/>
                      <a:pt x="61" y="177"/>
                      <a:pt x="61" y="176"/>
                    </a:cubicBezTo>
                    <a:cubicBezTo>
                      <a:pt x="61" y="176"/>
                      <a:pt x="61" y="176"/>
                      <a:pt x="61" y="176"/>
                    </a:cubicBezTo>
                    <a:cubicBezTo>
                      <a:pt x="61" y="176"/>
                      <a:pt x="61" y="176"/>
                      <a:pt x="61" y="176"/>
                    </a:cubicBezTo>
                    <a:cubicBezTo>
                      <a:pt x="61" y="176"/>
                      <a:pt x="61" y="176"/>
                      <a:pt x="61" y="176"/>
                    </a:cubicBezTo>
                    <a:cubicBezTo>
                      <a:pt x="61" y="176"/>
                      <a:pt x="61" y="177"/>
                      <a:pt x="61" y="178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3" y="178"/>
                      <a:pt x="63" y="177"/>
                      <a:pt x="63" y="177"/>
                    </a:cubicBezTo>
                    <a:cubicBezTo>
                      <a:pt x="63" y="176"/>
                      <a:pt x="63" y="176"/>
                      <a:pt x="63" y="176"/>
                    </a:cubicBezTo>
                    <a:cubicBezTo>
                      <a:pt x="64" y="177"/>
                      <a:pt x="63" y="176"/>
                      <a:pt x="63" y="176"/>
                    </a:cubicBezTo>
                    <a:cubicBezTo>
                      <a:pt x="63" y="176"/>
                      <a:pt x="63" y="176"/>
                      <a:pt x="63" y="176"/>
                    </a:cubicBezTo>
                    <a:cubicBezTo>
                      <a:pt x="64" y="176"/>
                      <a:pt x="65" y="176"/>
                      <a:pt x="63" y="175"/>
                    </a:cubicBezTo>
                    <a:cubicBezTo>
                      <a:pt x="62" y="175"/>
                      <a:pt x="63" y="175"/>
                      <a:pt x="63" y="174"/>
                    </a:cubicBezTo>
                    <a:cubicBezTo>
                      <a:pt x="63" y="175"/>
                      <a:pt x="63" y="174"/>
                      <a:pt x="64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4" y="173"/>
                      <a:pt x="64" y="173"/>
                      <a:pt x="64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2"/>
                      <a:pt x="64" y="172"/>
                      <a:pt x="64" y="171"/>
                    </a:cubicBezTo>
                    <a:cubicBezTo>
                      <a:pt x="65" y="173"/>
                      <a:pt x="64" y="171"/>
                      <a:pt x="65" y="172"/>
                    </a:cubicBezTo>
                    <a:cubicBezTo>
                      <a:pt x="66" y="173"/>
                      <a:pt x="66" y="171"/>
                      <a:pt x="66" y="172"/>
                    </a:cubicBezTo>
                    <a:cubicBezTo>
                      <a:pt x="65" y="173"/>
                      <a:pt x="67" y="173"/>
                      <a:pt x="67" y="173"/>
                    </a:cubicBezTo>
                    <a:cubicBezTo>
                      <a:pt x="67" y="172"/>
                      <a:pt x="67" y="172"/>
                      <a:pt x="67" y="174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8" y="174"/>
                      <a:pt x="68" y="174"/>
                      <a:pt x="68" y="174"/>
                    </a:cubicBezTo>
                    <a:cubicBezTo>
                      <a:pt x="68" y="174"/>
                      <a:pt x="68" y="174"/>
                      <a:pt x="68" y="174"/>
                    </a:cubicBezTo>
                    <a:cubicBezTo>
                      <a:pt x="69" y="174"/>
                      <a:pt x="69" y="177"/>
                      <a:pt x="69" y="174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69" y="174"/>
                      <a:pt x="69" y="175"/>
                      <a:pt x="69" y="173"/>
                    </a:cubicBezTo>
                    <a:cubicBezTo>
                      <a:pt x="71" y="175"/>
                      <a:pt x="70" y="174"/>
                      <a:pt x="70" y="174"/>
                    </a:cubicBezTo>
                    <a:cubicBezTo>
                      <a:pt x="70" y="175"/>
                      <a:pt x="71" y="175"/>
                      <a:pt x="71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2" y="174"/>
                      <a:pt x="71" y="175"/>
                      <a:pt x="73" y="175"/>
                    </a:cubicBezTo>
                    <a:cubicBezTo>
                      <a:pt x="72" y="175"/>
                      <a:pt x="71" y="173"/>
                      <a:pt x="73" y="174"/>
                    </a:cubicBezTo>
                    <a:cubicBezTo>
                      <a:pt x="73" y="172"/>
                      <a:pt x="73" y="175"/>
                      <a:pt x="74" y="174"/>
                    </a:cubicBezTo>
                    <a:cubicBezTo>
                      <a:pt x="74" y="173"/>
                      <a:pt x="73" y="173"/>
                      <a:pt x="72" y="172"/>
                    </a:cubicBezTo>
                    <a:cubicBezTo>
                      <a:pt x="72" y="172"/>
                      <a:pt x="72" y="171"/>
                      <a:pt x="73" y="172"/>
                    </a:cubicBezTo>
                    <a:cubicBezTo>
                      <a:pt x="73" y="172"/>
                      <a:pt x="72" y="171"/>
                      <a:pt x="72" y="170"/>
                    </a:cubicBezTo>
                    <a:cubicBezTo>
                      <a:pt x="71" y="170"/>
                      <a:pt x="73" y="169"/>
                      <a:pt x="74" y="169"/>
                    </a:cubicBezTo>
                    <a:cubicBezTo>
                      <a:pt x="74" y="169"/>
                      <a:pt x="74" y="169"/>
                      <a:pt x="74" y="170"/>
                    </a:cubicBezTo>
                    <a:cubicBezTo>
                      <a:pt x="75" y="170"/>
                      <a:pt x="75" y="169"/>
                      <a:pt x="76" y="170"/>
                    </a:cubicBezTo>
                    <a:cubicBezTo>
                      <a:pt x="76" y="170"/>
                      <a:pt x="76" y="170"/>
                      <a:pt x="76" y="170"/>
                    </a:cubicBezTo>
                    <a:cubicBezTo>
                      <a:pt x="76" y="170"/>
                      <a:pt x="76" y="170"/>
                      <a:pt x="76" y="170"/>
                    </a:cubicBezTo>
                    <a:cubicBezTo>
                      <a:pt x="76" y="169"/>
                      <a:pt x="76" y="168"/>
                      <a:pt x="76" y="170"/>
                    </a:cubicBezTo>
                    <a:cubicBezTo>
                      <a:pt x="76" y="170"/>
                      <a:pt x="76" y="170"/>
                      <a:pt x="76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69"/>
                      <a:pt x="77" y="171"/>
                      <a:pt x="77" y="171"/>
                    </a:cubicBezTo>
                    <a:cubicBezTo>
                      <a:pt x="77" y="171"/>
                      <a:pt x="77" y="171"/>
                      <a:pt x="77" y="171"/>
                    </a:cubicBezTo>
                    <a:cubicBezTo>
                      <a:pt x="76" y="172"/>
                      <a:pt x="76" y="173"/>
                      <a:pt x="76" y="173"/>
                    </a:cubicBezTo>
                    <a:cubicBezTo>
                      <a:pt x="75" y="173"/>
                      <a:pt x="76" y="175"/>
                      <a:pt x="77" y="174"/>
                    </a:cubicBezTo>
                    <a:cubicBezTo>
                      <a:pt x="77" y="174"/>
                      <a:pt x="78" y="174"/>
                      <a:pt x="77" y="173"/>
                    </a:cubicBezTo>
                    <a:cubicBezTo>
                      <a:pt x="77" y="175"/>
                      <a:pt x="76" y="174"/>
                      <a:pt x="77" y="173"/>
                    </a:cubicBezTo>
                    <a:cubicBezTo>
                      <a:pt x="78" y="173"/>
                      <a:pt x="78" y="175"/>
                      <a:pt x="78" y="175"/>
                    </a:cubicBezTo>
                    <a:cubicBezTo>
                      <a:pt x="78" y="175"/>
                      <a:pt x="78" y="176"/>
                      <a:pt x="78" y="176"/>
                    </a:cubicBezTo>
                    <a:cubicBezTo>
                      <a:pt x="79" y="176"/>
                      <a:pt x="79" y="177"/>
                      <a:pt x="79" y="177"/>
                    </a:cubicBezTo>
                    <a:cubicBezTo>
                      <a:pt x="80" y="178"/>
                      <a:pt x="80" y="177"/>
                      <a:pt x="81" y="177"/>
                    </a:cubicBezTo>
                    <a:cubicBezTo>
                      <a:pt x="80" y="177"/>
                      <a:pt x="80" y="177"/>
                      <a:pt x="80" y="177"/>
                    </a:cubicBezTo>
                    <a:cubicBezTo>
                      <a:pt x="80" y="177"/>
                      <a:pt x="80" y="177"/>
                      <a:pt x="80" y="177"/>
                    </a:cubicBezTo>
                    <a:cubicBezTo>
                      <a:pt x="80" y="177"/>
                      <a:pt x="80" y="177"/>
                      <a:pt x="80" y="177"/>
                    </a:cubicBezTo>
                    <a:cubicBezTo>
                      <a:pt x="80" y="177"/>
                      <a:pt x="80" y="178"/>
                      <a:pt x="80" y="177"/>
                    </a:cubicBezTo>
                    <a:cubicBezTo>
                      <a:pt x="80" y="178"/>
                      <a:pt x="80" y="178"/>
                      <a:pt x="80" y="178"/>
                    </a:cubicBezTo>
                    <a:cubicBezTo>
                      <a:pt x="80" y="178"/>
                      <a:pt x="80" y="178"/>
                      <a:pt x="80" y="178"/>
                    </a:cubicBezTo>
                    <a:cubicBezTo>
                      <a:pt x="80" y="178"/>
                      <a:pt x="81" y="179"/>
                      <a:pt x="81" y="178"/>
                    </a:cubicBezTo>
                    <a:cubicBezTo>
                      <a:pt x="81" y="179"/>
                      <a:pt x="82" y="178"/>
                      <a:pt x="82" y="178"/>
                    </a:cubicBezTo>
                    <a:cubicBezTo>
                      <a:pt x="82" y="176"/>
                      <a:pt x="83" y="179"/>
                      <a:pt x="82" y="178"/>
                    </a:cubicBezTo>
                    <a:cubicBezTo>
                      <a:pt x="82" y="179"/>
                      <a:pt x="82" y="179"/>
                      <a:pt x="82" y="179"/>
                    </a:cubicBezTo>
                    <a:cubicBezTo>
                      <a:pt x="82" y="178"/>
                      <a:pt x="82" y="178"/>
                      <a:pt x="82" y="178"/>
                    </a:cubicBezTo>
                    <a:cubicBezTo>
                      <a:pt x="82" y="179"/>
                      <a:pt x="82" y="179"/>
                      <a:pt x="82" y="179"/>
                    </a:cubicBezTo>
                    <a:cubicBezTo>
                      <a:pt x="82" y="179"/>
                      <a:pt x="82" y="179"/>
                      <a:pt x="82" y="179"/>
                    </a:cubicBezTo>
                    <a:cubicBezTo>
                      <a:pt x="82" y="178"/>
                      <a:pt x="82" y="178"/>
                      <a:pt x="82" y="178"/>
                    </a:cubicBezTo>
                    <a:cubicBezTo>
                      <a:pt x="82" y="179"/>
                      <a:pt x="82" y="179"/>
                      <a:pt x="82" y="179"/>
                    </a:cubicBezTo>
                    <a:cubicBezTo>
                      <a:pt x="82" y="179"/>
                      <a:pt x="82" y="179"/>
                      <a:pt x="82" y="179"/>
                    </a:cubicBezTo>
                    <a:cubicBezTo>
                      <a:pt x="82" y="179"/>
                      <a:pt x="82" y="179"/>
                      <a:pt x="82" y="179"/>
                    </a:cubicBezTo>
                    <a:cubicBezTo>
                      <a:pt x="82" y="179"/>
                      <a:pt x="82" y="179"/>
                      <a:pt x="82" y="179"/>
                    </a:cubicBezTo>
                    <a:cubicBezTo>
                      <a:pt x="83" y="178"/>
                      <a:pt x="84" y="178"/>
                      <a:pt x="84" y="179"/>
                    </a:cubicBezTo>
                    <a:cubicBezTo>
                      <a:pt x="84" y="179"/>
                      <a:pt x="84" y="179"/>
                      <a:pt x="84" y="179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4" y="178"/>
                      <a:pt x="84" y="178"/>
                      <a:pt x="85" y="179"/>
                    </a:cubicBezTo>
                    <a:cubicBezTo>
                      <a:pt x="85" y="178"/>
                      <a:pt x="86" y="179"/>
                      <a:pt x="86" y="179"/>
                    </a:cubicBezTo>
                    <a:cubicBezTo>
                      <a:pt x="88" y="177"/>
                      <a:pt x="88" y="178"/>
                      <a:pt x="88" y="178"/>
                    </a:cubicBezTo>
                    <a:cubicBezTo>
                      <a:pt x="88" y="178"/>
                      <a:pt x="89" y="179"/>
                      <a:pt x="89" y="178"/>
                    </a:cubicBezTo>
                    <a:cubicBezTo>
                      <a:pt x="89" y="177"/>
                      <a:pt x="90" y="179"/>
                      <a:pt x="90" y="178"/>
                    </a:cubicBezTo>
                    <a:cubicBezTo>
                      <a:pt x="91" y="178"/>
                      <a:pt x="91" y="178"/>
                      <a:pt x="90" y="178"/>
                    </a:cubicBezTo>
                    <a:cubicBezTo>
                      <a:pt x="90" y="177"/>
                      <a:pt x="91" y="175"/>
                      <a:pt x="91" y="176"/>
                    </a:cubicBezTo>
                    <a:cubicBezTo>
                      <a:pt x="91" y="176"/>
                      <a:pt x="91" y="176"/>
                      <a:pt x="91" y="176"/>
                    </a:cubicBezTo>
                    <a:cubicBezTo>
                      <a:pt x="91" y="176"/>
                      <a:pt x="91" y="176"/>
                      <a:pt x="91" y="176"/>
                    </a:cubicBezTo>
                    <a:cubicBezTo>
                      <a:pt x="91" y="176"/>
                      <a:pt x="91" y="176"/>
                      <a:pt x="91" y="176"/>
                    </a:cubicBezTo>
                    <a:cubicBezTo>
                      <a:pt x="92" y="177"/>
                      <a:pt x="92" y="178"/>
                      <a:pt x="93" y="178"/>
                    </a:cubicBezTo>
                    <a:cubicBezTo>
                      <a:pt x="93" y="177"/>
                      <a:pt x="93" y="177"/>
                      <a:pt x="94" y="177"/>
                    </a:cubicBezTo>
                    <a:cubicBezTo>
                      <a:pt x="95" y="179"/>
                      <a:pt x="96" y="179"/>
                      <a:pt x="96" y="179"/>
                    </a:cubicBezTo>
                    <a:cubicBezTo>
                      <a:pt x="96" y="179"/>
                      <a:pt x="96" y="176"/>
                      <a:pt x="95" y="176"/>
                    </a:cubicBezTo>
                    <a:cubicBezTo>
                      <a:pt x="96" y="176"/>
                      <a:pt x="96" y="176"/>
                      <a:pt x="96" y="176"/>
                    </a:cubicBezTo>
                    <a:cubicBezTo>
                      <a:pt x="97" y="176"/>
                      <a:pt x="96" y="177"/>
                      <a:pt x="96" y="176"/>
                    </a:cubicBezTo>
                    <a:cubicBezTo>
                      <a:pt x="96" y="177"/>
                      <a:pt x="98" y="177"/>
                      <a:pt x="97" y="176"/>
                    </a:cubicBezTo>
                    <a:cubicBezTo>
                      <a:pt x="97" y="176"/>
                      <a:pt x="98" y="176"/>
                      <a:pt x="97" y="175"/>
                    </a:cubicBezTo>
                    <a:cubicBezTo>
                      <a:pt x="98" y="176"/>
                      <a:pt x="98" y="176"/>
                      <a:pt x="98" y="175"/>
                    </a:cubicBezTo>
                    <a:cubicBezTo>
                      <a:pt x="97" y="174"/>
                      <a:pt x="98" y="175"/>
                      <a:pt x="98" y="174"/>
                    </a:cubicBezTo>
                    <a:cubicBezTo>
                      <a:pt x="97" y="174"/>
                      <a:pt x="96" y="174"/>
                      <a:pt x="96" y="173"/>
                    </a:cubicBezTo>
                    <a:cubicBezTo>
                      <a:pt x="96" y="173"/>
                      <a:pt x="96" y="171"/>
                      <a:pt x="96" y="172"/>
                    </a:cubicBezTo>
                    <a:cubicBezTo>
                      <a:pt x="96" y="172"/>
                      <a:pt x="96" y="172"/>
                      <a:pt x="97" y="172"/>
                    </a:cubicBezTo>
                    <a:cubicBezTo>
                      <a:pt x="97" y="172"/>
                      <a:pt x="97" y="172"/>
                      <a:pt x="97" y="172"/>
                    </a:cubicBezTo>
                    <a:cubicBezTo>
                      <a:pt x="98" y="172"/>
                      <a:pt x="99" y="171"/>
                      <a:pt x="99" y="172"/>
                    </a:cubicBezTo>
                    <a:cubicBezTo>
                      <a:pt x="99" y="172"/>
                      <a:pt x="99" y="172"/>
                      <a:pt x="99" y="172"/>
                    </a:cubicBezTo>
                    <a:cubicBezTo>
                      <a:pt x="99" y="172"/>
                      <a:pt x="99" y="172"/>
                      <a:pt x="99" y="171"/>
                    </a:cubicBezTo>
                    <a:cubicBezTo>
                      <a:pt x="100" y="171"/>
                      <a:pt x="99" y="169"/>
                      <a:pt x="100" y="170"/>
                    </a:cubicBezTo>
                    <a:cubicBezTo>
                      <a:pt x="100" y="170"/>
                      <a:pt x="100" y="170"/>
                      <a:pt x="100" y="170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100" y="170"/>
                      <a:pt x="100" y="170"/>
                      <a:pt x="100" y="170"/>
                    </a:cubicBezTo>
                    <a:cubicBezTo>
                      <a:pt x="100" y="169"/>
                      <a:pt x="101" y="169"/>
                      <a:pt x="101" y="170"/>
                    </a:cubicBezTo>
                    <a:cubicBezTo>
                      <a:pt x="101" y="170"/>
                      <a:pt x="100" y="170"/>
                      <a:pt x="101" y="170"/>
                    </a:cubicBezTo>
                    <a:cubicBezTo>
                      <a:pt x="101" y="170"/>
                      <a:pt x="101" y="170"/>
                      <a:pt x="101" y="170"/>
                    </a:cubicBezTo>
                    <a:cubicBezTo>
                      <a:pt x="101" y="169"/>
                      <a:pt x="101" y="169"/>
                      <a:pt x="101" y="170"/>
                    </a:cubicBezTo>
                    <a:cubicBezTo>
                      <a:pt x="101" y="169"/>
                      <a:pt x="101" y="169"/>
                      <a:pt x="101" y="169"/>
                    </a:cubicBezTo>
                    <a:cubicBezTo>
                      <a:pt x="101" y="170"/>
                      <a:pt x="101" y="170"/>
                      <a:pt x="102" y="170"/>
                    </a:cubicBezTo>
                    <a:cubicBezTo>
                      <a:pt x="101" y="170"/>
                      <a:pt x="102" y="170"/>
                      <a:pt x="102" y="169"/>
                    </a:cubicBezTo>
                    <a:cubicBezTo>
                      <a:pt x="103" y="169"/>
                      <a:pt x="103" y="170"/>
                      <a:pt x="103" y="170"/>
                    </a:cubicBezTo>
                    <a:cubicBezTo>
                      <a:pt x="103" y="170"/>
                      <a:pt x="103" y="168"/>
                      <a:pt x="102" y="168"/>
                    </a:cubicBezTo>
                    <a:cubicBezTo>
                      <a:pt x="102" y="168"/>
                      <a:pt x="103" y="167"/>
                      <a:pt x="102" y="168"/>
                    </a:cubicBezTo>
                    <a:cubicBezTo>
                      <a:pt x="103" y="168"/>
                      <a:pt x="103" y="169"/>
                      <a:pt x="103" y="167"/>
                    </a:cubicBezTo>
                    <a:cubicBezTo>
                      <a:pt x="103" y="167"/>
                      <a:pt x="103" y="167"/>
                      <a:pt x="103" y="167"/>
                    </a:cubicBezTo>
                    <a:cubicBezTo>
                      <a:pt x="103" y="167"/>
                      <a:pt x="103" y="167"/>
                      <a:pt x="103" y="168"/>
                    </a:cubicBezTo>
                    <a:cubicBezTo>
                      <a:pt x="103" y="168"/>
                      <a:pt x="103" y="168"/>
                      <a:pt x="103" y="168"/>
                    </a:cubicBezTo>
                    <a:cubicBezTo>
                      <a:pt x="104" y="168"/>
                      <a:pt x="103" y="168"/>
                      <a:pt x="104" y="167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104" y="168"/>
                      <a:pt x="104" y="167"/>
                      <a:pt x="104" y="167"/>
                    </a:cubicBezTo>
                    <a:cubicBezTo>
                      <a:pt x="104" y="166"/>
                      <a:pt x="105" y="166"/>
                      <a:pt x="104" y="167"/>
                    </a:cubicBezTo>
                    <a:cubicBezTo>
                      <a:pt x="105" y="168"/>
                      <a:pt x="105" y="167"/>
                      <a:pt x="106" y="167"/>
                    </a:cubicBezTo>
                    <a:cubicBezTo>
                      <a:pt x="105" y="167"/>
                      <a:pt x="105" y="167"/>
                      <a:pt x="105" y="167"/>
                    </a:cubicBez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06" y="167"/>
                      <a:pt x="106" y="166"/>
                      <a:pt x="106" y="167"/>
                    </a:cubicBezTo>
                    <a:cubicBezTo>
                      <a:pt x="107" y="168"/>
                      <a:pt x="108" y="167"/>
                      <a:pt x="108" y="166"/>
                    </a:cubicBezTo>
                    <a:cubicBezTo>
                      <a:pt x="108" y="167"/>
                      <a:pt x="108" y="166"/>
                      <a:pt x="109" y="167"/>
                    </a:cubicBezTo>
                    <a:cubicBezTo>
                      <a:pt x="109" y="168"/>
                      <a:pt x="109" y="168"/>
                      <a:pt x="109" y="168"/>
                    </a:cubicBezTo>
                    <a:cubicBezTo>
                      <a:pt x="109" y="168"/>
                      <a:pt x="109" y="168"/>
                      <a:pt x="109" y="168"/>
                    </a:cubicBezTo>
                    <a:cubicBezTo>
                      <a:pt x="110" y="168"/>
                      <a:pt x="110" y="168"/>
                      <a:pt x="110" y="168"/>
                    </a:cubicBezTo>
                    <a:cubicBezTo>
                      <a:pt x="110" y="168"/>
                      <a:pt x="110" y="168"/>
                      <a:pt x="110" y="167"/>
                    </a:cubicBezTo>
                    <a:cubicBezTo>
                      <a:pt x="110" y="167"/>
                      <a:pt x="110" y="165"/>
                      <a:pt x="111" y="166"/>
                    </a:cubicBezTo>
                    <a:cubicBezTo>
                      <a:pt x="111" y="166"/>
                      <a:pt x="111" y="166"/>
                      <a:pt x="111" y="165"/>
                    </a:cubicBezTo>
                    <a:cubicBezTo>
                      <a:pt x="111" y="165"/>
                      <a:pt x="112" y="164"/>
                      <a:pt x="112" y="166"/>
                    </a:cubicBezTo>
                    <a:cubicBezTo>
                      <a:pt x="112" y="165"/>
                      <a:pt x="112" y="165"/>
                      <a:pt x="112" y="165"/>
                    </a:cubicBezTo>
                    <a:cubicBezTo>
                      <a:pt x="112" y="166"/>
                      <a:pt x="112" y="166"/>
                      <a:pt x="112" y="166"/>
                    </a:cubicBezTo>
                    <a:cubicBezTo>
                      <a:pt x="112" y="166"/>
                      <a:pt x="111" y="167"/>
                      <a:pt x="112" y="166"/>
                    </a:cubicBezTo>
                    <a:cubicBezTo>
                      <a:pt x="112" y="166"/>
                      <a:pt x="112" y="166"/>
                      <a:pt x="112" y="166"/>
                    </a:cubicBezTo>
                    <a:cubicBezTo>
                      <a:pt x="112" y="166"/>
                      <a:pt x="112" y="166"/>
                      <a:pt x="112" y="166"/>
                    </a:cubicBezTo>
                    <a:cubicBezTo>
                      <a:pt x="112" y="165"/>
                      <a:pt x="112" y="165"/>
                      <a:pt x="112" y="165"/>
                    </a:cubicBezTo>
                    <a:cubicBezTo>
                      <a:pt x="113" y="165"/>
                      <a:pt x="113" y="165"/>
                      <a:pt x="113" y="166"/>
                    </a:cubicBezTo>
                    <a:cubicBezTo>
                      <a:pt x="112" y="167"/>
                      <a:pt x="113" y="167"/>
                      <a:pt x="114" y="166"/>
                    </a:cubicBezTo>
                    <a:cubicBezTo>
                      <a:pt x="113" y="166"/>
                      <a:pt x="113" y="166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5" y="167"/>
                    </a:cubicBezTo>
                    <a:cubicBezTo>
                      <a:pt x="115" y="167"/>
                      <a:pt x="114" y="167"/>
                      <a:pt x="115" y="166"/>
                    </a:cubicBezTo>
                    <a:cubicBezTo>
                      <a:pt x="115" y="166"/>
                      <a:pt x="115" y="166"/>
                      <a:pt x="115" y="167"/>
                    </a:cubicBezTo>
                    <a:cubicBezTo>
                      <a:pt x="115" y="168"/>
                      <a:pt x="115" y="168"/>
                      <a:pt x="115" y="168"/>
                    </a:cubicBezTo>
                    <a:cubicBezTo>
                      <a:pt x="116" y="168"/>
                      <a:pt x="116" y="168"/>
                      <a:pt x="116" y="168"/>
                    </a:cubicBezTo>
                    <a:cubicBezTo>
                      <a:pt x="116" y="168"/>
                      <a:pt x="116" y="168"/>
                      <a:pt x="117" y="168"/>
                    </a:cubicBezTo>
                    <a:cubicBezTo>
                      <a:pt x="118" y="169"/>
                      <a:pt x="117" y="168"/>
                      <a:pt x="117" y="168"/>
                    </a:cubicBezTo>
                    <a:cubicBezTo>
                      <a:pt x="117" y="167"/>
                      <a:pt x="117" y="168"/>
                      <a:pt x="117" y="168"/>
                    </a:cubicBezTo>
                    <a:cubicBezTo>
                      <a:pt x="118" y="167"/>
                      <a:pt x="118" y="168"/>
                      <a:pt x="118" y="167"/>
                    </a:cubicBezTo>
                    <a:cubicBezTo>
                      <a:pt x="118" y="168"/>
                      <a:pt x="118" y="168"/>
                      <a:pt x="119" y="167"/>
                    </a:cubicBezTo>
                    <a:cubicBezTo>
                      <a:pt x="119" y="167"/>
                      <a:pt x="119" y="167"/>
                      <a:pt x="119" y="167"/>
                    </a:cubicBezTo>
                    <a:cubicBezTo>
                      <a:pt x="119" y="168"/>
                      <a:pt x="119" y="167"/>
                      <a:pt x="119" y="167"/>
                    </a:cubicBezTo>
                    <a:cubicBezTo>
                      <a:pt x="119" y="166"/>
                      <a:pt x="119" y="166"/>
                      <a:pt x="119" y="166"/>
                    </a:cubicBezTo>
                    <a:cubicBezTo>
                      <a:pt x="119" y="166"/>
                      <a:pt x="119" y="166"/>
                      <a:pt x="119" y="166"/>
                    </a:cubicBezTo>
                    <a:cubicBezTo>
                      <a:pt x="120" y="167"/>
                      <a:pt x="119" y="167"/>
                      <a:pt x="120" y="167"/>
                    </a:cubicBezTo>
                    <a:cubicBezTo>
                      <a:pt x="119" y="167"/>
                      <a:pt x="119" y="167"/>
                      <a:pt x="119" y="167"/>
                    </a:cubicBezTo>
                    <a:cubicBezTo>
                      <a:pt x="119" y="167"/>
                      <a:pt x="119" y="167"/>
                      <a:pt x="119" y="167"/>
                    </a:cubicBezTo>
                    <a:cubicBezTo>
                      <a:pt x="120" y="168"/>
                      <a:pt x="119" y="168"/>
                      <a:pt x="120" y="168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21" y="167"/>
                      <a:pt x="120" y="170"/>
                      <a:pt x="120" y="169"/>
                    </a:cubicBezTo>
                    <a:cubicBezTo>
                      <a:pt x="120" y="168"/>
                      <a:pt x="121" y="168"/>
                      <a:pt x="122" y="169"/>
                    </a:cubicBezTo>
                    <a:cubicBezTo>
                      <a:pt x="122" y="171"/>
                      <a:pt x="122" y="168"/>
                      <a:pt x="122" y="169"/>
                    </a:cubicBezTo>
                    <a:cubicBezTo>
                      <a:pt x="122" y="170"/>
                      <a:pt x="122" y="169"/>
                      <a:pt x="122" y="170"/>
                    </a:cubicBezTo>
                    <a:cubicBezTo>
                      <a:pt x="123" y="170"/>
                      <a:pt x="123" y="170"/>
                      <a:pt x="123" y="169"/>
                    </a:cubicBezTo>
                    <a:cubicBezTo>
                      <a:pt x="123" y="169"/>
                      <a:pt x="123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25" y="168"/>
                      <a:pt x="124" y="168"/>
                      <a:pt x="124" y="168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24" y="167"/>
                      <a:pt x="124" y="166"/>
                      <a:pt x="123" y="166"/>
                    </a:cubicBezTo>
                    <a:cubicBezTo>
                      <a:pt x="124" y="167"/>
                      <a:pt x="123" y="165"/>
                      <a:pt x="123" y="166"/>
                    </a:cubicBezTo>
                    <a:cubicBezTo>
                      <a:pt x="123" y="167"/>
                      <a:pt x="123" y="167"/>
                      <a:pt x="123" y="167"/>
                    </a:cubicBezTo>
                    <a:cubicBezTo>
                      <a:pt x="123" y="167"/>
                      <a:pt x="123" y="167"/>
                      <a:pt x="123" y="167"/>
                    </a:cubicBezTo>
                    <a:cubicBezTo>
                      <a:pt x="123" y="168"/>
                      <a:pt x="123" y="167"/>
                      <a:pt x="122" y="166"/>
                    </a:cubicBezTo>
                    <a:cubicBezTo>
                      <a:pt x="122" y="166"/>
                      <a:pt x="122" y="166"/>
                      <a:pt x="122" y="166"/>
                    </a:cubicBezTo>
                    <a:cubicBezTo>
                      <a:pt x="122" y="165"/>
                      <a:pt x="123" y="165"/>
                      <a:pt x="121" y="165"/>
                    </a:cubicBezTo>
                    <a:cubicBezTo>
                      <a:pt x="122" y="165"/>
                      <a:pt x="121" y="165"/>
                      <a:pt x="121" y="165"/>
                    </a:cubicBezTo>
                    <a:cubicBezTo>
                      <a:pt x="121" y="164"/>
                      <a:pt x="121" y="165"/>
                      <a:pt x="121" y="164"/>
                    </a:cubicBezTo>
                    <a:cubicBezTo>
                      <a:pt x="121" y="164"/>
                      <a:pt x="122" y="163"/>
                      <a:pt x="122" y="163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2" y="163"/>
                      <a:pt x="122" y="163"/>
                      <a:pt x="122" y="163"/>
                    </a:cubicBezTo>
                    <a:cubicBezTo>
                      <a:pt x="122" y="162"/>
                      <a:pt x="122" y="163"/>
                      <a:pt x="122" y="163"/>
                    </a:cubicBezTo>
                    <a:cubicBezTo>
                      <a:pt x="122" y="163"/>
                      <a:pt x="122" y="164"/>
                      <a:pt x="122" y="164"/>
                    </a:cubicBezTo>
                    <a:cubicBezTo>
                      <a:pt x="123" y="164"/>
                      <a:pt x="122" y="162"/>
                      <a:pt x="123" y="163"/>
                    </a:cubicBezTo>
                    <a:cubicBezTo>
                      <a:pt x="123" y="165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5" y="163"/>
                    </a:cubicBezTo>
                    <a:cubicBezTo>
                      <a:pt x="125" y="163"/>
                      <a:pt x="125" y="163"/>
                      <a:pt x="125" y="163"/>
                    </a:cubicBezTo>
                    <a:cubicBezTo>
                      <a:pt x="125" y="162"/>
                      <a:pt x="125" y="162"/>
                      <a:pt x="125" y="162"/>
                    </a:cubicBezTo>
                    <a:cubicBezTo>
                      <a:pt x="125" y="162"/>
                      <a:pt x="125" y="162"/>
                      <a:pt x="125" y="162"/>
                    </a:cubicBezTo>
                    <a:cubicBezTo>
                      <a:pt x="125" y="162"/>
                      <a:pt x="125" y="162"/>
                      <a:pt x="125" y="162"/>
                    </a:cubicBezTo>
                    <a:cubicBezTo>
                      <a:pt x="125" y="162"/>
                      <a:pt x="125" y="162"/>
                      <a:pt x="125" y="162"/>
                    </a:cubicBezTo>
                    <a:cubicBezTo>
                      <a:pt x="125" y="162"/>
                      <a:pt x="125" y="162"/>
                      <a:pt x="125" y="162"/>
                    </a:cubicBezTo>
                    <a:cubicBezTo>
                      <a:pt x="125" y="162"/>
                      <a:pt x="125" y="162"/>
                      <a:pt x="125" y="162"/>
                    </a:cubicBezTo>
                    <a:cubicBezTo>
                      <a:pt x="125" y="162"/>
                      <a:pt x="125" y="162"/>
                      <a:pt x="125" y="162"/>
                    </a:cubicBezTo>
                    <a:cubicBezTo>
                      <a:pt x="125" y="162"/>
                      <a:pt x="126" y="162"/>
                      <a:pt x="126" y="162"/>
                    </a:cubicBezTo>
                    <a:cubicBezTo>
                      <a:pt x="125" y="161"/>
                      <a:pt x="127" y="162"/>
                      <a:pt x="126" y="162"/>
                    </a:cubicBezTo>
                    <a:cubicBezTo>
                      <a:pt x="126" y="162"/>
                      <a:pt x="127" y="163"/>
                      <a:pt x="127" y="162"/>
                    </a:cubicBezTo>
                    <a:cubicBezTo>
                      <a:pt x="127" y="161"/>
                      <a:pt x="127" y="162"/>
                      <a:pt x="127" y="162"/>
                    </a:cubicBezTo>
                    <a:cubicBezTo>
                      <a:pt x="127" y="162"/>
                      <a:pt x="128" y="161"/>
                      <a:pt x="127" y="161"/>
                    </a:cubicBezTo>
                    <a:cubicBezTo>
                      <a:pt x="128" y="161"/>
                      <a:pt x="128" y="161"/>
                      <a:pt x="128" y="161"/>
                    </a:cubicBezTo>
                    <a:cubicBezTo>
                      <a:pt x="128" y="162"/>
                      <a:pt x="128" y="162"/>
                      <a:pt x="128" y="162"/>
                    </a:cubicBezTo>
                    <a:cubicBezTo>
                      <a:pt x="129" y="161"/>
                      <a:pt x="129" y="161"/>
                      <a:pt x="129" y="161"/>
                    </a:cubicBezTo>
                    <a:cubicBezTo>
                      <a:pt x="129" y="161"/>
                      <a:pt x="129" y="158"/>
                      <a:pt x="129" y="160"/>
                    </a:cubicBezTo>
                    <a:cubicBezTo>
                      <a:pt x="129" y="160"/>
                      <a:pt x="130" y="159"/>
                      <a:pt x="129" y="161"/>
                    </a:cubicBezTo>
                    <a:cubicBezTo>
                      <a:pt x="129" y="161"/>
                      <a:pt x="130" y="160"/>
                      <a:pt x="132" y="160"/>
                    </a:cubicBezTo>
                    <a:cubicBezTo>
                      <a:pt x="133" y="159"/>
                      <a:pt x="133" y="159"/>
                      <a:pt x="134" y="159"/>
                    </a:cubicBezTo>
                    <a:cubicBezTo>
                      <a:pt x="133" y="160"/>
                      <a:pt x="134" y="160"/>
                      <a:pt x="135" y="160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58"/>
                      <a:pt x="136" y="158"/>
                      <a:pt x="137" y="159"/>
                    </a:cubicBezTo>
                    <a:cubicBezTo>
                      <a:pt x="138" y="158"/>
                      <a:pt x="138" y="158"/>
                      <a:pt x="137" y="158"/>
                    </a:cubicBezTo>
                    <a:cubicBezTo>
                      <a:pt x="137" y="158"/>
                      <a:pt x="137" y="157"/>
                      <a:pt x="138" y="157"/>
                    </a:cubicBezTo>
                    <a:cubicBezTo>
                      <a:pt x="138" y="156"/>
                      <a:pt x="137" y="155"/>
                      <a:pt x="138" y="156"/>
                    </a:cubicBezTo>
                    <a:cubicBezTo>
                      <a:pt x="138" y="156"/>
                      <a:pt x="137" y="156"/>
                      <a:pt x="138" y="155"/>
                    </a:cubicBezTo>
                    <a:cubicBezTo>
                      <a:pt x="137" y="155"/>
                      <a:pt x="138" y="155"/>
                      <a:pt x="139" y="155"/>
                    </a:cubicBezTo>
                    <a:cubicBezTo>
                      <a:pt x="139" y="156"/>
                      <a:pt x="139" y="155"/>
                      <a:pt x="139" y="154"/>
                    </a:cubicBez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9" y="155"/>
                      <a:pt x="139" y="155"/>
                      <a:pt x="139" y="154"/>
                    </a:cubicBez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9" y="153"/>
                      <a:pt x="139" y="153"/>
                      <a:pt x="138" y="154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37" y="153"/>
                      <a:pt x="138" y="153"/>
                      <a:pt x="138" y="153"/>
                    </a:cubicBezTo>
                    <a:cubicBezTo>
                      <a:pt x="139" y="153"/>
                      <a:pt x="139" y="153"/>
                      <a:pt x="139" y="153"/>
                    </a:cubicBezTo>
                    <a:cubicBezTo>
                      <a:pt x="140" y="153"/>
                      <a:pt x="139" y="153"/>
                      <a:pt x="139" y="154"/>
                    </a:cubicBez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40" y="154"/>
                      <a:pt x="140" y="153"/>
                      <a:pt x="140" y="154"/>
                    </a:cubicBezTo>
                    <a:cubicBezTo>
                      <a:pt x="140" y="154"/>
                      <a:pt x="141" y="154"/>
                      <a:pt x="140" y="154"/>
                    </a:cubicBezTo>
                    <a:cubicBezTo>
                      <a:pt x="140" y="154"/>
                      <a:pt x="141" y="154"/>
                      <a:pt x="141" y="154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1" y="152"/>
                      <a:pt x="141" y="153"/>
                      <a:pt x="141" y="152"/>
                    </a:cubicBezTo>
                    <a:cubicBezTo>
                      <a:pt x="141" y="153"/>
                      <a:pt x="142" y="151"/>
                      <a:pt x="142" y="151"/>
                    </a:cubicBezTo>
                    <a:cubicBezTo>
                      <a:pt x="143" y="150"/>
                      <a:pt x="143" y="150"/>
                      <a:pt x="143" y="150"/>
                    </a:cubicBezTo>
                    <a:cubicBezTo>
                      <a:pt x="142" y="150"/>
                      <a:pt x="142" y="150"/>
                      <a:pt x="142" y="150"/>
                    </a:cubicBezTo>
                    <a:cubicBezTo>
                      <a:pt x="143" y="149"/>
                      <a:pt x="142" y="149"/>
                      <a:pt x="142" y="149"/>
                    </a:cubicBezTo>
                    <a:cubicBezTo>
                      <a:pt x="142" y="149"/>
                      <a:pt x="143" y="149"/>
                      <a:pt x="142" y="148"/>
                    </a:cubicBezTo>
                    <a:cubicBezTo>
                      <a:pt x="142" y="148"/>
                      <a:pt x="142" y="148"/>
                      <a:pt x="142" y="148"/>
                    </a:cubicBezTo>
                    <a:cubicBezTo>
                      <a:pt x="142" y="148"/>
                      <a:pt x="142" y="148"/>
                      <a:pt x="142" y="148"/>
                    </a:cubicBezTo>
                    <a:cubicBezTo>
                      <a:pt x="141" y="149"/>
                      <a:pt x="142" y="147"/>
                      <a:pt x="141" y="148"/>
                    </a:cubicBezTo>
                    <a:cubicBezTo>
                      <a:pt x="142" y="148"/>
                      <a:pt x="142" y="147"/>
                      <a:pt x="142" y="148"/>
                    </a:cubicBezTo>
                    <a:cubicBezTo>
                      <a:pt x="142" y="148"/>
                      <a:pt x="142" y="148"/>
                      <a:pt x="142" y="148"/>
                    </a:cubicBezTo>
                    <a:cubicBezTo>
                      <a:pt x="142" y="148"/>
                      <a:pt x="142" y="148"/>
                      <a:pt x="142" y="148"/>
                    </a:cubicBezTo>
                    <a:cubicBezTo>
                      <a:pt x="142" y="148"/>
                      <a:pt x="142" y="148"/>
                      <a:pt x="142" y="148"/>
                    </a:cubicBezTo>
                    <a:cubicBezTo>
                      <a:pt x="142" y="148"/>
                      <a:pt x="142" y="148"/>
                      <a:pt x="142" y="148"/>
                    </a:cubicBezTo>
                    <a:cubicBezTo>
                      <a:pt x="142" y="148"/>
                      <a:pt x="142" y="148"/>
                      <a:pt x="142" y="148"/>
                    </a:cubicBezTo>
                    <a:cubicBezTo>
                      <a:pt x="143" y="148"/>
                      <a:pt x="143" y="148"/>
                      <a:pt x="143" y="148"/>
                    </a:cubicBezTo>
                    <a:cubicBezTo>
                      <a:pt x="143" y="148"/>
                      <a:pt x="143" y="148"/>
                      <a:pt x="143" y="148"/>
                    </a:cubicBezTo>
                    <a:cubicBezTo>
                      <a:pt x="143" y="147"/>
                      <a:pt x="143" y="147"/>
                      <a:pt x="143" y="147"/>
                    </a:cubicBezTo>
                    <a:cubicBezTo>
                      <a:pt x="143" y="147"/>
                      <a:pt x="143" y="147"/>
                      <a:pt x="143" y="147"/>
                    </a:cubicBezTo>
                    <a:cubicBezTo>
                      <a:pt x="143" y="147"/>
                      <a:pt x="143" y="147"/>
                      <a:pt x="143" y="147"/>
                    </a:cubicBezTo>
                    <a:cubicBezTo>
                      <a:pt x="143" y="147"/>
                      <a:pt x="143" y="147"/>
                      <a:pt x="143" y="147"/>
                    </a:cubicBezTo>
                    <a:cubicBezTo>
                      <a:pt x="142" y="147"/>
                      <a:pt x="142" y="147"/>
                      <a:pt x="142" y="147"/>
                    </a:cubicBezTo>
                    <a:cubicBezTo>
                      <a:pt x="142" y="147"/>
                      <a:pt x="142" y="147"/>
                      <a:pt x="142" y="147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3" y="147"/>
                      <a:pt x="143" y="147"/>
                      <a:pt x="143" y="147"/>
                    </a:cubicBezTo>
                    <a:cubicBezTo>
                      <a:pt x="143" y="147"/>
                      <a:pt x="143" y="147"/>
                      <a:pt x="143" y="147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3" y="146"/>
                      <a:pt x="142" y="145"/>
                      <a:pt x="143" y="146"/>
                    </a:cubicBezTo>
                    <a:cubicBezTo>
                      <a:pt x="143" y="146"/>
                      <a:pt x="143" y="144"/>
                      <a:pt x="144" y="146"/>
                    </a:cubicBezTo>
                    <a:cubicBezTo>
                      <a:pt x="144" y="145"/>
                      <a:pt x="145" y="145"/>
                      <a:pt x="144" y="145"/>
                    </a:cubicBezTo>
                    <a:cubicBezTo>
                      <a:pt x="144" y="145"/>
                      <a:pt x="145" y="144"/>
                      <a:pt x="145" y="144"/>
                    </a:cubicBezTo>
                    <a:cubicBezTo>
                      <a:pt x="145" y="144"/>
                      <a:pt x="145" y="145"/>
                      <a:pt x="145" y="144"/>
                    </a:cubicBezTo>
                    <a:cubicBezTo>
                      <a:pt x="145" y="145"/>
                      <a:pt x="145" y="144"/>
                      <a:pt x="145" y="143"/>
                    </a:cubicBezTo>
                    <a:cubicBezTo>
                      <a:pt x="145" y="143"/>
                      <a:pt x="145" y="144"/>
                      <a:pt x="144" y="143"/>
                    </a:cubicBezTo>
                    <a:cubicBezTo>
                      <a:pt x="145" y="143"/>
                      <a:pt x="145" y="143"/>
                      <a:pt x="145" y="142"/>
                    </a:cubicBezTo>
                    <a:cubicBezTo>
                      <a:pt x="145" y="142"/>
                      <a:pt x="145" y="142"/>
                      <a:pt x="145" y="142"/>
                    </a:cubicBezTo>
                    <a:cubicBezTo>
                      <a:pt x="146" y="143"/>
                      <a:pt x="147" y="141"/>
                      <a:pt x="146" y="142"/>
                    </a:cubicBezTo>
                    <a:cubicBezTo>
                      <a:pt x="147" y="144"/>
                      <a:pt x="147" y="143"/>
                      <a:pt x="147" y="142"/>
                    </a:cubicBezTo>
                    <a:cubicBezTo>
                      <a:pt x="147" y="142"/>
                      <a:pt x="147" y="141"/>
                      <a:pt x="146" y="142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1"/>
                      <a:pt x="146" y="141"/>
                      <a:pt x="146" y="141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46" y="140"/>
                      <a:pt x="146" y="140"/>
                      <a:pt x="146" y="139"/>
                    </a:cubicBezTo>
                    <a:cubicBezTo>
                      <a:pt x="147" y="139"/>
                      <a:pt x="147" y="139"/>
                      <a:pt x="147" y="138"/>
                    </a:cubicBezTo>
                    <a:cubicBezTo>
                      <a:pt x="147" y="138"/>
                      <a:pt x="147" y="138"/>
                      <a:pt x="147" y="137"/>
                    </a:cubicBezTo>
                    <a:cubicBezTo>
                      <a:pt x="148" y="137"/>
                      <a:pt x="148" y="137"/>
                      <a:pt x="148" y="137"/>
                    </a:cubicBezTo>
                    <a:cubicBezTo>
                      <a:pt x="148" y="136"/>
                      <a:pt x="148" y="135"/>
                      <a:pt x="148" y="135"/>
                    </a:cubicBezTo>
                    <a:cubicBezTo>
                      <a:pt x="148" y="134"/>
                      <a:pt x="148" y="134"/>
                      <a:pt x="148" y="133"/>
                    </a:cubicBezTo>
                    <a:cubicBezTo>
                      <a:pt x="148" y="133"/>
                      <a:pt x="147" y="133"/>
                      <a:pt x="147" y="133"/>
                    </a:cubicBezTo>
                    <a:cubicBezTo>
                      <a:pt x="148" y="134"/>
                      <a:pt x="147" y="134"/>
                      <a:pt x="147" y="134"/>
                    </a:cubicBezTo>
                    <a:cubicBezTo>
                      <a:pt x="147" y="134"/>
                      <a:pt x="147" y="132"/>
                      <a:pt x="147" y="133"/>
                    </a:cubicBezTo>
                    <a:cubicBezTo>
                      <a:pt x="146" y="132"/>
                      <a:pt x="146" y="133"/>
                      <a:pt x="146" y="133"/>
                    </a:cubicBez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5" y="133"/>
                      <a:pt x="145" y="133"/>
                      <a:pt x="145" y="133"/>
                    </a:cubicBezTo>
                    <a:cubicBezTo>
                      <a:pt x="145" y="134"/>
                      <a:pt x="145" y="134"/>
                      <a:pt x="145" y="134"/>
                    </a:cubicBezTo>
                    <a:cubicBezTo>
                      <a:pt x="145" y="135"/>
                      <a:pt x="145" y="134"/>
                      <a:pt x="146" y="134"/>
                    </a:cubicBezTo>
                    <a:cubicBezTo>
                      <a:pt x="146" y="135"/>
                      <a:pt x="146" y="135"/>
                      <a:pt x="145" y="134"/>
                    </a:cubicBezTo>
                    <a:cubicBezTo>
                      <a:pt x="145" y="134"/>
                      <a:pt x="145" y="133"/>
                      <a:pt x="145" y="134"/>
                    </a:cubicBezTo>
                    <a:cubicBezTo>
                      <a:pt x="145" y="134"/>
                      <a:pt x="145" y="133"/>
                      <a:pt x="145" y="133"/>
                    </a:cubicBezTo>
                    <a:cubicBezTo>
                      <a:pt x="145" y="133"/>
                      <a:pt x="145" y="133"/>
                      <a:pt x="145" y="133"/>
                    </a:cubicBezTo>
                    <a:cubicBezTo>
                      <a:pt x="146" y="131"/>
                      <a:pt x="145" y="131"/>
                      <a:pt x="144" y="133"/>
                    </a:cubicBezTo>
                    <a:cubicBezTo>
                      <a:pt x="145" y="132"/>
                      <a:pt x="144" y="134"/>
                      <a:pt x="144" y="132"/>
                    </a:cubicBezTo>
                    <a:cubicBezTo>
                      <a:pt x="144" y="134"/>
                      <a:pt x="144" y="132"/>
                      <a:pt x="144" y="132"/>
                    </a:cubicBezTo>
                    <a:cubicBezTo>
                      <a:pt x="145" y="132"/>
                      <a:pt x="144" y="132"/>
                      <a:pt x="144" y="132"/>
                    </a:cubicBezTo>
                    <a:cubicBezTo>
                      <a:pt x="144" y="132"/>
                      <a:pt x="145" y="128"/>
                      <a:pt x="144" y="131"/>
                    </a:cubicBezTo>
                    <a:cubicBezTo>
                      <a:pt x="145" y="130"/>
                      <a:pt x="145" y="132"/>
                      <a:pt x="145" y="131"/>
                    </a:cubicBezTo>
                    <a:cubicBezTo>
                      <a:pt x="145" y="131"/>
                      <a:pt x="146" y="130"/>
                      <a:pt x="146" y="130"/>
                    </a:cubicBezTo>
                    <a:cubicBezTo>
                      <a:pt x="146" y="130"/>
                      <a:pt x="146" y="130"/>
                      <a:pt x="146" y="130"/>
                    </a:cubicBezTo>
                    <a:cubicBezTo>
                      <a:pt x="146" y="130"/>
                      <a:pt x="146" y="130"/>
                      <a:pt x="146" y="130"/>
                    </a:cubicBezTo>
                    <a:cubicBezTo>
                      <a:pt x="146" y="129"/>
                      <a:pt x="146" y="130"/>
                      <a:pt x="146" y="129"/>
                    </a:cubicBezTo>
                    <a:cubicBezTo>
                      <a:pt x="147" y="129"/>
                      <a:pt x="147" y="130"/>
                      <a:pt x="146" y="130"/>
                    </a:cubicBezTo>
                    <a:cubicBezTo>
                      <a:pt x="146" y="130"/>
                      <a:pt x="146" y="130"/>
                      <a:pt x="146" y="130"/>
                    </a:cubicBezTo>
                    <a:cubicBezTo>
                      <a:pt x="146" y="130"/>
                      <a:pt x="146" y="130"/>
                      <a:pt x="146" y="130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46" y="130"/>
                      <a:pt x="146" y="130"/>
                      <a:pt x="146" y="130"/>
                    </a:cubicBezTo>
                    <a:cubicBezTo>
                      <a:pt x="146" y="130"/>
                      <a:pt x="146" y="130"/>
                      <a:pt x="146" y="130"/>
                    </a:cubicBez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48" y="130"/>
                      <a:pt x="148" y="129"/>
                      <a:pt x="148" y="129"/>
                    </a:cubicBezTo>
                    <a:cubicBezTo>
                      <a:pt x="148" y="129"/>
                      <a:pt x="149" y="129"/>
                      <a:pt x="148" y="129"/>
                    </a:cubicBezTo>
                    <a:cubicBezTo>
                      <a:pt x="149" y="127"/>
                      <a:pt x="148" y="127"/>
                      <a:pt x="149" y="125"/>
                    </a:cubicBezTo>
                    <a:cubicBezTo>
                      <a:pt x="148" y="126"/>
                      <a:pt x="148" y="125"/>
                      <a:pt x="148" y="125"/>
                    </a:cubicBezTo>
                    <a:cubicBezTo>
                      <a:pt x="149" y="125"/>
                      <a:pt x="149" y="124"/>
                      <a:pt x="148" y="124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49" y="123"/>
                      <a:pt x="148" y="126"/>
                      <a:pt x="148" y="123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9" y="122"/>
                      <a:pt x="149" y="123"/>
                      <a:pt x="149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3"/>
                      <a:pt x="148" y="123"/>
                      <a:pt x="148" y="123"/>
                    </a:cubicBezTo>
                    <a:cubicBezTo>
                      <a:pt x="148" y="124"/>
                      <a:pt x="148" y="124"/>
                      <a:pt x="148" y="124"/>
                    </a:cubicBezTo>
                    <a:cubicBezTo>
                      <a:pt x="148" y="124"/>
                      <a:pt x="147" y="124"/>
                      <a:pt x="147" y="124"/>
                    </a:cubicBezTo>
                    <a:cubicBezTo>
                      <a:pt x="147" y="125"/>
                      <a:pt x="146" y="122"/>
                      <a:pt x="145" y="122"/>
                    </a:cubicBezTo>
                    <a:cubicBezTo>
                      <a:pt x="143" y="126"/>
                      <a:pt x="144" y="123"/>
                      <a:pt x="143" y="120"/>
                    </a:cubicBezTo>
                    <a:cubicBezTo>
                      <a:pt x="142" y="123"/>
                      <a:pt x="142" y="115"/>
                      <a:pt x="143" y="117"/>
                    </a:cubicBezTo>
                    <a:cubicBezTo>
                      <a:pt x="142" y="118"/>
                      <a:pt x="141" y="117"/>
                      <a:pt x="142" y="118"/>
                    </a:cubicBezTo>
                    <a:cubicBezTo>
                      <a:pt x="141" y="120"/>
                      <a:pt x="141" y="120"/>
                      <a:pt x="140" y="118"/>
                    </a:cubicBezTo>
                    <a:cubicBezTo>
                      <a:pt x="139" y="118"/>
                      <a:pt x="139" y="118"/>
                      <a:pt x="141" y="118"/>
                    </a:cubicBezTo>
                    <a:cubicBezTo>
                      <a:pt x="140" y="117"/>
                      <a:pt x="139" y="117"/>
                      <a:pt x="139" y="120"/>
                    </a:cubicBezTo>
                    <a:cubicBezTo>
                      <a:pt x="138" y="125"/>
                      <a:pt x="140" y="121"/>
                      <a:pt x="138" y="120"/>
                    </a:cubicBezTo>
                    <a:cubicBezTo>
                      <a:pt x="136" y="117"/>
                      <a:pt x="136" y="118"/>
                      <a:pt x="137" y="119"/>
                    </a:cubicBezTo>
                    <a:cubicBezTo>
                      <a:pt x="137" y="117"/>
                      <a:pt x="137" y="117"/>
                      <a:pt x="137" y="117"/>
                    </a:cubicBezTo>
                    <a:cubicBezTo>
                      <a:pt x="138" y="118"/>
                      <a:pt x="136" y="117"/>
                      <a:pt x="135" y="119"/>
                    </a:cubicBezTo>
                    <a:cubicBezTo>
                      <a:pt x="137" y="119"/>
                      <a:pt x="136" y="120"/>
                      <a:pt x="136" y="120"/>
                    </a:cubicBezTo>
                    <a:cubicBezTo>
                      <a:pt x="135" y="119"/>
                      <a:pt x="134" y="119"/>
                      <a:pt x="133" y="119"/>
                    </a:cubicBezTo>
                    <a:cubicBezTo>
                      <a:pt x="133" y="117"/>
                      <a:pt x="135" y="124"/>
                      <a:pt x="134" y="118"/>
                    </a:cubicBezTo>
                    <a:cubicBezTo>
                      <a:pt x="132" y="114"/>
                      <a:pt x="133" y="116"/>
                      <a:pt x="132" y="117"/>
                    </a:cubicBezTo>
                    <a:cubicBezTo>
                      <a:pt x="133" y="118"/>
                      <a:pt x="132" y="119"/>
                      <a:pt x="132" y="117"/>
                    </a:cubicBezTo>
                    <a:cubicBezTo>
                      <a:pt x="129" y="118"/>
                      <a:pt x="136" y="119"/>
                      <a:pt x="132" y="118"/>
                    </a:cubicBezTo>
                    <a:cubicBezTo>
                      <a:pt x="132" y="120"/>
                      <a:pt x="132" y="116"/>
                      <a:pt x="131" y="116"/>
                    </a:cubicBezTo>
                    <a:cubicBezTo>
                      <a:pt x="130" y="113"/>
                      <a:pt x="128" y="116"/>
                      <a:pt x="129" y="118"/>
                    </a:cubicBezTo>
                    <a:cubicBezTo>
                      <a:pt x="128" y="117"/>
                      <a:pt x="128" y="116"/>
                      <a:pt x="129" y="116"/>
                    </a:cubicBezTo>
                    <a:cubicBezTo>
                      <a:pt x="129" y="118"/>
                      <a:pt x="129" y="116"/>
                      <a:pt x="128" y="114"/>
                    </a:cubicBezTo>
                    <a:cubicBezTo>
                      <a:pt x="128" y="113"/>
                      <a:pt x="129" y="116"/>
                      <a:pt x="129" y="114"/>
                    </a:cubicBezTo>
                    <a:cubicBezTo>
                      <a:pt x="131" y="115"/>
                      <a:pt x="131" y="117"/>
                      <a:pt x="130" y="116"/>
                    </a:cubicBezTo>
                    <a:cubicBezTo>
                      <a:pt x="130" y="118"/>
                      <a:pt x="130" y="115"/>
                      <a:pt x="128" y="112"/>
                    </a:cubicBezTo>
                    <a:cubicBezTo>
                      <a:pt x="129" y="111"/>
                      <a:pt x="128" y="111"/>
                      <a:pt x="129" y="113"/>
                    </a:cubicBezTo>
                    <a:cubicBezTo>
                      <a:pt x="129" y="114"/>
                      <a:pt x="129" y="111"/>
                      <a:pt x="129" y="110"/>
                    </a:cubicBezTo>
                    <a:cubicBezTo>
                      <a:pt x="129" y="110"/>
                      <a:pt x="130" y="108"/>
                      <a:pt x="128" y="110"/>
                    </a:cubicBezTo>
                    <a:cubicBezTo>
                      <a:pt x="127" y="110"/>
                      <a:pt x="128" y="109"/>
                      <a:pt x="128" y="108"/>
                    </a:cubicBezTo>
                    <a:cubicBezTo>
                      <a:pt x="127" y="105"/>
                      <a:pt x="127" y="109"/>
                      <a:pt x="128" y="109"/>
                    </a:cubicBezTo>
                    <a:cubicBezTo>
                      <a:pt x="127" y="111"/>
                      <a:pt x="129" y="112"/>
                      <a:pt x="129" y="111"/>
                    </a:cubicBezTo>
                    <a:cubicBezTo>
                      <a:pt x="129" y="112"/>
                      <a:pt x="130" y="109"/>
                      <a:pt x="128" y="109"/>
                    </a:cubicBezTo>
                    <a:cubicBezTo>
                      <a:pt x="127" y="108"/>
                      <a:pt x="131" y="115"/>
                      <a:pt x="128" y="109"/>
                    </a:cubicBezTo>
                    <a:cubicBezTo>
                      <a:pt x="127" y="109"/>
                      <a:pt x="127" y="112"/>
                      <a:pt x="128" y="110"/>
                    </a:cubicBezTo>
                    <a:cubicBezTo>
                      <a:pt x="129" y="112"/>
                      <a:pt x="130" y="110"/>
                      <a:pt x="128" y="109"/>
                    </a:cubicBezTo>
                    <a:cubicBezTo>
                      <a:pt x="128" y="110"/>
                      <a:pt x="127" y="112"/>
                      <a:pt x="127" y="109"/>
                    </a:cubicBezTo>
                    <a:cubicBezTo>
                      <a:pt x="128" y="108"/>
                      <a:pt x="128" y="109"/>
                      <a:pt x="129" y="106"/>
                    </a:cubicBezTo>
                    <a:cubicBezTo>
                      <a:pt x="131" y="104"/>
                      <a:pt x="131" y="105"/>
                      <a:pt x="131" y="106"/>
                    </a:cubicBezTo>
                    <a:cubicBezTo>
                      <a:pt x="130" y="108"/>
                      <a:pt x="131" y="108"/>
                      <a:pt x="130" y="106"/>
                    </a:cubicBezTo>
                    <a:cubicBezTo>
                      <a:pt x="131" y="109"/>
                      <a:pt x="127" y="105"/>
                      <a:pt x="130" y="105"/>
                    </a:cubicBezTo>
                    <a:cubicBezTo>
                      <a:pt x="132" y="104"/>
                      <a:pt x="128" y="100"/>
                      <a:pt x="131" y="102"/>
                    </a:cubicBezTo>
                    <a:cubicBezTo>
                      <a:pt x="132" y="98"/>
                      <a:pt x="131" y="101"/>
                      <a:pt x="132" y="101"/>
                    </a:cubicBezTo>
                    <a:cubicBezTo>
                      <a:pt x="132" y="103"/>
                      <a:pt x="132" y="102"/>
                      <a:pt x="131" y="102"/>
                    </a:cubicBezTo>
                    <a:cubicBezTo>
                      <a:pt x="130" y="101"/>
                      <a:pt x="132" y="101"/>
                      <a:pt x="132" y="99"/>
                    </a:cubicBezTo>
                    <a:cubicBezTo>
                      <a:pt x="132" y="99"/>
                      <a:pt x="130" y="104"/>
                      <a:pt x="131" y="100"/>
                    </a:cubicBezTo>
                    <a:cubicBezTo>
                      <a:pt x="130" y="98"/>
                      <a:pt x="131" y="99"/>
                      <a:pt x="131" y="100"/>
                    </a:cubicBezTo>
                    <a:cubicBezTo>
                      <a:pt x="130" y="100"/>
                      <a:pt x="132" y="99"/>
                      <a:pt x="131" y="100"/>
                    </a:cubicBezTo>
                    <a:cubicBezTo>
                      <a:pt x="131" y="101"/>
                      <a:pt x="132" y="102"/>
                      <a:pt x="132" y="100"/>
                    </a:cubicBezTo>
                    <a:cubicBezTo>
                      <a:pt x="131" y="102"/>
                      <a:pt x="131" y="98"/>
                      <a:pt x="132" y="98"/>
                    </a:cubicBezTo>
                    <a:cubicBezTo>
                      <a:pt x="131" y="93"/>
                      <a:pt x="131" y="99"/>
                      <a:pt x="133" y="96"/>
                    </a:cubicBezTo>
                    <a:cubicBezTo>
                      <a:pt x="132" y="96"/>
                      <a:pt x="134" y="93"/>
                      <a:pt x="133" y="94"/>
                    </a:cubicBezTo>
                    <a:cubicBezTo>
                      <a:pt x="134" y="92"/>
                      <a:pt x="133" y="95"/>
                      <a:pt x="133" y="91"/>
                    </a:cubicBezTo>
                    <a:cubicBezTo>
                      <a:pt x="135" y="91"/>
                      <a:pt x="133" y="90"/>
                      <a:pt x="132" y="88"/>
                    </a:cubicBezTo>
                    <a:cubicBezTo>
                      <a:pt x="133" y="87"/>
                      <a:pt x="132" y="89"/>
                      <a:pt x="131" y="88"/>
                    </a:cubicBezTo>
                    <a:cubicBezTo>
                      <a:pt x="131" y="87"/>
                      <a:pt x="129" y="89"/>
                      <a:pt x="130" y="88"/>
                    </a:cubicBezTo>
                    <a:cubicBezTo>
                      <a:pt x="131" y="88"/>
                      <a:pt x="131" y="87"/>
                      <a:pt x="130" y="88"/>
                    </a:cubicBezTo>
                    <a:cubicBezTo>
                      <a:pt x="130" y="85"/>
                      <a:pt x="130" y="86"/>
                      <a:pt x="130" y="85"/>
                    </a:cubicBezTo>
                    <a:cubicBezTo>
                      <a:pt x="130" y="82"/>
                      <a:pt x="131" y="85"/>
                      <a:pt x="129" y="82"/>
                    </a:cubicBezTo>
                    <a:cubicBezTo>
                      <a:pt x="130" y="85"/>
                      <a:pt x="129" y="83"/>
                      <a:pt x="128" y="82"/>
                    </a:cubicBezTo>
                    <a:cubicBezTo>
                      <a:pt x="128" y="84"/>
                      <a:pt x="127" y="79"/>
                      <a:pt x="126" y="82"/>
                    </a:cubicBezTo>
                    <a:cubicBezTo>
                      <a:pt x="126" y="82"/>
                      <a:pt x="127" y="81"/>
                      <a:pt x="125" y="84"/>
                    </a:cubicBezTo>
                    <a:cubicBezTo>
                      <a:pt x="127" y="85"/>
                      <a:pt x="126" y="84"/>
                      <a:pt x="125" y="87"/>
                    </a:cubicBezTo>
                    <a:cubicBezTo>
                      <a:pt x="124" y="87"/>
                      <a:pt x="123" y="85"/>
                      <a:pt x="124" y="84"/>
                    </a:cubicBezTo>
                    <a:cubicBezTo>
                      <a:pt x="124" y="82"/>
                      <a:pt x="124" y="84"/>
                      <a:pt x="123" y="84"/>
                    </a:cubicBezTo>
                    <a:cubicBezTo>
                      <a:pt x="122" y="83"/>
                      <a:pt x="121" y="88"/>
                      <a:pt x="121" y="87"/>
                    </a:cubicBezTo>
                    <a:cubicBezTo>
                      <a:pt x="121" y="88"/>
                      <a:pt x="120" y="90"/>
                      <a:pt x="120" y="89"/>
                    </a:cubicBezTo>
                    <a:cubicBezTo>
                      <a:pt x="118" y="91"/>
                      <a:pt x="119" y="93"/>
                      <a:pt x="119" y="93"/>
                    </a:cubicBezTo>
                    <a:cubicBezTo>
                      <a:pt x="119" y="94"/>
                      <a:pt x="119" y="94"/>
                      <a:pt x="119" y="95"/>
                    </a:cubicBezTo>
                    <a:cubicBezTo>
                      <a:pt x="118" y="96"/>
                      <a:pt x="115" y="96"/>
                      <a:pt x="117" y="95"/>
                    </a:cubicBezTo>
                    <a:cubicBezTo>
                      <a:pt x="118" y="101"/>
                      <a:pt x="117" y="92"/>
                      <a:pt x="115" y="94"/>
                    </a:cubicBezTo>
                    <a:cubicBezTo>
                      <a:pt x="116" y="95"/>
                      <a:pt x="115" y="90"/>
                      <a:pt x="113" y="93"/>
                    </a:cubicBezTo>
                    <a:cubicBezTo>
                      <a:pt x="113" y="91"/>
                      <a:pt x="111" y="90"/>
                      <a:pt x="112" y="90"/>
                    </a:cubicBezTo>
                    <a:cubicBezTo>
                      <a:pt x="113" y="89"/>
                      <a:pt x="109" y="86"/>
                      <a:pt x="111" y="86"/>
                    </a:cubicBezTo>
                    <a:cubicBezTo>
                      <a:pt x="112" y="85"/>
                      <a:pt x="110" y="87"/>
                      <a:pt x="112" y="82"/>
                    </a:cubicBezTo>
                    <a:cubicBezTo>
                      <a:pt x="113" y="84"/>
                      <a:pt x="113" y="81"/>
                      <a:pt x="114" y="81"/>
                    </a:cubicBezTo>
                    <a:cubicBezTo>
                      <a:pt x="117" y="81"/>
                      <a:pt x="115" y="77"/>
                      <a:pt x="116" y="79"/>
                    </a:cubicBezTo>
                    <a:cubicBezTo>
                      <a:pt x="117" y="81"/>
                      <a:pt x="116" y="79"/>
                      <a:pt x="117" y="76"/>
                    </a:cubicBezTo>
                    <a:cubicBezTo>
                      <a:pt x="117" y="76"/>
                      <a:pt x="119" y="75"/>
                      <a:pt x="117" y="76"/>
                    </a:cubicBezTo>
                    <a:cubicBezTo>
                      <a:pt x="118" y="77"/>
                      <a:pt x="117" y="78"/>
                      <a:pt x="117" y="76"/>
                    </a:cubicBezTo>
                    <a:cubicBezTo>
                      <a:pt x="116" y="76"/>
                      <a:pt x="117" y="75"/>
                      <a:pt x="117" y="76"/>
                    </a:cubicBezTo>
                    <a:cubicBezTo>
                      <a:pt x="117" y="77"/>
                      <a:pt x="118" y="77"/>
                      <a:pt x="117" y="76"/>
                    </a:cubicBezTo>
                    <a:cubicBezTo>
                      <a:pt x="118" y="75"/>
                      <a:pt x="120" y="70"/>
                      <a:pt x="117" y="73"/>
                    </a:cubicBezTo>
                    <a:cubicBezTo>
                      <a:pt x="117" y="71"/>
                      <a:pt x="118" y="71"/>
                      <a:pt x="116" y="71"/>
                    </a:cubicBezTo>
                    <a:cubicBezTo>
                      <a:pt x="117" y="73"/>
                      <a:pt x="116" y="72"/>
                      <a:pt x="116" y="69"/>
                    </a:cubicBezTo>
                    <a:cubicBezTo>
                      <a:pt x="115" y="66"/>
                      <a:pt x="120" y="67"/>
                      <a:pt x="119" y="68"/>
                    </a:cubicBezTo>
                    <a:cubicBezTo>
                      <a:pt x="120" y="68"/>
                      <a:pt x="120" y="66"/>
                      <a:pt x="119" y="67"/>
                    </a:cubicBezTo>
                    <a:cubicBezTo>
                      <a:pt x="119" y="66"/>
                      <a:pt x="118" y="67"/>
                      <a:pt x="119" y="66"/>
                    </a:cubicBezTo>
                    <a:cubicBezTo>
                      <a:pt x="119" y="65"/>
                      <a:pt x="120" y="63"/>
                      <a:pt x="119" y="66"/>
                    </a:cubicBezTo>
                    <a:cubicBezTo>
                      <a:pt x="121" y="67"/>
                      <a:pt x="120" y="64"/>
                      <a:pt x="121" y="64"/>
                    </a:cubicBezTo>
                    <a:cubicBezTo>
                      <a:pt x="120" y="63"/>
                      <a:pt x="120" y="63"/>
                      <a:pt x="121" y="63"/>
                    </a:cubicBezTo>
                    <a:cubicBezTo>
                      <a:pt x="121" y="64"/>
                      <a:pt x="122" y="61"/>
                      <a:pt x="122" y="61"/>
                    </a:cubicBezTo>
                    <a:cubicBezTo>
                      <a:pt x="123" y="61"/>
                      <a:pt x="121" y="59"/>
                      <a:pt x="122" y="58"/>
                    </a:cubicBezTo>
                    <a:cubicBezTo>
                      <a:pt x="122" y="58"/>
                      <a:pt x="122" y="59"/>
                      <a:pt x="122" y="58"/>
                    </a:cubicBezTo>
                    <a:cubicBezTo>
                      <a:pt x="121" y="57"/>
                      <a:pt x="122" y="57"/>
                      <a:pt x="122" y="57"/>
                    </a:cubicBezTo>
                    <a:cubicBezTo>
                      <a:pt x="123" y="58"/>
                      <a:pt x="120" y="57"/>
                      <a:pt x="122" y="58"/>
                    </a:cubicBezTo>
                    <a:cubicBezTo>
                      <a:pt x="122" y="59"/>
                      <a:pt x="121" y="56"/>
                      <a:pt x="121" y="56"/>
                    </a:cubicBezTo>
                    <a:cubicBezTo>
                      <a:pt x="121" y="55"/>
                      <a:pt x="120" y="55"/>
                      <a:pt x="120" y="55"/>
                    </a:cubicBezTo>
                    <a:cubicBezTo>
                      <a:pt x="121" y="53"/>
                      <a:pt x="119" y="54"/>
                      <a:pt x="121" y="52"/>
                    </a:cubicBezTo>
                    <a:cubicBezTo>
                      <a:pt x="122" y="51"/>
                      <a:pt x="121" y="50"/>
                      <a:pt x="121" y="50"/>
                    </a:cubicBezTo>
                    <a:cubicBezTo>
                      <a:pt x="119" y="48"/>
                      <a:pt x="121" y="48"/>
                      <a:pt x="121" y="47"/>
                    </a:cubicBezTo>
                    <a:cubicBezTo>
                      <a:pt x="122" y="47"/>
                      <a:pt x="121" y="44"/>
                      <a:pt x="120" y="45"/>
                    </a:cubicBezTo>
                    <a:cubicBezTo>
                      <a:pt x="121" y="43"/>
                      <a:pt x="119" y="42"/>
                      <a:pt x="120" y="41"/>
                    </a:cubicBezTo>
                    <a:cubicBezTo>
                      <a:pt x="119" y="39"/>
                      <a:pt x="119" y="38"/>
                      <a:pt x="119" y="39"/>
                    </a:cubicBezTo>
                    <a:cubicBezTo>
                      <a:pt x="120" y="38"/>
                      <a:pt x="118" y="41"/>
                      <a:pt x="117" y="38"/>
                    </a:cubicBezTo>
                    <a:cubicBezTo>
                      <a:pt x="115" y="37"/>
                      <a:pt x="116" y="40"/>
                      <a:pt x="115" y="39"/>
                    </a:cubicBezTo>
                    <a:cubicBezTo>
                      <a:pt x="115" y="39"/>
                      <a:pt x="115" y="40"/>
                      <a:pt x="114" y="41"/>
                    </a:cubicBezTo>
                    <a:cubicBezTo>
                      <a:pt x="113" y="40"/>
                      <a:pt x="113" y="41"/>
                      <a:pt x="113" y="41"/>
                    </a:cubicBezTo>
                    <a:cubicBezTo>
                      <a:pt x="113" y="41"/>
                      <a:pt x="113" y="43"/>
                      <a:pt x="113" y="42"/>
                    </a:cubicBezTo>
                    <a:cubicBezTo>
                      <a:pt x="113" y="44"/>
                      <a:pt x="113" y="42"/>
                      <a:pt x="113" y="45"/>
                    </a:cubicBezTo>
                    <a:cubicBezTo>
                      <a:pt x="112" y="47"/>
                      <a:pt x="113" y="48"/>
                      <a:pt x="113" y="46"/>
                    </a:cubicBezTo>
                    <a:cubicBezTo>
                      <a:pt x="114" y="47"/>
                      <a:pt x="111" y="49"/>
                      <a:pt x="113" y="46"/>
                    </a:cubicBezTo>
                    <a:cubicBezTo>
                      <a:pt x="113" y="45"/>
                      <a:pt x="112" y="46"/>
                      <a:pt x="113" y="47"/>
                    </a:cubicBezTo>
                    <a:cubicBezTo>
                      <a:pt x="112" y="50"/>
                      <a:pt x="112" y="47"/>
                      <a:pt x="112" y="48"/>
                    </a:cubicBezTo>
                    <a:cubicBezTo>
                      <a:pt x="113" y="50"/>
                      <a:pt x="113" y="52"/>
                      <a:pt x="111" y="51"/>
                    </a:cubicBezTo>
                    <a:cubicBezTo>
                      <a:pt x="111" y="53"/>
                      <a:pt x="112" y="52"/>
                      <a:pt x="112" y="54"/>
                    </a:cubicBezTo>
                    <a:cubicBezTo>
                      <a:pt x="110" y="58"/>
                      <a:pt x="113" y="58"/>
                      <a:pt x="112" y="57"/>
                    </a:cubicBezTo>
                    <a:cubicBezTo>
                      <a:pt x="114" y="55"/>
                      <a:pt x="114" y="58"/>
                      <a:pt x="113" y="58"/>
                    </a:cubicBezTo>
                    <a:cubicBezTo>
                      <a:pt x="112" y="57"/>
                      <a:pt x="114" y="65"/>
                      <a:pt x="113" y="60"/>
                    </a:cubicBezTo>
                    <a:cubicBezTo>
                      <a:pt x="113" y="62"/>
                      <a:pt x="114" y="61"/>
                      <a:pt x="113" y="62"/>
                    </a:cubicBezTo>
                    <a:cubicBezTo>
                      <a:pt x="113" y="63"/>
                      <a:pt x="114" y="63"/>
                      <a:pt x="113" y="63"/>
                    </a:cubicBezTo>
                    <a:cubicBezTo>
                      <a:pt x="113" y="63"/>
                      <a:pt x="114" y="63"/>
                      <a:pt x="113" y="62"/>
                    </a:cubicBezTo>
                    <a:cubicBezTo>
                      <a:pt x="112" y="63"/>
                      <a:pt x="112" y="63"/>
                      <a:pt x="112" y="65"/>
                    </a:cubicBezTo>
                    <a:cubicBezTo>
                      <a:pt x="113" y="68"/>
                      <a:pt x="112" y="64"/>
                      <a:pt x="110" y="64"/>
                    </a:cubicBezTo>
                    <a:cubicBezTo>
                      <a:pt x="110" y="64"/>
                      <a:pt x="111" y="66"/>
                      <a:pt x="110" y="65"/>
                    </a:cubicBezTo>
                    <a:cubicBezTo>
                      <a:pt x="112" y="69"/>
                      <a:pt x="109" y="63"/>
                      <a:pt x="110" y="64"/>
                    </a:cubicBezTo>
                    <a:cubicBezTo>
                      <a:pt x="110" y="62"/>
                      <a:pt x="110" y="65"/>
                      <a:pt x="108" y="66"/>
                    </a:cubicBezTo>
                    <a:cubicBezTo>
                      <a:pt x="105" y="64"/>
                      <a:pt x="106" y="64"/>
                      <a:pt x="107" y="66"/>
                    </a:cubicBezTo>
                    <a:cubicBezTo>
                      <a:pt x="106" y="67"/>
                      <a:pt x="107" y="64"/>
                      <a:pt x="106" y="66"/>
                    </a:cubicBezTo>
                    <a:cubicBezTo>
                      <a:pt x="109" y="68"/>
                      <a:pt x="105" y="65"/>
                      <a:pt x="104" y="65"/>
                    </a:cubicBezTo>
                    <a:cubicBezTo>
                      <a:pt x="102" y="67"/>
                      <a:pt x="104" y="68"/>
                      <a:pt x="104" y="66"/>
                    </a:cubicBezTo>
                    <a:cubicBezTo>
                      <a:pt x="104" y="67"/>
                      <a:pt x="103" y="67"/>
                      <a:pt x="104" y="68"/>
                    </a:cubicBezTo>
                    <a:cubicBezTo>
                      <a:pt x="103" y="68"/>
                      <a:pt x="103" y="68"/>
                      <a:pt x="102" y="67"/>
                    </a:cubicBezTo>
                    <a:cubicBezTo>
                      <a:pt x="99" y="67"/>
                      <a:pt x="101" y="64"/>
                      <a:pt x="102" y="67"/>
                    </a:cubicBezTo>
                    <a:cubicBezTo>
                      <a:pt x="102" y="65"/>
                      <a:pt x="100" y="63"/>
                      <a:pt x="101" y="64"/>
                    </a:cubicBezTo>
                    <a:cubicBezTo>
                      <a:pt x="101" y="65"/>
                      <a:pt x="99" y="67"/>
                      <a:pt x="101" y="67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0" y="65"/>
                      <a:pt x="99" y="68"/>
                      <a:pt x="99" y="68"/>
                    </a:cubicBezTo>
                    <a:cubicBezTo>
                      <a:pt x="97" y="69"/>
                      <a:pt x="97" y="69"/>
                      <a:pt x="97" y="68"/>
                    </a:cubicBezTo>
                    <a:cubicBezTo>
                      <a:pt x="96" y="69"/>
                      <a:pt x="98" y="69"/>
                      <a:pt x="97" y="68"/>
                    </a:cubicBezTo>
                    <a:cubicBezTo>
                      <a:pt x="98" y="66"/>
                      <a:pt x="96" y="69"/>
                      <a:pt x="96" y="68"/>
                    </a:cubicBezTo>
                    <a:cubicBezTo>
                      <a:pt x="96" y="68"/>
                      <a:pt x="94" y="71"/>
                      <a:pt x="94" y="67"/>
                    </a:cubicBezTo>
                    <a:cubicBezTo>
                      <a:pt x="95" y="69"/>
                      <a:pt x="95" y="70"/>
                      <a:pt x="94" y="70"/>
                    </a:cubicBezTo>
                    <a:cubicBezTo>
                      <a:pt x="94" y="69"/>
                      <a:pt x="94" y="69"/>
                      <a:pt x="93" y="68"/>
                    </a:cubicBezTo>
                    <a:cubicBezTo>
                      <a:pt x="93" y="68"/>
                      <a:pt x="93" y="68"/>
                      <a:pt x="93" y="65"/>
                    </a:cubicBezTo>
                    <a:cubicBezTo>
                      <a:pt x="95" y="61"/>
                      <a:pt x="93" y="63"/>
                      <a:pt x="94" y="64"/>
                    </a:cubicBezTo>
                    <a:cubicBezTo>
                      <a:pt x="94" y="63"/>
                      <a:pt x="93" y="57"/>
                      <a:pt x="93" y="61"/>
                    </a:cubicBezTo>
                    <a:cubicBezTo>
                      <a:pt x="94" y="61"/>
                      <a:pt x="95" y="60"/>
                      <a:pt x="94" y="59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4" y="58"/>
                      <a:pt x="93" y="58"/>
                      <a:pt x="94" y="56"/>
                    </a:cubicBezTo>
                    <a:cubicBezTo>
                      <a:pt x="94" y="58"/>
                      <a:pt x="92" y="54"/>
                      <a:pt x="93" y="55"/>
                    </a:cubicBezTo>
                    <a:cubicBezTo>
                      <a:pt x="93" y="53"/>
                      <a:pt x="93" y="56"/>
                      <a:pt x="92" y="54"/>
                    </a:cubicBezTo>
                    <a:cubicBezTo>
                      <a:pt x="92" y="55"/>
                      <a:pt x="92" y="53"/>
                      <a:pt x="91" y="53"/>
                    </a:cubicBezTo>
                    <a:cubicBezTo>
                      <a:pt x="90" y="56"/>
                      <a:pt x="89" y="49"/>
                      <a:pt x="90" y="51"/>
                    </a:cubicBezTo>
                    <a:cubicBezTo>
                      <a:pt x="90" y="50"/>
                      <a:pt x="90" y="47"/>
                      <a:pt x="89" y="50"/>
                    </a:cubicBezTo>
                    <a:cubicBezTo>
                      <a:pt x="88" y="48"/>
                      <a:pt x="89" y="48"/>
                      <a:pt x="87" y="49"/>
                    </a:cubicBezTo>
                    <a:cubicBezTo>
                      <a:pt x="87" y="49"/>
                      <a:pt x="85" y="50"/>
                      <a:pt x="87" y="51"/>
                    </a:cubicBezTo>
                    <a:cubicBezTo>
                      <a:pt x="85" y="51"/>
                      <a:pt x="86" y="48"/>
                      <a:pt x="85" y="50"/>
                    </a:cubicBezTo>
                    <a:cubicBezTo>
                      <a:pt x="84" y="49"/>
                      <a:pt x="84" y="52"/>
                      <a:pt x="85" y="50"/>
                    </a:cubicBezTo>
                    <a:cubicBezTo>
                      <a:pt x="86" y="52"/>
                      <a:pt x="85" y="51"/>
                      <a:pt x="84" y="53"/>
                    </a:cubicBezTo>
                    <a:cubicBezTo>
                      <a:pt x="84" y="53"/>
                      <a:pt x="83" y="54"/>
                      <a:pt x="84" y="52"/>
                    </a:cubicBezTo>
                    <a:cubicBezTo>
                      <a:pt x="81" y="51"/>
                      <a:pt x="81" y="49"/>
                      <a:pt x="82" y="51"/>
                    </a:cubicBezTo>
                    <a:cubicBezTo>
                      <a:pt x="82" y="49"/>
                      <a:pt x="82" y="53"/>
                      <a:pt x="82" y="52"/>
                    </a:cubicBezTo>
                    <a:cubicBezTo>
                      <a:pt x="82" y="55"/>
                      <a:pt x="82" y="53"/>
                      <a:pt x="81" y="54"/>
                    </a:cubicBezTo>
                    <a:cubicBezTo>
                      <a:pt x="82" y="52"/>
                      <a:pt x="81" y="52"/>
                      <a:pt x="80" y="53"/>
                    </a:cubicBezTo>
                    <a:cubicBezTo>
                      <a:pt x="79" y="55"/>
                      <a:pt x="79" y="54"/>
                      <a:pt x="79" y="53"/>
                    </a:cubicBezTo>
                    <a:cubicBezTo>
                      <a:pt x="77" y="53"/>
                      <a:pt x="78" y="51"/>
                      <a:pt x="77" y="52"/>
                    </a:cubicBezTo>
                    <a:cubicBezTo>
                      <a:pt x="77" y="52"/>
                      <a:pt x="74" y="54"/>
                      <a:pt x="76" y="52"/>
                    </a:cubicBezTo>
                    <a:cubicBezTo>
                      <a:pt x="75" y="50"/>
                      <a:pt x="73" y="50"/>
                      <a:pt x="74" y="50"/>
                    </a:cubicBezTo>
                    <a:cubicBezTo>
                      <a:pt x="74" y="50"/>
                      <a:pt x="74" y="51"/>
                      <a:pt x="74" y="47"/>
                    </a:cubicBezTo>
                    <a:cubicBezTo>
                      <a:pt x="75" y="47"/>
                      <a:pt x="75" y="45"/>
                      <a:pt x="74" y="44"/>
                    </a:cubicBezTo>
                    <a:cubicBezTo>
                      <a:pt x="76" y="42"/>
                      <a:pt x="76" y="42"/>
                      <a:pt x="75" y="41"/>
                    </a:cubicBezTo>
                    <a:cubicBezTo>
                      <a:pt x="75" y="40"/>
                      <a:pt x="75" y="39"/>
                      <a:pt x="76" y="38"/>
                    </a:cubicBezTo>
                    <a:cubicBezTo>
                      <a:pt x="75" y="38"/>
                      <a:pt x="75" y="39"/>
                      <a:pt x="77" y="36"/>
                    </a:cubicBezTo>
                    <a:cubicBezTo>
                      <a:pt x="76" y="35"/>
                      <a:pt x="78" y="32"/>
                      <a:pt x="79" y="33"/>
                    </a:cubicBezTo>
                    <a:cubicBezTo>
                      <a:pt x="79" y="34"/>
                      <a:pt x="79" y="32"/>
                      <a:pt x="80" y="31"/>
                    </a:cubicBezTo>
                    <a:cubicBezTo>
                      <a:pt x="79" y="32"/>
                      <a:pt x="79" y="29"/>
                      <a:pt x="78" y="30"/>
                    </a:cubicBezTo>
                    <a:cubicBezTo>
                      <a:pt x="78" y="29"/>
                      <a:pt x="77" y="27"/>
                      <a:pt x="77" y="28"/>
                    </a:cubicBezTo>
                    <a:cubicBezTo>
                      <a:pt x="77" y="27"/>
                      <a:pt x="76" y="28"/>
                      <a:pt x="76" y="25"/>
                    </a:cubicBezTo>
                    <a:cubicBezTo>
                      <a:pt x="76" y="24"/>
                      <a:pt x="76" y="24"/>
                      <a:pt x="74" y="25"/>
                    </a:cubicBezTo>
                    <a:cubicBezTo>
                      <a:pt x="75" y="25"/>
                      <a:pt x="74" y="20"/>
                      <a:pt x="74" y="21"/>
                    </a:cubicBezTo>
                    <a:cubicBezTo>
                      <a:pt x="74" y="21"/>
                      <a:pt x="74" y="19"/>
                      <a:pt x="74" y="18"/>
                    </a:cubicBezTo>
                    <a:cubicBezTo>
                      <a:pt x="73" y="18"/>
                      <a:pt x="73" y="18"/>
                      <a:pt x="74" y="15"/>
                    </a:cubicBezTo>
                    <a:cubicBezTo>
                      <a:pt x="75" y="15"/>
                      <a:pt x="73" y="14"/>
                      <a:pt x="72" y="13"/>
                    </a:cubicBezTo>
                    <a:cubicBezTo>
                      <a:pt x="71" y="12"/>
                      <a:pt x="73" y="12"/>
                      <a:pt x="71" y="12"/>
                    </a:cubicBezTo>
                    <a:cubicBezTo>
                      <a:pt x="71" y="12"/>
                      <a:pt x="70" y="14"/>
                      <a:pt x="70" y="12"/>
                    </a:cubicBezTo>
                    <a:cubicBezTo>
                      <a:pt x="69" y="10"/>
                      <a:pt x="70" y="14"/>
                      <a:pt x="69" y="14"/>
                    </a:cubicBezTo>
                    <a:cubicBezTo>
                      <a:pt x="69" y="14"/>
                      <a:pt x="70" y="11"/>
                      <a:pt x="69" y="12"/>
                    </a:cubicBezTo>
                    <a:cubicBezTo>
                      <a:pt x="70" y="11"/>
                      <a:pt x="68" y="11"/>
                      <a:pt x="68" y="9"/>
                    </a:cubicBezTo>
                    <a:cubicBezTo>
                      <a:pt x="67" y="10"/>
                      <a:pt x="68" y="6"/>
                      <a:pt x="67" y="8"/>
                    </a:cubicBezTo>
                    <a:cubicBezTo>
                      <a:pt x="67" y="8"/>
                      <a:pt x="65" y="7"/>
                      <a:pt x="65" y="8"/>
                    </a:cubicBezTo>
                    <a:cubicBezTo>
                      <a:pt x="66" y="8"/>
                      <a:pt x="63" y="12"/>
                      <a:pt x="63" y="11"/>
                    </a:cubicBezTo>
                    <a:cubicBezTo>
                      <a:pt x="64" y="10"/>
                      <a:pt x="65" y="10"/>
                      <a:pt x="63" y="14"/>
                    </a:cubicBezTo>
                    <a:cubicBezTo>
                      <a:pt x="63" y="15"/>
                      <a:pt x="63" y="12"/>
                      <a:pt x="62" y="15"/>
                    </a:cubicBezTo>
                    <a:cubicBezTo>
                      <a:pt x="63" y="13"/>
                      <a:pt x="61" y="14"/>
                      <a:pt x="61" y="13"/>
                    </a:cubicBezTo>
                    <a:cubicBezTo>
                      <a:pt x="60" y="15"/>
                      <a:pt x="60" y="13"/>
                      <a:pt x="59" y="14"/>
                    </a:cubicBezTo>
                    <a:cubicBezTo>
                      <a:pt x="57" y="11"/>
                      <a:pt x="58" y="17"/>
                      <a:pt x="57" y="18"/>
                    </a:cubicBezTo>
                    <a:cubicBezTo>
                      <a:pt x="57" y="18"/>
                      <a:pt x="57" y="20"/>
                      <a:pt x="56" y="21"/>
                    </a:cubicBezTo>
                    <a:cubicBezTo>
                      <a:pt x="56" y="22"/>
                      <a:pt x="57" y="23"/>
                      <a:pt x="56" y="23"/>
                    </a:cubicBezTo>
                    <a:cubicBezTo>
                      <a:pt x="55" y="25"/>
                      <a:pt x="56" y="26"/>
                      <a:pt x="56" y="24"/>
                    </a:cubicBezTo>
                    <a:cubicBezTo>
                      <a:pt x="55" y="26"/>
                      <a:pt x="56" y="28"/>
                      <a:pt x="57" y="28"/>
                    </a:cubicBezTo>
                    <a:cubicBezTo>
                      <a:pt x="58" y="30"/>
                      <a:pt x="57" y="30"/>
                      <a:pt x="57" y="31"/>
                    </a:cubicBezTo>
                    <a:cubicBezTo>
                      <a:pt x="58" y="31"/>
                      <a:pt x="57" y="33"/>
                      <a:pt x="58" y="33"/>
                    </a:cubicBezTo>
                    <a:cubicBezTo>
                      <a:pt x="58" y="29"/>
                      <a:pt x="59" y="33"/>
                      <a:pt x="59" y="34"/>
                    </a:cubicBezTo>
                    <a:cubicBezTo>
                      <a:pt x="60" y="32"/>
                      <a:pt x="62" y="35"/>
                      <a:pt x="61" y="36"/>
                    </a:cubicBezTo>
                    <a:cubicBezTo>
                      <a:pt x="60" y="34"/>
                      <a:pt x="61" y="37"/>
                      <a:pt x="60" y="36"/>
                    </a:cubicBezTo>
                    <a:cubicBezTo>
                      <a:pt x="60" y="37"/>
                      <a:pt x="61" y="35"/>
                      <a:pt x="59" y="37"/>
                    </a:cubicBezTo>
                    <a:cubicBezTo>
                      <a:pt x="60" y="38"/>
                      <a:pt x="59" y="39"/>
                      <a:pt x="59" y="40"/>
                    </a:cubicBezTo>
                    <a:cubicBezTo>
                      <a:pt x="58" y="40"/>
                      <a:pt x="58" y="39"/>
                      <a:pt x="58" y="41"/>
                    </a:cubicBezTo>
                    <a:cubicBezTo>
                      <a:pt x="58" y="42"/>
                      <a:pt x="57" y="42"/>
                      <a:pt x="57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4" y="42"/>
                    </a:cubicBezTo>
                    <a:cubicBezTo>
                      <a:pt x="53" y="41"/>
                      <a:pt x="52" y="39"/>
                      <a:pt x="52" y="41"/>
                    </a:cubicBezTo>
                    <a:cubicBezTo>
                      <a:pt x="51" y="39"/>
                      <a:pt x="52" y="40"/>
                      <a:pt x="51" y="40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50" y="37"/>
                      <a:pt x="50" y="37"/>
                    </a:cubicBezTo>
                    <a:cubicBezTo>
                      <a:pt x="49" y="37"/>
                      <a:pt x="51" y="37"/>
                      <a:pt x="49" y="36"/>
                    </a:cubicBezTo>
                    <a:cubicBezTo>
                      <a:pt x="49" y="36"/>
                      <a:pt x="50" y="34"/>
                      <a:pt x="49" y="34"/>
                    </a:cubicBezTo>
                    <a:cubicBezTo>
                      <a:pt x="49" y="34"/>
                      <a:pt x="49" y="34"/>
                      <a:pt x="49" y="33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29"/>
                      <a:pt x="49" y="29"/>
                      <a:pt x="49" y="31"/>
                    </a:cubicBezTo>
                    <a:cubicBezTo>
                      <a:pt x="49" y="32"/>
                      <a:pt x="49" y="31"/>
                      <a:pt x="49" y="30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50" y="27"/>
                      <a:pt x="49" y="27"/>
                      <a:pt x="49" y="25"/>
                    </a:cubicBezTo>
                    <a:cubicBezTo>
                      <a:pt x="50" y="25"/>
                      <a:pt x="49" y="24"/>
                      <a:pt x="49" y="24"/>
                    </a:cubicBezTo>
                    <a:cubicBezTo>
                      <a:pt x="48" y="24"/>
                      <a:pt x="49" y="22"/>
                      <a:pt x="48" y="22"/>
                    </a:cubicBezTo>
                    <a:cubicBezTo>
                      <a:pt x="48" y="21"/>
                      <a:pt x="49" y="22"/>
                      <a:pt x="49" y="22"/>
                    </a:cubicBezTo>
                    <a:cubicBezTo>
                      <a:pt x="49" y="20"/>
                      <a:pt x="50" y="20"/>
                      <a:pt x="49" y="19"/>
                    </a:cubicBezTo>
                    <a:cubicBezTo>
                      <a:pt x="50" y="19"/>
                      <a:pt x="50" y="18"/>
                      <a:pt x="50" y="18"/>
                    </a:cubicBezTo>
                    <a:cubicBezTo>
                      <a:pt x="51" y="18"/>
                      <a:pt x="51" y="18"/>
                      <a:pt x="50" y="17"/>
                    </a:cubicBezTo>
                    <a:cubicBezTo>
                      <a:pt x="50" y="17"/>
                      <a:pt x="49" y="15"/>
                      <a:pt x="50" y="15"/>
                    </a:cubicBezTo>
                    <a:cubicBezTo>
                      <a:pt x="50" y="16"/>
                      <a:pt x="50" y="15"/>
                      <a:pt x="50" y="15"/>
                    </a:cubicBezTo>
                    <a:cubicBezTo>
                      <a:pt x="50" y="14"/>
                      <a:pt x="50" y="13"/>
                      <a:pt x="50" y="13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0" y="11"/>
                      <a:pt x="50" y="10"/>
                      <a:pt x="50" y="10"/>
                    </a:cubicBezTo>
                    <a:cubicBezTo>
                      <a:pt x="50" y="11"/>
                      <a:pt x="50" y="10"/>
                      <a:pt x="50" y="10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49" y="8"/>
                      <a:pt x="50" y="8"/>
                      <a:pt x="49" y="7"/>
                    </a:cubicBezTo>
                    <a:cubicBezTo>
                      <a:pt x="49" y="5"/>
                      <a:pt x="49" y="4"/>
                      <a:pt x="49" y="4"/>
                    </a:cubicBezTo>
                    <a:cubicBezTo>
                      <a:pt x="49" y="3"/>
                      <a:pt x="49" y="4"/>
                      <a:pt x="49" y="3"/>
                    </a:cubicBezTo>
                    <a:cubicBezTo>
                      <a:pt x="48" y="3"/>
                      <a:pt x="47" y="4"/>
                      <a:pt x="48" y="4"/>
                    </a:cubicBezTo>
                    <a:cubicBezTo>
                      <a:pt x="47" y="2"/>
                      <a:pt x="46" y="1"/>
                      <a:pt x="47" y="2"/>
                    </a:cubicBezTo>
                    <a:cubicBezTo>
                      <a:pt x="47" y="4"/>
                      <a:pt x="47" y="2"/>
                      <a:pt x="46" y="1"/>
                    </a:cubicBezTo>
                    <a:cubicBezTo>
                      <a:pt x="47" y="0"/>
                      <a:pt x="46" y="0"/>
                      <a:pt x="45" y="1"/>
                    </a:cubicBezTo>
                    <a:cubicBezTo>
                      <a:pt x="45" y="1"/>
                      <a:pt x="44" y="0"/>
                      <a:pt x="44" y="1"/>
                    </a:cubicBezTo>
                    <a:cubicBezTo>
                      <a:pt x="44" y="2"/>
                      <a:pt x="44" y="1"/>
                      <a:pt x="44" y="1"/>
                    </a:cubicBezTo>
                    <a:cubicBezTo>
                      <a:pt x="44" y="1"/>
                      <a:pt x="44" y="0"/>
                      <a:pt x="44" y="0"/>
                    </a:cubicBezTo>
                    <a:cubicBezTo>
                      <a:pt x="44" y="1"/>
                      <a:pt x="43" y="2"/>
                      <a:pt x="43" y="2"/>
                    </a:cubicBezTo>
                    <a:cubicBezTo>
                      <a:pt x="43" y="3"/>
                      <a:pt x="43" y="4"/>
                      <a:pt x="43" y="5"/>
                    </a:cubicBezTo>
                    <a:cubicBezTo>
                      <a:pt x="43" y="6"/>
                      <a:pt x="42" y="6"/>
                      <a:pt x="42" y="5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3" y="7"/>
                      <a:pt x="42" y="7"/>
                      <a:pt x="42" y="5"/>
                    </a:cubicBezTo>
                    <a:cubicBezTo>
                      <a:pt x="41" y="5"/>
                      <a:pt x="41" y="4"/>
                      <a:pt x="40" y="5"/>
                    </a:cubicBezTo>
                    <a:cubicBezTo>
                      <a:pt x="40" y="5"/>
                      <a:pt x="40" y="5"/>
                      <a:pt x="39" y="6"/>
                    </a:cubicBezTo>
                    <a:cubicBezTo>
                      <a:pt x="39" y="8"/>
                      <a:pt x="38" y="6"/>
                      <a:pt x="38" y="6"/>
                    </a:cubicBezTo>
                    <a:cubicBezTo>
                      <a:pt x="38" y="8"/>
                      <a:pt x="39" y="7"/>
                      <a:pt x="38" y="8"/>
                    </a:cubicBezTo>
                    <a:cubicBezTo>
                      <a:pt x="38" y="8"/>
                      <a:pt x="37" y="9"/>
                      <a:pt x="38" y="9"/>
                    </a:cubicBezTo>
                    <a:cubicBezTo>
                      <a:pt x="37" y="9"/>
                      <a:pt x="37" y="8"/>
                      <a:pt x="38" y="9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5"/>
                      <a:pt x="38" y="14"/>
                      <a:pt x="38" y="14"/>
                    </a:cubicBezTo>
                    <a:cubicBezTo>
                      <a:pt x="38" y="14"/>
                      <a:pt x="38" y="15"/>
                      <a:pt x="39" y="15"/>
                    </a:cubicBezTo>
                    <a:cubicBezTo>
                      <a:pt x="39" y="16"/>
                      <a:pt x="39" y="17"/>
                      <a:pt x="39" y="16"/>
                    </a:cubicBezTo>
                    <a:cubicBezTo>
                      <a:pt x="38" y="16"/>
                      <a:pt x="38" y="17"/>
                      <a:pt x="39" y="17"/>
                    </a:cubicBezTo>
                    <a:cubicBezTo>
                      <a:pt x="40" y="18"/>
                      <a:pt x="39" y="18"/>
                      <a:pt x="39" y="19"/>
                    </a:cubicBezTo>
                    <a:cubicBezTo>
                      <a:pt x="38" y="17"/>
                      <a:pt x="38" y="19"/>
                      <a:pt x="39" y="19"/>
                    </a:cubicBezTo>
                    <a:cubicBezTo>
                      <a:pt x="39" y="19"/>
                      <a:pt x="39" y="18"/>
                      <a:pt x="38" y="20"/>
                    </a:cubicBezTo>
                    <a:cubicBezTo>
                      <a:pt x="39" y="22"/>
                      <a:pt x="37" y="22"/>
                      <a:pt x="38" y="22"/>
                    </a:cubicBezTo>
                    <a:cubicBezTo>
                      <a:pt x="37" y="22"/>
                      <a:pt x="37" y="23"/>
                      <a:pt x="37" y="23"/>
                    </a:cubicBezTo>
                    <a:cubicBezTo>
                      <a:pt x="37" y="22"/>
                      <a:pt x="37" y="24"/>
                      <a:pt x="37" y="23"/>
                    </a:cubicBezTo>
                    <a:cubicBezTo>
                      <a:pt x="38" y="23"/>
                      <a:pt x="37" y="23"/>
                      <a:pt x="38" y="23"/>
                    </a:cubicBezTo>
                    <a:cubicBezTo>
                      <a:pt x="38" y="24"/>
                      <a:pt x="38" y="24"/>
                      <a:pt x="38" y="25"/>
                    </a:cubicBezTo>
                    <a:cubicBezTo>
                      <a:pt x="39" y="26"/>
                      <a:pt x="38" y="27"/>
                      <a:pt x="38" y="26"/>
                    </a:cubicBezTo>
                    <a:cubicBezTo>
                      <a:pt x="38" y="26"/>
                      <a:pt x="37" y="26"/>
                      <a:pt x="37" y="26"/>
                    </a:cubicBezTo>
                    <a:cubicBezTo>
                      <a:pt x="37" y="29"/>
                      <a:pt x="37" y="29"/>
                      <a:pt x="37" y="28"/>
                    </a:cubicBezTo>
                    <a:cubicBezTo>
                      <a:pt x="37" y="28"/>
                      <a:pt x="38" y="27"/>
                      <a:pt x="38" y="28"/>
                    </a:cubicBezTo>
                    <a:cubicBezTo>
                      <a:pt x="39" y="30"/>
                      <a:pt x="39" y="28"/>
                      <a:pt x="39" y="28"/>
                    </a:cubicBezTo>
                    <a:cubicBezTo>
                      <a:pt x="38" y="28"/>
                      <a:pt x="38" y="28"/>
                      <a:pt x="39" y="30"/>
                    </a:cubicBezTo>
                    <a:cubicBezTo>
                      <a:pt x="38" y="31"/>
                      <a:pt x="39" y="30"/>
                      <a:pt x="40" y="31"/>
                    </a:cubicBezTo>
                    <a:cubicBezTo>
                      <a:pt x="40" y="31"/>
                      <a:pt x="41" y="33"/>
                      <a:pt x="41" y="33"/>
                    </a:cubicBezTo>
                    <a:cubicBezTo>
                      <a:pt x="41" y="32"/>
                      <a:pt x="39" y="34"/>
                      <a:pt x="40" y="33"/>
                    </a:cubicBezTo>
                    <a:cubicBezTo>
                      <a:pt x="40" y="33"/>
                      <a:pt x="40" y="31"/>
                      <a:pt x="40" y="32"/>
                    </a:cubicBezTo>
                    <a:cubicBezTo>
                      <a:pt x="41" y="32"/>
                      <a:pt x="41" y="33"/>
                      <a:pt x="41" y="33"/>
                    </a:cubicBezTo>
                    <a:cubicBezTo>
                      <a:pt x="42" y="33"/>
                      <a:pt x="41" y="33"/>
                      <a:pt x="42" y="35"/>
                    </a:cubicBezTo>
                    <a:cubicBezTo>
                      <a:pt x="42" y="34"/>
                      <a:pt x="41" y="33"/>
                      <a:pt x="42" y="33"/>
                    </a:cubicBezTo>
                    <a:cubicBezTo>
                      <a:pt x="42" y="33"/>
                      <a:pt x="42" y="34"/>
                      <a:pt x="42" y="34"/>
                    </a:cubicBezTo>
                    <a:cubicBezTo>
                      <a:pt x="44" y="34"/>
                      <a:pt x="43" y="34"/>
                      <a:pt x="43" y="36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8"/>
                      <a:pt x="42" y="37"/>
                      <a:pt x="42" y="37"/>
                    </a:cubicBezTo>
                    <a:cubicBezTo>
                      <a:pt x="42" y="37"/>
                      <a:pt x="43" y="37"/>
                      <a:pt x="42" y="38"/>
                    </a:cubicBezTo>
                    <a:cubicBezTo>
                      <a:pt x="42" y="38"/>
                      <a:pt x="42" y="38"/>
                      <a:pt x="41" y="38"/>
                    </a:cubicBezTo>
                    <a:cubicBezTo>
                      <a:pt x="39" y="36"/>
                      <a:pt x="40" y="37"/>
                      <a:pt x="39" y="38"/>
                    </a:cubicBezTo>
                    <a:cubicBezTo>
                      <a:pt x="39" y="40"/>
                      <a:pt x="39" y="41"/>
                      <a:pt x="39" y="40"/>
                    </a:cubicBezTo>
                    <a:cubicBezTo>
                      <a:pt x="38" y="40"/>
                      <a:pt x="38" y="41"/>
                      <a:pt x="39" y="40"/>
                    </a:cubicBezTo>
                    <a:cubicBezTo>
                      <a:pt x="39" y="40"/>
                      <a:pt x="38" y="39"/>
                      <a:pt x="38" y="39"/>
                    </a:cubicBezTo>
                    <a:cubicBezTo>
                      <a:pt x="38" y="39"/>
                      <a:pt x="38" y="40"/>
                      <a:pt x="38" y="41"/>
                    </a:cubicBezTo>
                    <a:cubicBezTo>
                      <a:pt x="38" y="43"/>
                      <a:pt x="38" y="42"/>
                      <a:pt x="37" y="42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3"/>
                      <a:pt x="37" y="44"/>
                    </a:cubicBezTo>
                    <a:cubicBezTo>
                      <a:pt x="38" y="44"/>
                      <a:pt x="37" y="43"/>
                      <a:pt x="37" y="45"/>
                    </a:cubicBezTo>
                    <a:cubicBezTo>
                      <a:pt x="37" y="48"/>
                      <a:pt x="37" y="47"/>
                      <a:pt x="37" y="47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7" y="49"/>
                      <a:pt x="37" y="50"/>
                      <a:pt x="37" y="51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8" y="54"/>
                      <a:pt x="38" y="55"/>
                      <a:pt x="38" y="55"/>
                    </a:cubicBezTo>
                    <a:cubicBezTo>
                      <a:pt x="38" y="56"/>
                      <a:pt x="38" y="55"/>
                      <a:pt x="37" y="57"/>
                    </a:cubicBezTo>
                    <a:cubicBezTo>
                      <a:pt x="37" y="57"/>
                      <a:pt x="37" y="57"/>
                      <a:pt x="36" y="57"/>
                    </a:cubicBezTo>
                    <a:cubicBezTo>
                      <a:pt x="36" y="58"/>
                      <a:pt x="36" y="58"/>
                      <a:pt x="35" y="59"/>
                    </a:cubicBezTo>
                    <a:cubicBezTo>
                      <a:pt x="35" y="57"/>
                      <a:pt x="34" y="60"/>
                      <a:pt x="34" y="60"/>
                    </a:cubicBezTo>
                    <a:cubicBezTo>
                      <a:pt x="33" y="59"/>
                      <a:pt x="32" y="62"/>
                      <a:pt x="32" y="61"/>
                    </a:cubicBezTo>
                    <a:cubicBezTo>
                      <a:pt x="30" y="60"/>
                      <a:pt x="31" y="60"/>
                      <a:pt x="30" y="61"/>
                    </a:cubicBezTo>
                    <a:cubicBezTo>
                      <a:pt x="30" y="61"/>
                      <a:pt x="30" y="61"/>
                      <a:pt x="29" y="60"/>
                    </a:cubicBezTo>
                    <a:cubicBezTo>
                      <a:pt x="27" y="59"/>
                      <a:pt x="28" y="60"/>
                      <a:pt x="28" y="59"/>
                    </a:cubicBezTo>
                    <a:cubicBezTo>
                      <a:pt x="29" y="57"/>
                      <a:pt x="28" y="57"/>
                      <a:pt x="27" y="56"/>
                    </a:cubicBezTo>
                    <a:cubicBezTo>
                      <a:pt x="27" y="52"/>
                      <a:pt x="27" y="59"/>
                      <a:pt x="28" y="53"/>
                    </a:cubicBezTo>
                    <a:cubicBezTo>
                      <a:pt x="29" y="53"/>
                      <a:pt x="28" y="51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49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0" y="47"/>
                      <a:pt x="29" y="45"/>
                      <a:pt x="29" y="45"/>
                    </a:cubicBezTo>
                    <a:cubicBezTo>
                      <a:pt x="28" y="43"/>
                      <a:pt x="27" y="42"/>
                      <a:pt x="27" y="42"/>
                    </a:cubicBezTo>
                    <a:cubicBezTo>
                      <a:pt x="27" y="40"/>
                      <a:pt x="26" y="41"/>
                      <a:pt x="26" y="41"/>
                    </a:cubicBezTo>
                    <a:cubicBezTo>
                      <a:pt x="25" y="43"/>
                      <a:pt x="25" y="40"/>
                      <a:pt x="25" y="40"/>
                    </a:cubicBezTo>
                    <a:cubicBezTo>
                      <a:pt x="25" y="42"/>
                      <a:pt x="25" y="42"/>
                      <a:pt x="24" y="41"/>
                    </a:cubicBezTo>
                    <a:cubicBezTo>
                      <a:pt x="24" y="40"/>
                      <a:pt x="24" y="38"/>
                      <a:pt x="24" y="38"/>
                    </a:cubicBezTo>
                    <a:cubicBezTo>
                      <a:pt x="24" y="36"/>
                      <a:pt x="25" y="38"/>
                      <a:pt x="23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1" y="36"/>
                      <a:pt x="22" y="35"/>
                      <a:pt x="21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3"/>
                      <a:pt x="19" y="32"/>
                    </a:cubicBezTo>
                    <a:cubicBezTo>
                      <a:pt x="19" y="33"/>
                      <a:pt x="18" y="29"/>
                      <a:pt x="18" y="30"/>
                    </a:cubicBezTo>
                    <a:cubicBezTo>
                      <a:pt x="18" y="28"/>
                      <a:pt x="16" y="28"/>
                      <a:pt x="16" y="28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8"/>
                    </a:cubicBezTo>
                    <a:cubicBezTo>
                      <a:pt x="14" y="30"/>
                      <a:pt x="15" y="29"/>
                      <a:pt x="14" y="32"/>
                    </a:cubicBezTo>
                    <a:cubicBezTo>
                      <a:pt x="13" y="31"/>
                      <a:pt x="13" y="34"/>
                      <a:pt x="14" y="35"/>
                    </a:cubicBezTo>
                    <a:cubicBezTo>
                      <a:pt x="13" y="34"/>
                      <a:pt x="15" y="35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3" y="40"/>
                      <a:pt x="13" y="42"/>
                    </a:cubicBezTo>
                    <a:cubicBezTo>
                      <a:pt x="13" y="43"/>
                      <a:pt x="14" y="43"/>
                      <a:pt x="13" y="45"/>
                    </a:cubicBezTo>
                    <a:cubicBezTo>
                      <a:pt x="13" y="46"/>
                      <a:pt x="13" y="47"/>
                      <a:pt x="13" y="47"/>
                    </a:cubicBezTo>
                    <a:cubicBezTo>
                      <a:pt x="14" y="48"/>
                      <a:pt x="13" y="47"/>
                      <a:pt x="14" y="51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3"/>
                      <a:pt x="15" y="53"/>
                      <a:pt x="15" y="55"/>
                    </a:cubicBezTo>
                    <a:cubicBezTo>
                      <a:pt x="16" y="55"/>
                      <a:pt x="15" y="57"/>
                      <a:pt x="16" y="57"/>
                    </a:cubicBezTo>
                    <a:cubicBezTo>
                      <a:pt x="15" y="60"/>
                      <a:pt x="16" y="59"/>
                      <a:pt x="16" y="59"/>
                    </a:cubicBezTo>
                    <a:cubicBezTo>
                      <a:pt x="16" y="64"/>
                      <a:pt x="16" y="62"/>
                      <a:pt x="16" y="62"/>
                    </a:cubicBezTo>
                    <a:cubicBezTo>
                      <a:pt x="15" y="63"/>
                      <a:pt x="17" y="63"/>
                      <a:pt x="17" y="62"/>
                    </a:cubicBezTo>
                    <a:cubicBezTo>
                      <a:pt x="17" y="62"/>
                      <a:pt x="18" y="62"/>
                      <a:pt x="18" y="63"/>
                    </a:cubicBezTo>
                    <a:cubicBezTo>
                      <a:pt x="19" y="64"/>
                      <a:pt x="20" y="65"/>
                      <a:pt x="20" y="65"/>
                    </a:cubicBezTo>
                    <a:cubicBezTo>
                      <a:pt x="20" y="65"/>
                      <a:pt x="20" y="66"/>
                      <a:pt x="19" y="66"/>
                    </a:cubicBezTo>
                    <a:cubicBezTo>
                      <a:pt x="19" y="66"/>
                      <a:pt x="18" y="68"/>
                      <a:pt x="17" y="66"/>
                    </a:cubicBezTo>
                    <a:cubicBezTo>
                      <a:pt x="17" y="66"/>
                      <a:pt x="17" y="67"/>
                      <a:pt x="17" y="69"/>
                    </a:cubicBezTo>
                    <a:cubicBezTo>
                      <a:pt x="17" y="70"/>
                      <a:pt x="15" y="69"/>
                      <a:pt x="16" y="71"/>
                    </a:cubicBezTo>
                    <a:cubicBezTo>
                      <a:pt x="15" y="71"/>
                      <a:pt x="15" y="73"/>
                      <a:pt x="16" y="73"/>
                    </a:cubicBezTo>
                    <a:cubicBezTo>
                      <a:pt x="16" y="73"/>
                      <a:pt x="16" y="75"/>
                      <a:pt x="16" y="76"/>
                    </a:cubicBezTo>
                    <a:cubicBezTo>
                      <a:pt x="16" y="79"/>
                      <a:pt x="16" y="79"/>
                      <a:pt x="17" y="79"/>
                    </a:cubicBezTo>
                    <a:cubicBezTo>
                      <a:pt x="17" y="80"/>
                      <a:pt x="18" y="80"/>
                      <a:pt x="17" y="81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9" y="83"/>
                    </a:cubicBezTo>
                    <a:cubicBezTo>
                      <a:pt x="21" y="83"/>
                      <a:pt x="19" y="81"/>
                      <a:pt x="20" y="84"/>
                    </a:cubicBezTo>
                    <a:cubicBezTo>
                      <a:pt x="20" y="85"/>
                      <a:pt x="23" y="85"/>
                      <a:pt x="22" y="85"/>
                    </a:cubicBezTo>
                    <a:cubicBezTo>
                      <a:pt x="21" y="86"/>
                      <a:pt x="23" y="85"/>
                      <a:pt x="24" y="86"/>
                    </a:cubicBezTo>
                    <a:cubicBezTo>
                      <a:pt x="24" y="85"/>
                      <a:pt x="25" y="84"/>
                      <a:pt x="25" y="86"/>
                    </a:cubicBezTo>
                    <a:cubicBezTo>
                      <a:pt x="25" y="86"/>
                      <a:pt x="26" y="88"/>
                      <a:pt x="26" y="87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6" y="87"/>
                      <a:pt x="27" y="88"/>
                      <a:pt x="28" y="87"/>
                    </a:cubicBezTo>
                    <a:cubicBezTo>
                      <a:pt x="28" y="87"/>
                      <a:pt x="30" y="87"/>
                      <a:pt x="30" y="87"/>
                    </a:cubicBezTo>
                    <a:cubicBezTo>
                      <a:pt x="31" y="90"/>
                      <a:pt x="29" y="88"/>
                      <a:pt x="30" y="89"/>
                    </a:cubicBezTo>
                    <a:cubicBezTo>
                      <a:pt x="30" y="89"/>
                      <a:pt x="30" y="91"/>
                      <a:pt x="30" y="92"/>
                    </a:cubicBezTo>
                    <a:cubicBezTo>
                      <a:pt x="30" y="91"/>
                      <a:pt x="30" y="91"/>
                      <a:pt x="30" y="91"/>
                    </a:cubicBezTo>
                    <a:cubicBezTo>
                      <a:pt x="30" y="92"/>
                      <a:pt x="30" y="93"/>
                      <a:pt x="30" y="93"/>
                    </a:cubicBezTo>
                    <a:cubicBezTo>
                      <a:pt x="30" y="96"/>
                      <a:pt x="30" y="96"/>
                      <a:pt x="29" y="96"/>
                    </a:cubicBezTo>
                    <a:cubicBezTo>
                      <a:pt x="30" y="95"/>
                      <a:pt x="28" y="97"/>
                      <a:pt x="29" y="98"/>
                    </a:cubicBezTo>
                    <a:cubicBezTo>
                      <a:pt x="29" y="100"/>
                      <a:pt x="29" y="100"/>
                      <a:pt x="28" y="99"/>
                    </a:cubicBezTo>
                    <a:cubicBezTo>
                      <a:pt x="27" y="101"/>
                      <a:pt x="28" y="100"/>
                      <a:pt x="27" y="101"/>
                    </a:cubicBezTo>
                    <a:cubicBezTo>
                      <a:pt x="27" y="102"/>
                      <a:pt x="25" y="101"/>
                      <a:pt x="26" y="103"/>
                    </a:cubicBezTo>
                    <a:cubicBezTo>
                      <a:pt x="24" y="105"/>
                      <a:pt x="26" y="102"/>
                      <a:pt x="25" y="103"/>
                    </a:cubicBezTo>
                    <a:cubicBezTo>
                      <a:pt x="24" y="103"/>
                      <a:pt x="26" y="102"/>
                      <a:pt x="23" y="104"/>
                    </a:cubicBezTo>
                    <a:cubicBezTo>
                      <a:pt x="23" y="103"/>
                      <a:pt x="24" y="106"/>
                      <a:pt x="23" y="104"/>
                    </a:cubicBezTo>
                    <a:cubicBezTo>
                      <a:pt x="25" y="105"/>
                      <a:pt x="24" y="106"/>
                      <a:pt x="23" y="105"/>
                    </a:cubicBezTo>
                    <a:cubicBezTo>
                      <a:pt x="23" y="106"/>
                      <a:pt x="22" y="106"/>
                      <a:pt x="22" y="106"/>
                    </a:cubicBezTo>
                    <a:cubicBezTo>
                      <a:pt x="21" y="106"/>
                      <a:pt x="22" y="106"/>
                      <a:pt x="22" y="108"/>
                    </a:cubicBezTo>
                    <a:cubicBezTo>
                      <a:pt x="21" y="109"/>
                      <a:pt x="21" y="106"/>
                      <a:pt x="21" y="108"/>
                    </a:cubicBezTo>
                    <a:cubicBezTo>
                      <a:pt x="21" y="108"/>
                      <a:pt x="21" y="110"/>
                      <a:pt x="19" y="108"/>
                    </a:cubicBezTo>
                    <a:cubicBezTo>
                      <a:pt x="18" y="110"/>
                      <a:pt x="18" y="108"/>
                      <a:pt x="18" y="108"/>
                    </a:cubicBezTo>
                    <a:cubicBezTo>
                      <a:pt x="17" y="108"/>
                      <a:pt x="16" y="108"/>
                      <a:pt x="16" y="108"/>
                    </a:cubicBezTo>
                    <a:cubicBezTo>
                      <a:pt x="16" y="108"/>
                      <a:pt x="15" y="107"/>
                      <a:pt x="16" y="107"/>
                    </a:cubicBezTo>
                    <a:cubicBezTo>
                      <a:pt x="14" y="106"/>
                      <a:pt x="15" y="107"/>
                      <a:pt x="14" y="107"/>
                    </a:cubicBezTo>
                    <a:cubicBezTo>
                      <a:pt x="14" y="109"/>
                      <a:pt x="13" y="108"/>
                      <a:pt x="13" y="108"/>
                    </a:cubicBezTo>
                    <a:cubicBezTo>
                      <a:pt x="12" y="108"/>
                      <a:pt x="12" y="107"/>
                      <a:pt x="12" y="107"/>
                    </a:cubicBezTo>
                    <a:cubicBezTo>
                      <a:pt x="11" y="107"/>
                      <a:pt x="11" y="108"/>
                      <a:pt x="10" y="109"/>
                    </a:cubicBezTo>
                    <a:cubicBezTo>
                      <a:pt x="11" y="110"/>
                      <a:pt x="10" y="109"/>
                      <a:pt x="10" y="111"/>
                    </a:cubicBezTo>
                    <a:cubicBezTo>
                      <a:pt x="11" y="114"/>
                      <a:pt x="10" y="112"/>
                      <a:pt x="11" y="113"/>
                    </a:cubicBezTo>
                    <a:cubicBezTo>
                      <a:pt x="11" y="113"/>
                      <a:pt x="12" y="113"/>
                      <a:pt x="13" y="114"/>
                    </a:cubicBezTo>
                    <a:cubicBezTo>
                      <a:pt x="13" y="114"/>
                      <a:pt x="13" y="116"/>
                      <a:pt x="14" y="116"/>
                    </a:cubicBezTo>
                    <a:cubicBezTo>
                      <a:pt x="14" y="116"/>
                      <a:pt x="14" y="117"/>
                      <a:pt x="15" y="114"/>
                    </a:cubicBezTo>
                    <a:cubicBezTo>
                      <a:pt x="15" y="116"/>
                      <a:pt x="16" y="116"/>
                      <a:pt x="17" y="115"/>
                    </a:cubicBezTo>
                    <a:cubicBezTo>
                      <a:pt x="18" y="116"/>
                      <a:pt x="19" y="117"/>
                      <a:pt x="19" y="115"/>
                    </a:cubicBezTo>
                    <a:cubicBezTo>
                      <a:pt x="19" y="115"/>
                      <a:pt x="21" y="114"/>
                      <a:pt x="20" y="116"/>
                    </a:cubicBezTo>
                    <a:cubicBezTo>
                      <a:pt x="21" y="117"/>
                      <a:pt x="23" y="116"/>
                      <a:pt x="21" y="117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3" y="116"/>
                      <a:pt x="24" y="119"/>
                      <a:pt x="24" y="121"/>
                    </a:cubicBezTo>
                    <a:cubicBezTo>
                      <a:pt x="25" y="120"/>
                      <a:pt x="24" y="123"/>
                      <a:pt x="25" y="123"/>
                    </a:cubicBezTo>
                    <a:cubicBezTo>
                      <a:pt x="26" y="123"/>
                      <a:pt x="25" y="124"/>
                      <a:pt x="26" y="125"/>
                    </a:cubicBezTo>
                    <a:cubicBezTo>
                      <a:pt x="26" y="127"/>
                      <a:pt x="27" y="127"/>
                      <a:pt x="26" y="128"/>
                    </a:cubicBezTo>
                    <a:cubicBezTo>
                      <a:pt x="26" y="128"/>
                      <a:pt x="26" y="130"/>
                      <a:pt x="26" y="131"/>
                    </a:cubicBezTo>
                    <a:cubicBezTo>
                      <a:pt x="25" y="131"/>
                      <a:pt x="25" y="132"/>
                      <a:pt x="24" y="133"/>
                    </a:cubicBezTo>
                    <a:cubicBezTo>
                      <a:pt x="24" y="133"/>
                      <a:pt x="23" y="134"/>
                      <a:pt x="23" y="134"/>
                    </a:cubicBezTo>
                    <a:cubicBezTo>
                      <a:pt x="22" y="135"/>
                      <a:pt x="22" y="135"/>
                      <a:pt x="20" y="134"/>
                    </a:cubicBezTo>
                    <a:cubicBezTo>
                      <a:pt x="19" y="132"/>
                      <a:pt x="19" y="134"/>
                      <a:pt x="19" y="133"/>
                    </a:cubicBezTo>
                    <a:cubicBezTo>
                      <a:pt x="20" y="132"/>
                      <a:pt x="19" y="132"/>
                      <a:pt x="18" y="131"/>
                    </a:cubicBezTo>
                    <a:cubicBezTo>
                      <a:pt x="19" y="130"/>
                      <a:pt x="17" y="130"/>
                      <a:pt x="17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0"/>
                      <a:pt x="16" y="129"/>
                      <a:pt x="16" y="128"/>
                    </a:cubicBezTo>
                    <a:cubicBezTo>
                      <a:pt x="14" y="128"/>
                      <a:pt x="15" y="128"/>
                      <a:pt x="14" y="127"/>
                    </a:cubicBezTo>
                    <a:cubicBezTo>
                      <a:pt x="13" y="127"/>
                      <a:pt x="12" y="124"/>
                      <a:pt x="12" y="126"/>
                    </a:cubicBezTo>
                    <a:cubicBezTo>
                      <a:pt x="13" y="128"/>
                      <a:pt x="12" y="127"/>
                      <a:pt x="11" y="127"/>
                    </a:cubicBezTo>
                    <a:cubicBezTo>
                      <a:pt x="10" y="125"/>
                      <a:pt x="10" y="127"/>
                      <a:pt x="10" y="126"/>
                    </a:cubicBezTo>
                    <a:cubicBezTo>
                      <a:pt x="10" y="126"/>
                      <a:pt x="9" y="125"/>
                      <a:pt x="9" y="126"/>
                    </a:cubicBezTo>
                    <a:cubicBezTo>
                      <a:pt x="8" y="127"/>
                      <a:pt x="8" y="125"/>
                      <a:pt x="8" y="128"/>
                    </a:cubicBezTo>
                    <a:cubicBezTo>
                      <a:pt x="7" y="128"/>
                      <a:pt x="7" y="129"/>
                      <a:pt x="6" y="13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6" y="127"/>
                      <a:pt x="5" y="129"/>
                      <a:pt x="5" y="129"/>
                    </a:cubicBezTo>
                    <a:cubicBezTo>
                      <a:pt x="4" y="129"/>
                      <a:pt x="4" y="129"/>
                      <a:pt x="3" y="128"/>
                    </a:cubicBezTo>
                    <a:cubicBezTo>
                      <a:pt x="2" y="128"/>
                      <a:pt x="2" y="129"/>
                      <a:pt x="2" y="130"/>
                    </a:cubicBezTo>
                    <a:cubicBezTo>
                      <a:pt x="3" y="131"/>
                      <a:pt x="1" y="130"/>
                      <a:pt x="3" y="132"/>
                    </a:cubicBezTo>
                    <a:cubicBezTo>
                      <a:pt x="3" y="131"/>
                      <a:pt x="3" y="130"/>
                      <a:pt x="4" y="132"/>
                    </a:cubicBezTo>
                    <a:cubicBezTo>
                      <a:pt x="4" y="134"/>
                      <a:pt x="5" y="135"/>
                      <a:pt x="4" y="135"/>
                    </a:cubicBezTo>
                    <a:cubicBezTo>
                      <a:pt x="4" y="135"/>
                      <a:pt x="4" y="135"/>
                      <a:pt x="4" y="135"/>
                    </a:cubicBezTo>
                    <a:cubicBezTo>
                      <a:pt x="4" y="136"/>
                      <a:pt x="4" y="137"/>
                      <a:pt x="4" y="136"/>
                    </a:cubicBezTo>
                    <a:cubicBezTo>
                      <a:pt x="4" y="134"/>
                      <a:pt x="2" y="135"/>
                      <a:pt x="2" y="135"/>
                    </a:cubicBezTo>
                    <a:cubicBezTo>
                      <a:pt x="2" y="134"/>
                      <a:pt x="1" y="137"/>
                      <a:pt x="1" y="137"/>
                    </a:cubicBezTo>
                    <a:cubicBezTo>
                      <a:pt x="0" y="138"/>
                      <a:pt x="3" y="137"/>
                      <a:pt x="1" y="139"/>
                    </a:cubicBezTo>
                    <a:close/>
                    <a:moveTo>
                      <a:pt x="119" y="55"/>
                    </a:moveTo>
                    <a:cubicBezTo>
                      <a:pt x="119" y="55"/>
                      <a:pt x="118" y="55"/>
                      <a:pt x="119" y="55"/>
                    </a:cubicBezTo>
                    <a:cubicBezTo>
                      <a:pt x="119" y="55"/>
                      <a:pt x="119" y="56"/>
                      <a:pt x="119" y="55"/>
                    </a:cubicBezTo>
                    <a:close/>
                    <a:moveTo>
                      <a:pt x="119" y="68"/>
                    </a:moveTo>
                    <a:cubicBezTo>
                      <a:pt x="119" y="67"/>
                      <a:pt x="118" y="69"/>
                      <a:pt x="119" y="68"/>
                    </a:cubicBezTo>
                    <a:cubicBezTo>
                      <a:pt x="119" y="70"/>
                      <a:pt x="118" y="67"/>
                      <a:pt x="119" y="68"/>
                    </a:cubicBezTo>
                    <a:cubicBezTo>
                      <a:pt x="118" y="69"/>
                      <a:pt x="119" y="69"/>
                      <a:pt x="119" y="68"/>
                    </a:cubicBezTo>
                    <a:close/>
                    <a:moveTo>
                      <a:pt x="116" y="71"/>
                    </a:moveTo>
                    <a:cubicBezTo>
                      <a:pt x="115" y="71"/>
                      <a:pt x="116" y="71"/>
                      <a:pt x="116" y="71"/>
                    </a:cubicBezTo>
                    <a:cubicBezTo>
                      <a:pt x="115" y="69"/>
                      <a:pt x="115" y="70"/>
                      <a:pt x="116" y="71"/>
                    </a:cubicBezTo>
                    <a:close/>
                    <a:moveTo>
                      <a:pt x="131" y="100"/>
                    </a:moveTo>
                    <a:cubicBezTo>
                      <a:pt x="130" y="95"/>
                      <a:pt x="129" y="100"/>
                      <a:pt x="131" y="100"/>
                    </a:cubicBezTo>
                    <a:cubicBezTo>
                      <a:pt x="132" y="100"/>
                      <a:pt x="132" y="101"/>
                      <a:pt x="131" y="100"/>
                    </a:cubicBezTo>
                    <a:cubicBezTo>
                      <a:pt x="130" y="102"/>
                      <a:pt x="132" y="103"/>
                      <a:pt x="131" y="100"/>
                    </a:cubicBezTo>
                    <a:close/>
                    <a:moveTo>
                      <a:pt x="148" y="126"/>
                    </a:moveTo>
                    <a:cubicBezTo>
                      <a:pt x="147" y="126"/>
                      <a:pt x="147" y="126"/>
                      <a:pt x="147" y="126"/>
                    </a:cubicBezTo>
                    <a:cubicBezTo>
                      <a:pt x="147" y="126"/>
                      <a:pt x="147" y="126"/>
                      <a:pt x="147" y="126"/>
                    </a:cubicBezTo>
                    <a:cubicBezTo>
                      <a:pt x="148" y="126"/>
                      <a:pt x="148" y="126"/>
                      <a:pt x="148" y="126"/>
                    </a:cubicBezTo>
                    <a:close/>
                    <a:moveTo>
                      <a:pt x="146" y="125"/>
                    </a:moveTo>
                    <a:cubicBezTo>
                      <a:pt x="146" y="125"/>
                      <a:pt x="146" y="125"/>
                      <a:pt x="146" y="125"/>
                    </a:cubicBezTo>
                    <a:close/>
                    <a:moveTo>
                      <a:pt x="145" y="129"/>
                    </a:move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5" y="130"/>
                      <a:pt x="144" y="129"/>
                      <a:pt x="145" y="129"/>
                    </a:cubicBezTo>
                    <a:close/>
                    <a:moveTo>
                      <a:pt x="147" y="134"/>
                    </a:moveTo>
                    <a:cubicBezTo>
                      <a:pt x="146" y="135"/>
                      <a:pt x="145" y="135"/>
                      <a:pt x="146" y="134"/>
                    </a:cubicBezTo>
                    <a:cubicBezTo>
                      <a:pt x="147" y="134"/>
                      <a:pt x="147" y="134"/>
                      <a:pt x="147" y="134"/>
                    </a:cubicBezTo>
                    <a:close/>
                    <a:moveTo>
                      <a:pt x="146" y="138"/>
                    </a:moveTo>
                    <a:cubicBezTo>
                      <a:pt x="147" y="137"/>
                      <a:pt x="146" y="137"/>
                      <a:pt x="146" y="137"/>
                    </a:cubicBezTo>
                    <a:cubicBezTo>
                      <a:pt x="147" y="136"/>
                      <a:pt x="147" y="138"/>
                      <a:pt x="146" y="138"/>
                    </a:cubicBezTo>
                    <a:close/>
                    <a:moveTo>
                      <a:pt x="146" y="136"/>
                    </a:moveTo>
                    <a:cubicBezTo>
                      <a:pt x="146" y="136"/>
                      <a:pt x="146" y="136"/>
                      <a:pt x="146" y="137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8"/>
                      <a:pt x="147" y="138"/>
                      <a:pt x="146" y="138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7"/>
                      <a:pt x="146" y="135"/>
                      <a:pt x="146" y="136"/>
                    </a:cubicBezTo>
                    <a:close/>
                    <a:moveTo>
                      <a:pt x="141" y="140"/>
                    </a:moveTo>
                    <a:cubicBezTo>
                      <a:pt x="141" y="141"/>
                      <a:pt x="141" y="141"/>
                      <a:pt x="141" y="141"/>
                    </a:cubicBezTo>
                    <a:lnTo>
                      <a:pt x="141" y="140"/>
                    </a:lnTo>
                    <a:close/>
                    <a:moveTo>
                      <a:pt x="141" y="141"/>
                    </a:moveTo>
                    <a:cubicBezTo>
                      <a:pt x="141" y="141"/>
                      <a:pt x="141" y="141"/>
                      <a:pt x="141" y="141"/>
                    </a:cubicBezTo>
                    <a:close/>
                    <a:moveTo>
                      <a:pt x="141" y="140"/>
                    </a:moveTo>
                    <a:cubicBezTo>
                      <a:pt x="141" y="140"/>
                      <a:pt x="141" y="140"/>
                      <a:pt x="141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1" y="140"/>
                      <a:pt x="141" y="140"/>
                      <a:pt x="141" y="140"/>
                    </a:cubicBezTo>
                    <a:close/>
                    <a:moveTo>
                      <a:pt x="142" y="138"/>
                    </a:moveTo>
                    <a:cubicBezTo>
                      <a:pt x="143" y="138"/>
                      <a:pt x="142" y="138"/>
                      <a:pt x="142" y="138"/>
                    </a:cubicBezTo>
                    <a:cubicBezTo>
                      <a:pt x="142" y="137"/>
                      <a:pt x="142" y="139"/>
                      <a:pt x="142" y="138"/>
                    </a:cubicBezTo>
                    <a:cubicBezTo>
                      <a:pt x="142" y="138"/>
                      <a:pt x="143" y="137"/>
                      <a:pt x="142" y="138"/>
                    </a:cubicBezTo>
                    <a:close/>
                    <a:moveTo>
                      <a:pt x="141" y="137"/>
                    </a:moveTo>
                    <a:cubicBezTo>
                      <a:pt x="140" y="137"/>
                      <a:pt x="142" y="139"/>
                      <a:pt x="141" y="137"/>
                    </a:cubicBezTo>
                    <a:cubicBezTo>
                      <a:pt x="141" y="138"/>
                      <a:pt x="140" y="134"/>
                      <a:pt x="141" y="137"/>
                    </a:cubicBezTo>
                    <a:close/>
                    <a:moveTo>
                      <a:pt x="141" y="137"/>
                    </a:moveTo>
                    <a:cubicBezTo>
                      <a:pt x="140" y="138"/>
                      <a:pt x="141" y="135"/>
                      <a:pt x="141" y="137"/>
                    </a:cubicBezTo>
                    <a:cubicBezTo>
                      <a:pt x="140" y="135"/>
                      <a:pt x="142" y="135"/>
                      <a:pt x="141" y="137"/>
                    </a:cubicBezTo>
                    <a:cubicBezTo>
                      <a:pt x="140" y="137"/>
                      <a:pt x="141" y="137"/>
                      <a:pt x="141" y="137"/>
                    </a:cubicBezTo>
                    <a:cubicBezTo>
                      <a:pt x="140" y="138"/>
                      <a:pt x="141" y="140"/>
                      <a:pt x="141" y="137"/>
                    </a:cubicBezTo>
                    <a:cubicBezTo>
                      <a:pt x="143" y="136"/>
                      <a:pt x="141" y="138"/>
                      <a:pt x="141" y="137"/>
                    </a:cubicBezTo>
                    <a:cubicBezTo>
                      <a:pt x="140" y="140"/>
                      <a:pt x="142" y="138"/>
                      <a:pt x="141" y="138"/>
                    </a:cubicBezTo>
                    <a:cubicBezTo>
                      <a:pt x="142" y="139"/>
                      <a:pt x="141" y="138"/>
                      <a:pt x="141" y="138"/>
                    </a:cubicBezTo>
                    <a:cubicBezTo>
                      <a:pt x="142" y="138"/>
                      <a:pt x="140" y="139"/>
                      <a:pt x="141" y="138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8"/>
                      <a:pt x="140" y="138"/>
                      <a:pt x="141" y="138"/>
                    </a:cubicBezTo>
                    <a:cubicBezTo>
                      <a:pt x="142" y="138"/>
                      <a:pt x="141" y="138"/>
                      <a:pt x="141" y="138"/>
                    </a:cubicBezTo>
                    <a:cubicBezTo>
                      <a:pt x="141" y="138"/>
                      <a:pt x="142" y="135"/>
                      <a:pt x="141" y="138"/>
                    </a:cubicBezTo>
                    <a:cubicBezTo>
                      <a:pt x="141" y="139"/>
                      <a:pt x="141" y="136"/>
                      <a:pt x="141" y="138"/>
                    </a:cubicBezTo>
                    <a:cubicBezTo>
                      <a:pt x="142" y="139"/>
                      <a:pt x="139" y="137"/>
                      <a:pt x="141" y="137"/>
                    </a:cubicBezTo>
                    <a:cubicBezTo>
                      <a:pt x="141" y="137"/>
                      <a:pt x="142" y="138"/>
                      <a:pt x="141" y="137"/>
                    </a:cubicBezTo>
                    <a:close/>
                    <a:moveTo>
                      <a:pt x="142" y="138"/>
                    </a:moveTo>
                    <a:cubicBezTo>
                      <a:pt x="143" y="136"/>
                      <a:pt x="142" y="139"/>
                      <a:pt x="142" y="138"/>
                    </a:cubicBezTo>
                    <a:cubicBezTo>
                      <a:pt x="141" y="138"/>
                      <a:pt x="141" y="138"/>
                      <a:pt x="142" y="138"/>
                    </a:cubicBezTo>
                    <a:cubicBezTo>
                      <a:pt x="142" y="139"/>
                      <a:pt x="143" y="136"/>
                      <a:pt x="142" y="138"/>
                    </a:cubicBezTo>
                    <a:cubicBezTo>
                      <a:pt x="142" y="138"/>
                      <a:pt x="141" y="139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2" y="138"/>
                      <a:pt x="141" y="138"/>
                      <a:pt x="142" y="138"/>
                    </a:cubicBezTo>
                    <a:cubicBezTo>
                      <a:pt x="142" y="138"/>
                      <a:pt x="142" y="137"/>
                      <a:pt x="142" y="138"/>
                    </a:cubicBezTo>
                    <a:cubicBezTo>
                      <a:pt x="142" y="139"/>
                      <a:pt x="142" y="139"/>
                      <a:pt x="142" y="138"/>
                    </a:cubicBezTo>
                    <a:close/>
                    <a:moveTo>
                      <a:pt x="141" y="136"/>
                    </a:moveTo>
                    <a:cubicBezTo>
                      <a:pt x="142" y="136"/>
                      <a:pt x="141" y="135"/>
                      <a:pt x="141" y="136"/>
                    </a:cubicBezTo>
                    <a:cubicBezTo>
                      <a:pt x="142" y="135"/>
                      <a:pt x="143" y="136"/>
                      <a:pt x="141" y="136"/>
                    </a:cubicBezTo>
                    <a:cubicBezTo>
                      <a:pt x="142" y="137"/>
                      <a:pt x="141" y="137"/>
                      <a:pt x="141" y="136"/>
                    </a:cubicBezTo>
                    <a:cubicBezTo>
                      <a:pt x="140" y="138"/>
                      <a:pt x="141" y="138"/>
                      <a:pt x="141" y="136"/>
                    </a:cubicBezTo>
                    <a:close/>
                    <a:moveTo>
                      <a:pt x="141" y="136"/>
                    </a:moveTo>
                    <a:cubicBezTo>
                      <a:pt x="142" y="137"/>
                      <a:pt x="142" y="137"/>
                      <a:pt x="142" y="136"/>
                    </a:cubicBezTo>
                    <a:cubicBezTo>
                      <a:pt x="140" y="134"/>
                      <a:pt x="143" y="138"/>
                      <a:pt x="141" y="136"/>
                    </a:cubicBezTo>
                    <a:cubicBezTo>
                      <a:pt x="141" y="138"/>
                      <a:pt x="140" y="139"/>
                      <a:pt x="141" y="136"/>
                    </a:cubicBezTo>
                    <a:close/>
                    <a:moveTo>
                      <a:pt x="142" y="137"/>
                    </a:moveTo>
                    <a:cubicBezTo>
                      <a:pt x="141" y="139"/>
                      <a:pt x="142" y="136"/>
                      <a:pt x="141" y="137"/>
                    </a:cubicBezTo>
                    <a:cubicBezTo>
                      <a:pt x="142" y="138"/>
                      <a:pt x="141" y="137"/>
                      <a:pt x="142" y="137"/>
                    </a:cubicBezTo>
                    <a:cubicBezTo>
                      <a:pt x="142" y="138"/>
                      <a:pt x="141" y="138"/>
                      <a:pt x="142" y="137"/>
                    </a:cubicBezTo>
                    <a:close/>
                    <a:moveTo>
                      <a:pt x="141" y="137"/>
                    </a:moveTo>
                    <a:cubicBezTo>
                      <a:pt x="142" y="137"/>
                      <a:pt x="143" y="138"/>
                      <a:pt x="141" y="137"/>
                    </a:cubicBezTo>
                    <a:cubicBezTo>
                      <a:pt x="141" y="138"/>
                      <a:pt x="141" y="139"/>
                      <a:pt x="141" y="137"/>
                    </a:cubicBezTo>
                    <a:cubicBezTo>
                      <a:pt x="141" y="137"/>
                      <a:pt x="142" y="136"/>
                      <a:pt x="141" y="137"/>
                    </a:cubicBezTo>
                    <a:close/>
                    <a:moveTo>
                      <a:pt x="142" y="137"/>
                    </a:moveTo>
                    <a:cubicBezTo>
                      <a:pt x="142" y="137"/>
                      <a:pt x="140" y="138"/>
                      <a:pt x="142" y="137"/>
                    </a:cubicBezTo>
                    <a:cubicBezTo>
                      <a:pt x="142" y="138"/>
                      <a:pt x="142" y="137"/>
                      <a:pt x="142" y="137"/>
                    </a:cubicBezTo>
                    <a:close/>
                    <a:moveTo>
                      <a:pt x="142" y="138"/>
                    </a:moveTo>
                    <a:cubicBezTo>
                      <a:pt x="142" y="139"/>
                      <a:pt x="142" y="140"/>
                      <a:pt x="141" y="138"/>
                    </a:cubicBezTo>
                    <a:cubicBezTo>
                      <a:pt x="142" y="138"/>
                      <a:pt x="141" y="138"/>
                      <a:pt x="141" y="138"/>
                    </a:cubicBezTo>
                    <a:cubicBezTo>
                      <a:pt x="142" y="137"/>
                      <a:pt x="142" y="137"/>
                      <a:pt x="142" y="138"/>
                    </a:cubicBezTo>
                    <a:cubicBezTo>
                      <a:pt x="142" y="136"/>
                      <a:pt x="142" y="138"/>
                      <a:pt x="142" y="138"/>
                    </a:cubicBezTo>
                    <a:close/>
                    <a:moveTo>
                      <a:pt x="141" y="137"/>
                    </a:moveTo>
                    <a:cubicBezTo>
                      <a:pt x="140" y="136"/>
                      <a:pt x="143" y="137"/>
                      <a:pt x="141" y="137"/>
                    </a:cubicBezTo>
                    <a:cubicBezTo>
                      <a:pt x="141" y="137"/>
                      <a:pt x="142" y="139"/>
                      <a:pt x="141" y="137"/>
                    </a:cubicBezTo>
                    <a:cubicBezTo>
                      <a:pt x="141" y="136"/>
                      <a:pt x="142" y="137"/>
                      <a:pt x="141" y="137"/>
                    </a:cubicBezTo>
                    <a:close/>
                    <a:moveTo>
                      <a:pt x="141" y="137"/>
                    </a:moveTo>
                    <a:cubicBezTo>
                      <a:pt x="141" y="139"/>
                      <a:pt x="142" y="137"/>
                      <a:pt x="141" y="137"/>
                    </a:cubicBezTo>
                    <a:cubicBezTo>
                      <a:pt x="140" y="135"/>
                      <a:pt x="141" y="137"/>
                      <a:pt x="141" y="137"/>
                    </a:cubicBezTo>
                    <a:cubicBezTo>
                      <a:pt x="140" y="133"/>
                      <a:pt x="142" y="138"/>
                      <a:pt x="141" y="137"/>
                    </a:cubicBezTo>
                    <a:close/>
                    <a:moveTo>
                      <a:pt x="141" y="136"/>
                    </a:moveTo>
                    <a:cubicBezTo>
                      <a:pt x="141" y="133"/>
                      <a:pt x="140" y="134"/>
                      <a:pt x="141" y="136"/>
                    </a:cubicBezTo>
                    <a:cubicBezTo>
                      <a:pt x="141" y="136"/>
                      <a:pt x="140" y="138"/>
                      <a:pt x="141" y="136"/>
                    </a:cubicBezTo>
                    <a:cubicBezTo>
                      <a:pt x="141" y="138"/>
                      <a:pt x="141" y="136"/>
                      <a:pt x="141" y="136"/>
                    </a:cubicBezTo>
                    <a:close/>
                    <a:moveTo>
                      <a:pt x="141" y="136"/>
                    </a:moveTo>
                    <a:cubicBezTo>
                      <a:pt x="140" y="134"/>
                      <a:pt x="140" y="135"/>
                      <a:pt x="141" y="136"/>
                    </a:cubicBezTo>
                    <a:cubicBezTo>
                      <a:pt x="142" y="136"/>
                      <a:pt x="141" y="136"/>
                      <a:pt x="142" y="136"/>
                    </a:cubicBezTo>
                    <a:cubicBezTo>
                      <a:pt x="142" y="138"/>
                      <a:pt x="142" y="136"/>
                      <a:pt x="141" y="136"/>
                    </a:cubicBezTo>
                    <a:close/>
                    <a:moveTo>
                      <a:pt x="142" y="136"/>
                    </a:moveTo>
                    <a:cubicBezTo>
                      <a:pt x="142" y="136"/>
                      <a:pt x="143" y="135"/>
                      <a:pt x="142" y="136"/>
                    </a:cubicBezTo>
                    <a:cubicBezTo>
                      <a:pt x="141" y="136"/>
                      <a:pt x="141" y="138"/>
                      <a:pt x="142" y="136"/>
                    </a:cubicBezTo>
                    <a:cubicBezTo>
                      <a:pt x="143" y="135"/>
                      <a:pt x="142" y="138"/>
                      <a:pt x="142" y="136"/>
                    </a:cubicBezTo>
                    <a:close/>
                    <a:moveTo>
                      <a:pt x="142" y="136"/>
                    </a:moveTo>
                    <a:cubicBezTo>
                      <a:pt x="141" y="136"/>
                      <a:pt x="142" y="136"/>
                      <a:pt x="142" y="136"/>
                    </a:cubicBezTo>
                    <a:cubicBezTo>
                      <a:pt x="141" y="138"/>
                      <a:pt x="143" y="136"/>
                      <a:pt x="142" y="136"/>
                    </a:cubicBezTo>
                    <a:cubicBezTo>
                      <a:pt x="141" y="134"/>
                      <a:pt x="140" y="139"/>
                      <a:pt x="142" y="136"/>
                    </a:cubicBezTo>
                    <a:cubicBezTo>
                      <a:pt x="141" y="136"/>
                      <a:pt x="140" y="135"/>
                      <a:pt x="142" y="136"/>
                    </a:cubicBezTo>
                    <a:cubicBezTo>
                      <a:pt x="140" y="137"/>
                      <a:pt x="141" y="134"/>
                      <a:pt x="141" y="136"/>
                    </a:cubicBezTo>
                    <a:cubicBezTo>
                      <a:pt x="139" y="137"/>
                      <a:pt x="141" y="136"/>
                      <a:pt x="141" y="136"/>
                    </a:cubicBezTo>
                    <a:cubicBezTo>
                      <a:pt x="141" y="136"/>
                      <a:pt x="142" y="137"/>
                      <a:pt x="142" y="136"/>
                    </a:cubicBezTo>
                    <a:cubicBezTo>
                      <a:pt x="142" y="136"/>
                      <a:pt x="141" y="137"/>
                      <a:pt x="141" y="136"/>
                    </a:cubicBezTo>
                    <a:cubicBezTo>
                      <a:pt x="141" y="137"/>
                      <a:pt x="142" y="137"/>
                      <a:pt x="141" y="136"/>
                    </a:cubicBezTo>
                    <a:cubicBezTo>
                      <a:pt x="141" y="137"/>
                      <a:pt x="142" y="136"/>
                      <a:pt x="142" y="136"/>
                    </a:cubicBezTo>
                    <a:cubicBezTo>
                      <a:pt x="141" y="137"/>
                      <a:pt x="140" y="135"/>
                      <a:pt x="142" y="136"/>
                    </a:cubicBezTo>
                    <a:cubicBezTo>
                      <a:pt x="142" y="136"/>
                      <a:pt x="141" y="134"/>
                      <a:pt x="142" y="136"/>
                    </a:cubicBezTo>
                    <a:cubicBezTo>
                      <a:pt x="143" y="137"/>
                      <a:pt x="143" y="136"/>
                      <a:pt x="142" y="136"/>
                    </a:cubicBezTo>
                    <a:cubicBezTo>
                      <a:pt x="141" y="137"/>
                      <a:pt x="141" y="137"/>
                      <a:pt x="142" y="136"/>
                    </a:cubicBezTo>
                    <a:close/>
                    <a:moveTo>
                      <a:pt x="142" y="138"/>
                    </a:moveTo>
                    <a:cubicBezTo>
                      <a:pt x="141" y="134"/>
                      <a:pt x="141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3" y="137"/>
                      <a:pt x="142" y="139"/>
                      <a:pt x="142" y="138"/>
                    </a:cubicBezTo>
                    <a:cubicBezTo>
                      <a:pt x="141" y="137"/>
                      <a:pt x="143" y="137"/>
                      <a:pt x="142" y="138"/>
                    </a:cubicBezTo>
                    <a:cubicBezTo>
                      <a:pt x="142" y="134"/>
                      <a:pt x="142" y="137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2" y="135"/>
                      <a:pt x="143" y="137"/>
                      <a:pt x="142" y="138"/>
                    </a:cubicBezTo>
                    <a:cubicBezTo>
                      <a:pt x="143" y="138"/>
                      <a:pt x="142" y="136"/>
                      <a:pt x="142" y="138"/>
                    </a:cubicBezTo>
                    <a:cubicBezTo>
                      <a:pt x="142" y="139"/>
                      <a:pt x="143" y="138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2" y="139"/>
                      <a:pt x="143" y="138"/>
                      <a:pt x="142" y="138"/>
                    </a:cubicBezTo>
                    <a:cubicBezTo>
                      <a:pt x="142" y="136"/>
                      <a:pt x="142" y="138"/>
                      <a:pt x="142" y="138"/>
                    </a:cubicBezTo>
                    <a:cubicBezTo>
                      <a:pt x="143" y="138"/>
                      <a:pt x="142" y="137"/>
                      <a:pt x="142" y="138"/>
                    </a:cubicBezTo>
                    <a:cubicBezTo>
                      <a:pt x="142" y="138"/>
                      <a:pt x="142" y="137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2" y="137"/>
                      <a:pt x="142" y="137"/>
                      <a:pt x="142" y="138"/>
                    </a:cubicBezTo>
                    <a:cubicBezTo>
                      <a:pt x="142" y="138"/>
                      <a:pt x="141" y="138"/>
                      <a:pt x="142" y="138"/>
                    </a:cubicBezTo>
                    <a:cubicBezTo>
                      <a:pt x="142" y="138"/>
                      <a:pt x="142" y="137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2" y="138"/>
                      <a:pt x="142" y="139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8"/>
                      <a:pt x="142" y="139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9"/>
                      <a:pt x="142" y="139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9"/>
                      <a:pt x="142" y="139"/>
                      <a:pt x="142" y="138"/>
                    </a:cubicBezTo>
                    <a:cubicBezTo>
                      <a:pt x="142" y="139"/>
                      <a:pt x="142" y="138"/>
                      <a:pt x="142" y="138"/>
                    </a:cubicBezTo>
                    <a:cubicBezTo>
                      <a:pt x="142" y="137"/>
                      <a:pt x="142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9"/>
                      <a:pt x="142" y="138"/>
                      <a:pt x="142" y="138"/>
                    </a:cubicBezTo>
                    <a:cubicBezTo>
                      <a:pt x="143" y="138"/>
                      <a:pt x="142" y="137"/>
                      <a:pt x="142" y="138"/>
                    </a:cubicBezTo>
                    <a:cubicBezTo>
                      <a:pt x="143" y="138"/>
                      <a:pt x="142" y="138"/>
                      <a:pt x="142" y="138"/>
                    </a:cubicBezTo>
                    <a:cubicBezTo>
                      <a:pt x="142" y="138"/>
                      <a:pt x="141" y="138"/>
                      <a:pt x="142" y="138"/>
                    </a:cubicBezTo>
                    <a:cubicBezTo>
                      <a:pt x="143" y="137"/>
                      <a:pt x="142" y="138"/>
                      <a:pt x="142" y="138"/>
                    </a:cubicBezTo>
                    <a:cubicBezTo>
                      <a:pt x="142" y="139"/>
                      <a:pt x="142" y="139"/>
                      <a:pt x="142" y="138"/>
                    </a:cubicBezTo>
                    <a:cubicBezTo>
                      <a:pt x="143" y="139"/>
                      <a:pt x="142" y="138"/>
                      <a:pt x="142" y="138"/>
                    </a:cubicBezTo>
                    <a:cubicBezTo>
                      <a:pt x="142" y="139"/>
                      <a:pt x="143" y="137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lose/>
                    <a:moveTo>
                      <a:pt x="142" y="139"/>
                    </a:moveTo>
                    <a:cubicBezTo>
                      <a:pt x="142" y="140"/>
                      <a:pt x="141" y="140"/>
                      <a:pt x="142" y="138"/>
                    </a:cubicBezTo>
                    <a:cubicBezTo>
                      <a:pt x="141" y="137"/>
                      <a:pt x="142" y="138"/>
                      <a:pt x="142" y="139"/>
                    </a:cubicBezTo>
                    <a:close/>
                    <a:moveTo>
                      <a:pt x="142" y="140"/>
                    </a:moveTo>
                    <a:cubicBezTo>
                      <a:pt x="142" y="140"/>
                      <a:pt x="142" y="140"/>
                      <a:pt x="142" y="140"/>
                    </a:cubicBezTo>
                    <a:moveTo>
                      <a:pt x="142" y="140"/>
                    </a:moveTo>
                    <a:cubicBezTo>
                      <a:pt x="142" y="140"/>
                      <a:pt x="142" y="140"/>
                      <a:pt x="142" y="140"/>
                    </a:cubicBezTo>
                    <a:moveTo>
                      <a:pt x="142" y="141"/>
                    </a:move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2" y="140"/>
                      <a:pt x="142" y="140"/>
                      <a:pt x="142" y="140"/>
                    </a:cubicBezTo>
                    <a:lnTo>
                      <a:pt x="142" y="141"/>
                    </a:lnTo>
                    <a:close/>
                    <a:moveTo>
                      <a:pt x="141" y="138"/>
                    </a:moveTo>
                    <a:cubicBezTo>
                      <a:pt x="142" y="138"/>
                      <a:pt x="140" y="140"/>
                      <a:pt x="141" y="138"/>
                    </a:cubicBezTo>
                    <a:cubicBezTo>
                      <a:pt x="140" y="138"/>
                      <a:pt x="142" y="139"/>
                      <a:pt x="141" y="138"/>
                    </a:cubicBezTo>
                    <a:close/>
                    <a:moveTo>
                      <a:pt x="141" y="138"/>
                    </a:moveTo>
                    <a:cubicBezTo>
                      <a:pt x="142" y="138"/>
                      <a:pt x="141" y="139"/>
                      <a:pt x="141" y="138"/>
                    </a:cubicBezTo>
                    <a:cubicBezTo>
                      <a:pt x="141" y="137"/>
                      <a:pt x="141" y="138"/>
                      <a:pt x="141" y="138"/>
                    </a:cubicBezTo>
                    <a:close/>
                    <a:moveTo>
                      <a:pt x="141" y="136"/>
                    </a:moveTo>
                    <a:cubicBezTo>
                      <a:pt x="140" y="137"/>
                      <a:pt x="142" y="138"/>
                      <a:pt x="141" y="136"/>
                    </a:cubicBezTo>
                    <a:cubicBezTo>
                      <a:pt x="142" y="139"/>
                      <a:pt x="141" y="136"/>
                      <a:pt x="141" y="137"/>
                    </a:cubicBezTo>
                    <a:cubicBezTo>
                      <a:pt x="140" y="137"/>
                      <a:pt x="141" y="136"/>
                      <a:pt x="141" y="137"/>
                    </a:cubicBezTo>
                    <a:cubicBezTo>
                      <a:pt x="141" y="137"/>
                      <a:pt x="142" y="136"/>
                      <a:pt x="141" y="137"/>
                    </a:cubicBezTo>
                    <a:cubicBezTo>
                      <a:pt x="142" y="138"/>
                      <a:pt x="140" y="137"/>
                      <a:pt x="141" y="137"/>
                    </a:cubicBezTo>
                    <a:cubicBezTo>
                      <a:pt x="143" y="137"/>
                      <a:pt x="142" y="138"/>
                      <a:pt x="141" y="137"/>
                    </a:cubicBezTo>
                    <a:cubicBezTo>
                      <a:pt x="142" y="136"/>
                      <a:pt x="140" y="136"/>
                      <a:pt x="141" y="137"/>
                    </a:cubicBezTo>
                    <a:cubicBezTo>
                      <a:pt x="140" y="136"/>
                      <a:pt x="142" y="136"/>
                      <a:pt x="141" y="137"/>
                    </a:cubicBezTo>
                    <a:cubicBezTo>
                      <a:pt x="141" y="137"/>
                      <a:pt x="142" y="134"/>
                      <a:pt x="141" y="136"/>
                    </a:cubicBezTo>
                    <a:close/>
                    <a:moveTo>
                      <a:pt x="142" y="136"/>
                    </a:moveTo>
                    <a:cubicBezTo>
                      <a:pt x="140" y="137"/>
                      <a:pt x="140" y="138"/>
                      <a:pt x="141" y="136"/>
                    </a:cubicBezTo>
                    <a:cubicBezTo>
                      <a:pt x="141" y="136"/>
                      <a:pt x="141" y="138"/>
                      <a:pt x="141" y="136"/>
                    </a:cubicBezTo>
                    <a:cubicBezTo>
                      <a:pt x="141" y="137"/>
                      <a:pt x="140" y="136"/>
                      <a:pt x="141" y="136"/>
                    </a:cubicBezTo>
                    <a:cubicBezTo>
                      <a:pt x="142" y="137"/>
                      <a:pt x="142" y="136"/>
                      <a:pt x="141" y="136"/>
                    </a:cubicBezTo>
                    <a:cubicBezTo>
                      <a:pt x="141" y="138"/>
                      <a:pt x="141" y="138"/>
                      <a:pt x="141" y="136"/>
                    </a:cubicBezTo>
                    <a:cubicBezTo>
                      <a:pt x="142" y="137"/>
                      <a:pt x="141" y="136"/>
                      <a:pt x="141" y="136"/>
                    </a:cubicBezTo>
                    <a:cubicBezTo>
                      <a:pt x="140" y="137"/>
                      <a:pt x="140" y="136"/>
                      <a:pt x="141" y="136"/>
                    </a:cubicBezTo>
                    <a:cubicBezTo>
                      <a:pt x="141" y="134"/>
                      <a:pt x="141" y="134"/>
                      <a:pt x="142" y="136"/>
                    </a:cubicBezTo>
                    <a:close/>
                    <a:moveTo>
                      <a:pt x="142" y="135"/>
                    </a:moveTo>
                    <a:cubicBezTo>
                      <a:pt x="143" y="134"/>
                      <a:pt x="142" y="134"/>
                      <a:pt x="142" y="134"/>
                    </a:cubicBezTo>
                    <a:cubicBezTo>
                      <a:pt x="143" y="133"/>
                      <a:pt x="141" y="135"/>
                      <a:pt x="142" y="134"/>
                    </a:cubicBezTo>
                    <a:cubicBezTo>
                      <a:pt x="141" y="134"/>
                      <a:pt x="141" y="135"/>
                      <a:pt x="142" y="135"/>
                    </a:cubicBezTo>
                    <a:cubicBezTo>
                      <a:pt x="142" y="135"/>
                      <a:pt x="143" y="133"/>
                      <a:pt x="142" y="135"/>
                    </a:cubicBezTo>
                    <a:cubicBezTo>
                      <a:pt x="143" y="136"/>
                      <a:pt x="141" y="136"/>
                      <a:pt x="142" y="135"/>
                    </a:cubicBezTo>
                    <a:cubicBezTo>
                      <a:pt x="142" y="138"/>
                      <a:pt x="142" y="134"/>
                      <a:pt x="142" y="135"/>
                    </a:cubicBezTo>
                    <a:cubicBezTo>
                      <a:pt x="142" y="134"/>
                      <a:pt x="143" y="136"/>
                      <a:pt x="142" y="135"/>
                    </a:cubicBezTo>
                    <a:cubicBezTo>
                      <a:pt x="143" y="135"/>
                      <a:pt x="142" y="137"/>
                      <a:pt x="142" y="135"/>
                    </a:cubicBezTo>
                    <a:cubicBezTo>
                      <a:pt x="142" y="133"/>
                      <a:pt x="142" y="137"/>
                      <a:pt x="142" y="135"/>
                    </a:cubicBezTo>
                    <a:cubicBezTo>
                      <a:pt x="141" y="136"/>
                      <a:pt x="141" y="136"/>
                      <a:pt x="142" y="135"/>
                    </a:cubicBezTo>
                    <a:cubicBezTo>
                      <a:pt x="143" y="135"/>
                      <a:pt x="142" y="136"/>
                      <a:pt x="142" y="135"/>
                    </a:cubicBezTo>
                    <a:close/>
                    <a:moveTo>
                      <a:pt x="142" y="135"/>
                    </a:moveTo>
                    <a:cubicBezTo>
                      <a:pt x="143" y="136"/>
                      <a:pt x="143" y="136"/>
                      <a:pt x="142" y="135"/>
                    </a:cubicBezTo>
                    <a:cubicBezTo>
                      <a:pt x="142" y="134"/>
                      <a:pt x="143" y="137"/>
                      <a:pt x="142" y="135"/>
                    </a:cubicBezTo>
                    <a:cubicBezTo>
                      <a:pt x="144" y="134"/>
                      <a:pt x="142" y="133"/>
                      <a:pt x="142" y="135"/>
                    </a:cubicBezTo>
                    <a:cubicBezTo>
                      <a:pt x="142" y="135"/>
                      <a:pt x="143" y="133"/>
                      <a:pt x="142" y="135"/>
                    </a:cubicBezTo>
                    <a:close/>
                    <a:moveTo>
                      <a:pt x="143" y="127"/>
                    </a:moveTo>
                    <a:cubicBezTo>
                      <a:pt x="144" y="126"/>
                      <a:pt x="142" y="126"/>
                      <a:pt x="143" y="127"/>
                    </a:cubicBezTo>
                    <a:cubicBezTo>
                      <a:pt x="145" y="126"/>
                      <a:pt x="143" y="128"/>
                      <a:pt x="143" y="127"/>
                    </a:cubicBezTo>
                    <a:cubicBezTo>
                      <a:pt x="144" y="127"/>
                      <a:pt x="142" y="127"/>
                      <a:pt x="143" y="127"/>
                    </a:cubicBezTo>
                    <a:close/>
                    <a:moveTo>
                      <a:pt x="143" y="132"/>
                    </a:moveTo>
                    <a:cubicBezTo>
                      <a:pt x="141" y="134"/>
                      <a:pt x="143" y="131"/>
                      <a:pt x="143" y="131"/>
                    </a:cubicBezTo>
                    <a:cubicBezTo>
                      <a:pt x="143" y="132"/>
                      <a:pt x="141" y="132"/>
                      <a:pt x="142" y="131"/>
                    </a:cubicBezTo>
                    <a:cubicBezTo>
                      <a:pt x="143" y="128"/>
                      <a:pt x="142" y="132"/>
                      <a:pt x="143" y="131"/>
                    </a:cubicBezTo>
                    <a:cubicBezTo>
                      <a:pt x="141" y="130"/>
                      <a:pt x="143" y="131"/>
                      <a:pt x="143" y="131"/>
                    </a:cubicBezTo>
                    <a:cubicBezTo>
                      <a:pt x="142" y="132"/>
                      <a:pt x="143" y="131"/>
                      <a:pt x="143" y="131"/>
                    </a:cubicBezTo>
                    <a:cubicBezTo>
                      <a:pt x="142" y="131"/>
                      <a:pt x="142" y="132"/>
                      <a:pt x="143" y="131"/>
                    </a:cubicBezTo>
                    <a:cubicBezTo>
                      <a:pt x="143" y="129"/>
                      <a:pt x="143" y="130"/>
                      <a:pt x="143" y="131"/>
                    </a:cubicBezTo>
                    <a:cubicBezTo>
                      <a:pt x="142" y="131"/>
                      <a:pt x="143" y="132"/>
                      <a:pt x="143" y="131"/>
                    </a:cubicBezTo>
                    <a:cubicBezTo>
                      <a:pt x="142" y="129"/>
                      <a:pt x="144" y="131"/>
                      <a:pt x="143" y="131"/>
                    </a:cubicBezTo>
                    <a:cubicBezTo>
                      <a:pt x="144" y="133"/>
                      <a:pt x="144" y="132"/>
                      <a:pt x="143" y="132"/>
                    </a:cubicBezTo>
                    <a:close/>
                    <a:moveTo>
                      <a:pt x="142" y="131"/>
                    </a:moveTo>
                    <a:cubicBezTo>
                      <a:pt x="144" y="131"/>
                      <a:pt x="142" y="133"/>
                      <a:pt x="142" y="131"/>
                    </a:cubicBezTo>
                    <a:cubicBezTo>
                      <a:pt x="142" y="131"/>
                      <a:pt x="143" y="129"/>
                      <a:pt x="142" y="131"/>
                    </a:cubicBezTo>
                    <a:cubicBezTo>
                      <a:pt x="143" y="132"/>
                      <a:pt x="143" y="131"/>
                      <a:pt x="142" y="131"/>
                    </a:cubicBezTo>
                    <a:close/>
                    <a:moveTo>
                      <a:pt x="144" y="132"/>
                    </a:moveTo>
                    <a:cubicBezTo>
                      <a:pt x="144" y="132"/>
                      <a:pt x="145" y="131"/>
                      <a:pt x="144" y="132"/>
                    </a:cubicBezTo>
                    <a:cubicBezTo>
                      <a:pt x="144" y="132"/>
                      <a:pt x="143" y="133"/>
                      <a:pt x="144" y="132"/>
                    </a:cubicBezTo>
                    <a:cubicBezTo>
                      <a:pt x="143" y="133"/>
                      <a:pt x="144" y="131"/>
                      <a:pt x="144" y="132"/>
                    </a:cubicBezTo>
                    <a:close/>
                    <a:moveTo>
                      <a:pt x="143" y="132"/>
                    </a:moveTo>
                    <a:cubicBezTo>
                      <a:pt x="143" y="132"/>
                      <a:pt x="142" y="132"/>
                      <a:pt x="143" y="132"/>
                    </a:cubicBezTo>
                    <a:cubicBezTo>
                      <a:pt x="144" y="133"/>
                      <a:pt x="144" y="134"/>
                      <a:pt x="144" y="132"/>
                    </a:cubicBezTo>
                    <a:cubicBezTo>
                      <a:pt x="143" y="133"/>
                      <a:pt x="142" y="133"/>
                      <a:pt x="143" y="132"/>
                    </a:cubicBezTo>
                    <a:close/>
                    <a:moveTo>
                      <a:pt x="144" y="131"/>
                    </a:moveTo>
                    <a:cubicBezTo>
                      <a:pt x="144" y="131"/>
                      <a:pt x="143" y="131"/>
                      <a:pt x="143" y="131"/>
                    </a:cubicBezTo>
                    <a:cubicBezTo>
                      <a:pt x="142" y="133"/>
                      <a:pt x="144" y="131"/>
                      <a:pt x="143" y="131"/>
                    </a:cubicBezTo>
                    <a:cubicBezTo>
                      <a:pt x="143" y="132"/>
                      <a:pt x="144" y="130"/>
                      <a:pt x="143" y="131"/>
                    </a:cubicBezTo>
                    <a:cubicBezTo>
                      <a:pt x="143" y="130"/>
                      <a:pt x="145" y="130"/>
                      <a:pt x="144" y="131"/>
                    </a:cubicBezTo>
                    <a:close/>
                    <a:moveTo>
                      <a:pt x="144" y="133"/>
                    </a:moveTo>
                    <a:cubicBezTo>
                      <a:pt x="142" y="132"/>
                      <a:pt x="144" y="133"/>
                      <a:pt x="144" y="133"/>
                    </a:cubicBezTo>
                    <a:cubicBezTo>
                      <a:pt x="144" y="133"/>
                      <a:pt x="143" y="132"/>
                      <a:pt x="144" y="133"/>
                    </a:cubicBezTo>
                    <a:close/>
                    <a:moveTo>
                      <a:pt x="143" y="133"/>
                    </a:moveTo>
                    <a:cubicBezTo>
                      <a:pt x="143" y="136"/>
                      <a:pt x="144" y="132"/>
                      <a:pt x="142" y="133"/>
                    </a:cubicBezTo>
                    <a:cubicBezTo>
                      <a:pt x="142" y="136"/>
                      <a:pt x="142" y="132"/>
                      <a:pt x="142" y="133"/>
                    </a:cubicBezTo>
                    <a:cubicBezTo>
                      <a:pt x="142" y="133"/>
                      <a:pt x="142" y="134"/>
                      <a:pt x="143" y="133"/>
                    </a:cubicBezTo>
                    <a:cubicBezTo>
                      <a:pt x="144" y="134"/>
                      <a:pt x="144" y="132"/>
                      <a:pt x="143" y="133"/>
                    </a:cubicBezTo>
                    <a:close/>
                    <a:moveTo>
                      <a:pt x="142" y="135"/>
                    </a:moveTo>
                    <a:cubicBezTo>
                      <a:pt x="142" y="137"/>
                      <a:pt x="142" y="134"/>
                      <a:pt x="142" y="135"/>
                    </a:cubicBezTo>
                    <a:cubicBezTo>
                      <a:pt x="142" y="133"/>
                      <a:pt x="142" y="135"/>
                      <a:pt x="142" y="135"/>
                    </a:cubicBezTo>
                    <a:cubicBezTo>
                      <a:pt x="143" y="137"/>
                      <a:pt x="143" y="135"/>
                      <a:pt x="142" y="135"/>
                    </a:cubicBezTo>
                    <a:close/>
                    <a:moveTo>
                      <a:pt x="143" y="130"/>
                    </a:moveTo>
                    <a:cubicBezTo>
                      <a:pt x="142" y="131"/>
                      <a:pt x="142" y="130"/>
                      <a:pt x="142" y="130"/>
                    </a:cubicBezTo>
                    <a:cubicBezTo>
                      <a:pt x="143" y="131"/>
                      <a:pt x="142" y="130"/>
                      <a:pt x="143" y="130"/>
                    </a:cubicBezTo>
                    <a:close/>
                    <a:moveTo>
                      <a:pt x="143" y="127"/>
                    </a:moveTo>
                    <a:cubicBezTo>
                      <a:pt x="141" y="127"/>
                      <a:pt x="144" y="127"/>
                      <a:pt x="143" y="127"/>
                    </a:cubicBezTo>
                    <a:cubicBezTo>
                      <a:pt x="142" y="129"/>
                      <a:pt x="145" y="127"/>
                      <a:pt x="143" y="127"/>
                    </a:cubicBezTo>
                    <a:cubicBezTo>
                      <a:pt x="143" y="127"/>
                      <a:pt x="143" y="129"/>
                      <a:pt x="143" y="127"/>
                    </a:cubicBezTo>
                    <a:close/>
                    <a:moveTo>
                      <a:pt x="143" y="127"/>
                    </a:moveTo>
                    <a:cubicBezTo>
                      <a:pt x="143" y="126"/>
                      <a:pt x="141" y="129"/>
                      <a:pt x="143" y="127"/>
                    </a:cubicBezTo>
                    <a:cubicBezTo>
                      <a:pt x="144" y="127"/>
                      <a:pt x="144" y="126"/>
                      <a:pt x="143" y="127"/>
                    </a:cubicBezTo>
                    <a:close/>
                    <a:moveTo>
                      <a:pt x="143" y="127"/>
                    </a:moveTo>
                    <a:cubicBezTo>
                      <a:pt x="143" y="129"/>
                      <a:pt x="143" y="127"/>
                      <a:pt x="143" y="127"/>
                    </a:cubicBezTo>
                    <a:cubicBezTo>
                      <a:pt x="143" y="128"/>
                      <a:pt x="143" y="126"/>
                      <a:pt x="143" y="127"/>
                    </a:cubicBezTo>
                    <a:cubicBezTo>
                      <a:pt x="144" y="125"/>
                      <a:pt x="144" y="129"/>
                      <a:pt x="143" y="127"/>
                    </a:cubicBezTo>
                    <a:cubicBezTo>
                      <a:pt x="144" y="126"/>
                      <a:pt x="144" y="127"/>
                      <a:pt x="143" y="127"/>
                    </a:cubicBezTo>
                    <a:close/>
                    <a:moveTo>
                      <a:pt x="144" y="132"/>
                    </a:moveTo>
                    <a:cubicBezTo>
                      <a:pt x="143" y="131"/>
                      <a:pt x="144" y="132"/>
                      <a:pt x="144" y="132"/>
                    </a:cubicBezTo>
                    <a:cubicBezTo>
                      <a:pt x="145" y="133"/>
                      <a:pt x="144" y="134"/>
                      <a:pt x="144" y="132"/>
                    </a:cubicBezTo>
                    <a:cubicBezTo>
                      <a:pt x="145" y="133"/>
                      <a:pt x="143" y="134"/>
                      <a:pt x="144" y="132"/>
                    </a:cubicBezTo>
                    <a:cubicBezTo>
                      <a:pt x="144" y="134"/>
                      <a:pt x="143" y="132"/>
                      <a:pt x="144" y="132"/>
                    </a:cubicBezTo>
                    <a:close/>
                    <a:moveTo>
                      <a:pt x="144" y="136"/>
                    </a:moveTo>
                    <a:cubicBezTo>
                      <a:pt x="143" y="134"/>
                      <a:pt x="145" y="135"/>
                      <a:pt x="145" y="135"/>
                    </a:cubicBezTo>
                    <a:cubicBezTo>
                      <a:pt x="145" y="134"/>
                      <a:pt x="145" y="134"/>
                      <a:pt x="145" y="136"/>
                    </a:cubicBezTo>
                    <a:lnTo>
                      <a:pt x="144" y="136"/>
                    </a:lnTo>
                    <a:close/>
                    <a:moveTo>
                      <a:pt x="144" y="141"/>
                    </a:moveTo>
                    <a:cubicBezTo>
                      <a:pt x="144" y="141"/>
                      <a:pt x="144" y="141"/>
                      <a:pt x="144" y="141"/>
                    </a:cubicBezTo>
                    <a:cubicBezTo>
                      <a:pt x="144" y="141"/>
                      <a:pt x="144" y="141"/>
                      <a:pt x="144" y="141"/>
                    </a:cubicBezTo>
                    <a:cubicBezTo>
                      <a:pt x="144" y="141"/>
                      <a:pt x="144" y="141"/>
                      <a:pt x="144" y="141"/>
                    </a:cubicBezTo>
                    <a:cubicBezTo>
                      <a:pt x="144" y="141"/>
                      <a:pt x="144" y="141"/>
                      <a:pt x="144" y="141"/>
                    </a:cubicBezTo>
                    <a:cubicBezTo>
                      <a:pt x="144" y="141"/>
                      <a:pt x="144" y="141"/>
                      <a:pt x="144" y="141"/>
                    </a:cubicBezTo>
                    <a:close/>
                    <a:moveTo>
                      <a:pt x="142" y="136"/>
                    </a:moveTo>
                    <a:cubicBezTo>
                      <a:pt x="142" y="134"/>
                      <a:pt x="142" y="136"/>
                      <a:pt x="142" y="136"/>
                    </a:cubicBezTo>
                    <a:cubicBezTo>
                      <a:pt x="142" y="139"/>
                      <a:pt x="143" y="137"/>
                      <a:pt x="142" y="137"/>
                    </a:cubicBezTo>
                    <a:cubicBezTo>
                      <a:pt x="142" y="139"/>
                      <a:pt x="143" y="136"/>
                      <a:pt x="142" y="137"/>
                    </a:cubicBezTo>
                    <a:cubicBezTo>
                      <a:pt x="143" y="136"/>
                      <a:pt x="143" y="137"/>
                      <a:pt x="142" y="137"/>
                    </a:cubicBezTo>
                    <a:cubicBezTo>
                      <a:pt x="142" y="137"/>
                      <a:pt x="142" y="138"/>
                      <a:pt x="142" y="138"/>
                    </a:cubicBezTo>
                    <a:cubicBezTo>
                      <a:pt x="142" y="137"/>
                      <a:pt x="142" y="137"/>
                      <a:pt x="142" y="138"/>
                    </a:cubicBezTo>
                    <a:cubicBezTo>
                      <a:pt x="142" y="138"/>
                      <a:pt x="141" y="138"/>
                      <a:pt x="142" y="138"/>
                    </a:cubicBezTo>
                    <a:cubicBezTo>
                      <a:pt x="141" y="137"/>
                      <a:pt x="142" y="137"/>
                      <a:pt x="142" y="138"/>
                    </a:cubicBezTo>
                    <a:cubicBezTo>
                      <a:pt x="142" y="137"/>
                      <a:pt x="140" y="137"/>
                      <a:pt x="142" y="138"/>
                    </a:cubicBezTo>
                    <a:cubicBezTo>
                      <a:pt x="142" y="138"/>
                      <a:pt x="141" y="139"/>
                      <a:pt x="142" y="138"/>
                    </a:cubicBezTo>
                    <a:cubicBezTo>
                      <a:pt x="143" y="138"/>
                      <a:pt x="142" y="138"/>
                      <a:pt x="142" y="138"/>
                    </a:cubicBezTo>
                    <a:cubicBezTo>
                      <a:pt x="142" y="139"/>
                      <a:pt x="143" y="138"/>
                      <a:pt x="142" y="138"/>
                    </a:cubicBezTo>
                    <a:cubicBezTo>
                      <a:pt x="142" y="136"/>
                      <a:pt x="142" y="137"/>
                      <a:pt x="142" y="138"/>
                    </a:cubicBezTo>
                    <a:cubicBezTo>
                      <a:pt x="142" y="137"/>
                      <a:pt x="142" y="138"/>
                      <a:pt x="142" y="137"/>
                    </a:cubicBezTo>
                    <a:cubicBezTo>
                      <a:pt x="142" y="138"/>
                      <a:pt x="142" y="138"/>
                      <a:pt x="142" y="137"/>
                    </a:cubicBezTo>
                    <a:cubicBezTo>
                      <a:pt x="142" y="138"/>
                      <a:pt x="143" y="137"/>
                      <a:pt x="142" y="137"/>
                    </a:cubicBezTo>
                    <a:cubicBezTo>
                      <a:pt x="143" y="137"/>
                      <a:pt x="143" y="137"/>
                      <a:pt x="142" y="137"/>
                    </a:cubicBezTo>
                    <a:cubicBezTo>
                      <a:pt x="142" y="137"/>
                      <a:pt x="142" y="138"/>
                      <a:pt x="142" y="137"/>
                    </a:cubicBezTo>
                    <a:cubicBezTo>
                      <a:pt x="143" y="136"/>
                      <a:pt x="143" y="137"/>
                      <a:pt x="142" y="137"/>
                    </a:cubicBezTo>
                    <a:cubicBezTo>
                      <a:pt x="143" y="137"/>
                      <a:pt x="142" y="137"/>
                      <a:pt x="142" y="137"/>
                    </a:cubicBezTo>
                    <a:cubicBezTo>
                      <a:pt x="142" y="136"/>
                      <a:pt x="143" y="136"/>
                      <a:pt x="142" y="137"/>
                    </a:cubicBezTo>
                    <a:cubicBezTo>
                      <a:pt x="142" y="138"/>
                      <a:pt x="143" y="136"/>
                      <a:pt x="142" y="137"/>
                    </a:cubicBezTo>
                    <a:cubicBezTo>
                      <a:pt x="143" y="137"/>
                      <a:pt x="143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7"/>
                      <a:pt x="143" y="137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3" y="138"/>
                      <a:pt x="143" y="137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3" y="138"/>
                      <a:pt x="143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8"/>
                      <a:pt x="142" y="139"/>
                      <a:pt x="142" y="138"/>
                    </a:cubicBezTo>
                    <a:cubicBezTo>
                      <a:pt x="142" y="138"/>
                      <a:pt x="142" y="139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3" y="138"/>
                      <a:pt x="142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9"/>
                      <a:pt x="141" y="139"/>
                      <a:pt x="142" y="138"/>
                    </a:cubicBezTo>
                    <a:cubicBezTo>
                      <a:pt x="142" y="138"/>
                      <a:pt x="143" y="137"/>
                      <a:pt x="142" y="138"/>
                    </a:cubicBezTo>
                    <a:cubicBezTo>
                      <a:pt x="142" y="136"/>
                      <a:pt x="143" y="138"/>
                      <a:pt x="142" y="138"/>
                    </a:cubicBezTo>
                    <a:cubicBezTo>
                      <a:pt x="142" y="136"/>
                      <a:pt x="142" y="138"/>
                      <a:pt x="142" y="138"/>
                    </a:cubicBezTo>
                    <a:cubicBezTo>
                      <a:pt x="142" y="138"/>
                      <a:pt x="143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5"/>
                      <a:pt x="142" y="138"/>
                      <a:pt x="142" y="138"/>
                    </a:cubicBezTo>
                    <a:cubicBezTo>
                      <a:pt x="143" y="138"/>
                      <a:pt x="143" y="138"/>
                      <a:pt x="142" y="138"/>
                    </a:cubicBezTo>
                    <a:cubicBezTo>
                      <a:pt x="141" y="138"/>
                      <a:pt x="142" y="138"/>
                      <a:pt x="142" y="138"/>
                    </a:cubicBezTo>
                    <a:cubicBezTo>
                      <a:pt x="142" y="139"/>
                      <a:pt x="141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7"/>
                      <a:pt x="142" y="138"/>
                      <a:pt x="142" y="138"/>
                    </a:cubicBezTo>
                    <a:cubicBezTo>
                      <a:pt x="142" y="139"/>
                      <a:pt x="142" y="139"/>
                      <a:pt x="142" y="138"/>
                    </a:cubicBezTo>
                    <a:cubicBezTo>
                      <a:pt x="143" y="137"/>
                      <a:pt x="143" y="138"/>
                      <a:pt x="142" y="138"/>
                    </a:cubicBezTo>
                    <a:cubicBezTo>
                      <a:pt x="141" y="138"/>
                      <a:pt x="142" y="138"/>
                      <a:pt x="142" y="138"/>
                    </a:cubicBezTo>
                    <a:cubicBezTo>
                      <a:pt x="141" y="137"/>
                      <a:pt x="142" y="139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9"/>
                      <a:pt x="143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8"/>
                      <a:pt x="143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7"/>
                      <a:pt x="142" y="138"/>
                      <a:pt x="142" y="138"/>
                    </a:cubicBezTo>
                    <a:cubicBezTo>
                      <a:pt x="143" y="138"/>
                      <a:pt x="143" y="138"/>
                      <a:pt x="142" y="138"/>
                    </a:cubicBezTo>
                    <a:cubicBezTo>
                      <a:pt x="143" y="138"/>
                      <a:pt x="143" y="138"/>
                      <a:pt x="142" y="138"/>
                    </a:cubicBezTo>
                    <a:cubicBezTo>
                      <a:pt x="143" y="138"/>
                      <a:pt x="142" y="138"/>
                      <a:pt x="142" y="138"/>
                    </a:cubicBezTo>
                    <a:cubicBezTo>
                      <a:pt x="142" y="137"/>
                      <a:pt x="142" y="138"/>
                      <a:pt x="142" y="138"/>
                    </a:cubicBezTo>
                    <a:cubicBezTo>
                      <a:pt x="142" y="137"/>
                      <a:pt x="142" y="137"/>
                      <a:pt x="142" y="138"/>
                    </a:cubicBezTo>
                    <a:cubicBezTo>
                      <a:pt x="142" y="138"/>
                      <a:pt x="142" y="139"/>
                      <a:pt x="142" y="138"/>
                    </a:cubicBezTo>
                    <a:cubicBezTo>
                      <a:pt x="142" y="138"/>
                      <a:pt x="143" y="137"/>
                      <a:pt x="142" y="138"/>
                    </a:cubicBezTo>
                    <a:cubicBezTo>
                      <a:pt x="143" y="138"/>
                      <a:pt x="142" y="137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3" y="137"/>
                      <a:pt x="142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1" y="138"/>
                      <a:pt x="142" y="139"/>
                      <a:pt x="142" y="138"/>
                    </a:cubicBezTo>
                    <a:cubicBezTo>
                      <a:pt x="141" y="138"/>
                      <a:pt x="141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1" y="138"/>
                      <a:pt x="142" y="138"/>
                      <a:pt x="142" y="138"/>
                    </a:cubicBezTo>
                    <a:cubicBezTo>
                      <a:pt x="143" y="138"/>
                      <a:pt x="142" y="138"/>
                      <a:pt x="142" y="138"/>
                    </a:cubicBezTo>
                    <a:cubicBezTo>
                      <a:pt x="142" y="139"/>
                      <a:pt x="142" y="136"/>
                      <a:pt x="142" y="138"/>
                    </a:cubicBezTo>
                    <a:cubicBezTo>
                      <a:pt x="143" y="134"/>
                      <a:pt x="142" y="139"/>
                      <a:pt x="142" y="138"/>
                    </a:cubicBezTo>
                    <a:cubicBezTo>
                      <a:pt x="141" y="139"/>
                      <a:pt x="142" y="139"/>
                      <a:pt x="142" y="138"/>
                    </a:cubicBezTo>
                    <a:cubicBezTo>
                      <a:pt x="142" y="138"/>
                      <a:pt x="142" y="139"/>
                      <a:pt x="142" y="138"/>
                    </a:cubicBezTo>
                    <a:cubicBezTo>
                      <a:pt x="143" y="137"/>
                      <a:pt x="142" y="139"/>
                      <a:pt x="142" y="138"/>
                    </a:cubicBezTo>
                    <a:cubicBezTo>
                      <a:pt x="143" y="137"/>
                      <a:pt x="142" y="136"/>
                      <a:pt x="142" y="138"/>
                    </a:cubicBezTo>
                    <a:cubicBezTo>
                      <a:pt x="142" y="138"/>
                      <a:pt x="142" y="139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7"/>
                      <a:pt x="142" y="138"/>
                      <a:pt x="142" y="138"/>
                    </a:cubicBezTo>
                    <a:cubicBezTo>
                      <a:pt x="142" y="136"/>
                      <a:pt x="142" y="139"/>
                      <a:pt x="142" y="138"/>
                    </a:cubicBezTo>
                    <a:cubicBezTo>
                      <a:pt x="142" y="139"/>
                      <a:pt x="141" y="139"/>
                      <a:pt x="142" y="138"/>
                    </a:cubicBezTo>
                    <a:cubicBezTo>
                      <a:pt x="143" y="138"/>
                      <a:pt x="142" y="138"/>
                      <a:pt x="142" y="138"/>
                    </a:cubicBezTo>
                    <a:cubicBezTo>
                      <a:pt x="143" y="138"/>
                      <a:pt x="143" y="138"/>
                      <a:pt x="142" y="138"/>
                    </a:cubicBezTo>
                    <a:cubicBezTo>
                      <a:pt x="142" y="139"/>
                      <a:pt x="142" y="138"/>
                      <a:pt x="142" y="138"/>
                    </a:cubicBezTo>
                    <a:cubicBezTo>
                      <a:pt x="143" y="138"/>
                      <a:pt x="143" y="138"/>
                      <a:pt x="142" y="138"/>
                    </a:cubicBezTo>
                    <a:cubicBezTo>
                      <a:pt x="142" y="139"/>
                      <a:pt x="142" y="138"/>
                      <a:pt x="142" y="138"/>
                    </a:cubicBezTo>
                    <a:cubicBezTo>
                      <a:pt x="143" y="138"/>
                      <a:pt x="142" y="137"/>
                      <a:pt x="142" y="138"/>
                    </a:cubicBezTo>
                    <a:cubicBezTo>
                      <a:pt x="143" y="137"/>
                      <a:pt x="142" y="135"/>
                      <a:pt x="142" y="138"/>
                    </a:cubicBezTo>
                    <a:cubicBezTo>
                      <a:pt x="143" y="137"/>
                      <a:pt x="142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3" y="136"/>
                      <a:pt x="141" y="138"/>
                      <a:pt x="142" y="138"/>
                    </a:cubicBezTo>
                    <a:cubicBezTo>
                      <a:pt x="142" y="138"/>
                      <a:pt x="142" y="138"/>
                      <a:pt x="142" y="138"/>
                    </a:cubicBezTo>
                    <a:cubicBezTo>
                      <a:pt x="142" y="137"/>
                      <a:pt x="141" y="138"/>
                      <a:pt x="142" y="138"/>
                    </a:cubicBezTo>
                    <a:cubicBezTo>
                      <a:pt x="143" y="138"/>
                      <a:pt x="142" y="136"/>
                      <a:pt x="142" y="138"/>
                    </a:cubicBezTo>
                    <a:cubicBezTo>
                      <a:pt x="142" y="139"/>
                      <a:pt x="143" y="138"/>
                      <a:pt x="142" y="138"/>
                    </a:cubicBezTo>
                    <a:cubicBezTo>
                      <a:pt x="142" y="139"/>
                      <a:pt x="142" y="138"/>
                      <a:pt x="142" y="138"/>
                    </a:cubicBezTo>
                    <a:cubicBezTo>
                      <a:pt x="141" y="139"/>
                      <a:pt x="142" y="138"/>
                      <a:pt x="142" y="137"/>
                    </a:cubicBezTo>
                    <a:cubicBezTo>
                      <a:pt x="143" y="138"/>
                      <a:pt x="142" y="138"/>
                      <a:pt x="142" y="137"/>
                    </a:cubicBezTo>
                    <a:cubicBezTo>
                      <a:pt x="142" y="136"/>
                      <a:pt x="142" y="134"/>
                      <a:pt x="142" y="137"/>
                    </a:cubicBezTo>
                    <a:cubicBezTo>
                      <a:pt x="141" y="136"/>
                      <a:pt x="142" y="135"/>
                      <a:pt x="142" y="137"/>
                    </a:cubicBezTo>
                    <a:cubicBezTo>
                      <a:pt x="142" y="138"/>
                      <a:pt x="142" y="137"/>
                      <a:pt x="142" y="137"/>
                    </a:cubicBezTo>
                    <a:cubicBezTo>
                      <a:pt x="143" y="138"/>
                      <a:pt x="142" y="137"/>
                      <a:pt x="142" y="137"/>
                    </a:cubicBezTo>
                    <a:cubicBezTo>
                      <a:pt x="142" y="138"/>
                      <a:pt x="142" y="138"/>
                      <a:pt x="142" y="137"/>
                    </a:cubicBezTo>
                    <a:cubicBezTo>
                      <a:pt x="141" y="136"/>
                      <a:pt x="142" y="135"/>
                      <a:pt x="142" y="137"/>
                    </a:cubicBezTo>
                    <a:cubicBezTo>
                      <a:pt x="142" y="139"/>
                      <a:pt x="141" y="137"/>
                      <a:pt x="142" y="137"/>
                    </a:cubicBezTo>
                    <a:cubicBezTo>
                      <a:pt x="143" y="136"/>
                      <a:pt x="143" y="138"/>
                      <a:pt x="142" y="137"/>
                    </a:cubicBezTo>
                    <a:cubicBezTo>
                      <a:pt x="142" y="138"/>
                      <a:pt x="141" y="138"/>
                      <a:pt x="142" y="137"/>
                    </a:cubicBezTo>
                    <a:cubicBezTo>
                      <a:pt x="142" y="138"/>
                      <a:pt x="142" y="137"/>
                      <a:pt x="142" y="137"/>
                    </a:cubicBezTo>
                    <a:cubicBezTo>
                      <a:pt x="143" y="138"/>
                      <a:pt x="142" y="137"/>
                      <a:pt x="142" y="137"/>
                    </a:cubicBezTo>
                    <a:cubicBezTo>
                      <a:pt x="142" y="137"/>
                      <a:pt x="143" y="137"/>
                      <a:pt x="142" y="137"/>
                    </a:cubicBezTo>
                    <a:cubicBezTo>
                      <a:pt x="142" y="139"/>
                      <a:pt x="142" y="137"/>
                      <a:pt x="142" y="137"/>
                    </a:cubicBezTo>
                    <a:cubicBezTo>
                      <a:pt x="141" y="138"/>
                      <a:pt x="142" y="135"/>
                      <a:pt x="142" y="137"/>
                    </a:cubicBezTo>
                    <a:cubicBezTo>
                      <a:pt x="142" y="136"/>
                      <a:pt x="141" y="137"/>
                      <a:pt x="142" y="137"/>
                    </a:cubicBezTo>
                    <a:cubicBezTo>
                      <a:pt x="142" y="136"/>
                      <a:pt x="142" y="138"/>
                      <a:pt x="142" y="137"/>
                    </a:cubicBezTo>
                    <a:cubicBezTo>
                      <a:pt x="141" y="137"/>
                      <a:pt x="142" y="138"/>
                      <a:pt x="142" y="137"/>
                    </a:cubicBezTo>
                    <a:cubicBezTo>
                      <a:pt x="142" y="137"/>
                      <a:pt x="142" y="138"/>
                      <a:pt x="142" y="137"/>
                    </a:cubicBezTo>
                    <a:cubicBezTo>
                      <a:pt x="140" y="138"/>
                      <a:pt x="140" y="137"/>
                      <a:pt x="142" y="137"/>
                    </a:cubicBezTo>
                    <a:cubicBezTo>
                      <a:pt x="142" y="138"/>
                      <a:pt x="141" y="137"/>
                      <a:pt x="142" y="137"/>
                    </a:cubicBezTo>
                    <a:cubicBezTo>
                      <a:pt x="142" y="135"/>
                      <a:pt x="142" y="136"/>
                      <a:pt x="142" y="137"/>
                    </a:cubicBezTo>
                    <a:cubicBezTo>
                      <a:pt x="142" y="138"/>
                      <a:pt x="143" y="136"/>
                      <a:pt x="142" y="137"/>
                    </a:cubicBezTo>
                    <a:cubicBezTo>
                      <a:pt x="141" y="138"/>
                      <a:pt x="142" y="134"/>
                      <a:pt x="142" y="137"/>
                    </a:cubicBezTo>
                    <a:cubicBezTo>
                      <a:pt x="142" y="138"/>
                      <a:pt x="141" y="135"/>
                      <a:pt x="142" y="137"/>
                    </a:cubicBezTo>
                    <a:cubicBezTo>
                      <a:pt x="141" y="136"/>
                      <a:pt x="142" y="136"/>
                      <a:pt x="142" y="137"/>
                    </a:cubicBezTo>
                    <a:cubicBezTo>
                      <a:pt x="143" y="137"/>
                      <a:pt x="141" y="135"/>
                      <a:pt x="142" y="137"/>
                    </a:cubicBezTo>
                    <a:cubicBezTo>
                      <a:pt x="142" y="136"/>
                      <a:pt x="141" y="136"/>
                      <a:pt x="142" y="137"/>
                    </a:cubicBezTo>
                    <a:cubicBezTo>
                      <a:pt x="143" y="137"/>
                      <a:pt x="142" y="136"/>
                      <a:pt x="142" y="137"/>
                    </a:cubicBezTo>
                    <a:cubicBezTo>
                      <a:pt x="142" y="139"/>
                      <a:pt x="141" y="135"/>
                      <a:pt x="142" y="137"/>
                    </a:cubicBezTo>
                    <a:cubicBezTo>
                      <a:pt x="142" y="133"/>
                      <a:pt x="142" y="133"/>
                      <a:pt x="142" y="137"/>
                    </a:cubicBezTo>
                    <a:cubicBezTo>
                      <a:pt x="142" y="137"/>
                      <a:pt x="143" y="135"/>
                      <a:pt x="142" y="137"/>
                    </a:cubicBezTo>
                    <a:cubicBezTo>
                      <a:pt x="140" y="134"/>
                      <a:pt x="142" y="137"/>
                      <a:pt x="142" y="137"/>
                    </a:cubicBezTo>
                    <a:cubicBezTo>
                      <a:pt x="142" y="135"/>
                      <a:pt x="143" y="136"/>
                      <a:pt x="142" y="136"/>
                    </a:cubicBezTo>
                    <a:cubicBezTo>
                      <a:pt x="142" y="136"/>
                      <a:pt x="141" y="135"/>
                      <a:pt x="142" y="136"/>
                    </a:cubicBezTo>
                    <a:cubicBezTo>
                      <a:pt x="142" y="137"/>
                      <a:pt x="141" y="135"/>
                      <a:pt x="142" y="136"/>
                    </a:cubicBezTo>
                    <a:cubicBezTo>
                      <a:pt x="142" y="134"/>
                      <a:pt x="143" y="138"/>
                      <a:pt x="142" y="136"/>
                    </a:cubicBezTo>
                    <a:cubicBezTo>
                      <a:pt x="143" y="136"/>
                      <a:pt x="141" y="137"/>
                      <a:pt x="142" y="136"/>
                    </a:cubicBezTo>
                    <a:cubicBezTo>
                      <a:pt x="142" y="137"/>
                      <a:pt x="142" y="135"/>
                      <a:pt x="142" y="136"/>
                    </a:cubicBezTo>
                    <a:cubicBezTo>
                      <a:pt x="143" y="136"/>
                      <a:pt x="143" y="136"/>
                      <a:pt x="142" y="135"/>
                    </a:cubicBezTo>
                    <a:cubicBezTo>
                      <a:pt x="143" y="135"/>
                      <a:pt x="143" y="135"/>
                      <a:pt x="142" y="135"/>
                    </a:cubicBezTo>
                    <a:cubicBezTo>
                      <a:pt x="143" y="135"/>
                      <a:pt x="143" y="137"/>
                      <a:pt x="142" y="135"/>
                    </a:cubicBezTo>
                    <a:cubicBezTo>
                      <a:pt x="143" y="136"/>
                      <a:pt x="142" y="133"/>
                      <a:pt x="142" y="135"/>
                    </a:cubicBezTo>
                    <a:cubicBezTo>
                      <a:pt x="143" y="135"/>
                      <a:pt x="143" y="134"/>
                      <a:pt x="142" y="135"/>
                    </a:cubicBezTo>
                    <a:cubicBezTo>
                      <a:pt x="142" y="137"/>
                      <a:pt x="142" y="135"/>
                      <a:pt x="142" y="135"/>
                    </a:cubicBezTo>
                    <a:cubicBezTo>
                      <a:pt x="143" y="136"/>
                      <a:pt x="142" y="137"/>
                      <a:pt x="142" y="135"/>
                    </a:cubicBezTo>
                    <a:cubicBezTo>
                      <a:pt x="142" y="136"/>
                      <a:pt x="142" y="133"/>
                      <a:pt x="142" y="135"/>
                    </a:cubicBezTo>
                    <a:cubicBezTo>
                      <a:pt x="142" y="135"/>
                      <a:pt x="142" y="134"/>
                      <a:pt x="142" y="135"/>
                    </a:cubicBezTo>
                    <a:cubicBezTo>
                      <a:pt x="142" y="133"/>
                      <a:pt x="143" y="135"/>
                      <a:pt x="142" y="135"/>
                    </a:cubicBezTo>
                    <a:cubicBezTo>
                      <a:pt x="143" y="135"/>
                      <a:pt x="142" y="134"/>
                      <a:pt x="142" y="135"/>
                    </a:cubicBezTo>
                    <a:cubicBezTo>
                      <a:pt x="142" y="134"/>
                      <a:pt x="143" y="135"/>
                      <a:pt x="142" y="135"/>
                    </a:cubicBezTo>
                    <a:cubicBezTo>
                      <a:pt x="143" y="137"/>
                      <a:pt x="142" y="134"/>
                      <a:pt x="142" y="135"/>
                    </a:cubicBezTo>
                    <a:cubicBezTo>
                      <a:pt x="143" y="135"/>
                      <a:pt x="141" y="135"/>
                      <a:pt x="142" y="135"/>
                    </a:cubicBezTo>
                    <a:cubicBezTo>
                      <a:pt x="143" y="137"/>
                      <a:pt x="142" y="137"/>
                      <a:pt x="142" y="135"/>
                    </a:cubicBezTo>
                    <a:cubicBezTo>
                      <a:pt x="144" y="135"/>
                      <a:pt x="142" y="134"/>
                      <a:pt x="143" y="136"/>
                    </a:cubicBezTo>
                    <a:cubicBezTo>
                      <a:pt x="143" y="137"/>
                      <a:pt x="143" y="136"/>
                      <a:pt x="143" y="136"/>
                    </a:cubicBezTo>
                    <a:cubicBezTo>
                      <a:pt x="143" y="136"/>
                      <a:pt x="144" y="137"/>
                      <a:pt x="144" y="137"/>
                    </a:cubicBezTo>
                    <a:cubicBezTo>
                      <a:pt x="143" y="137"/>
                      <a:pt x="143" y="137"/>
                      <a:pt x="143" y="137"/>
                    </a:cubicBezTo>
                    <a:cubicBezTo>
                      <a:pt x="142" y="136"/>
                      <a:pt x="143" y="137"/>
                      <a:pt x="142" y="136"/>
                    </a:cubicBezTo>
                    <a:close/>
                    <a:moveTo>
                      <a:pt x="142" y="136"/>
                    </a:moveTo>
                    <a:cubicBezTo>
                      <a:pt x="142" y="136"/>
                      <a:pt x="143" y="136"/>
                      <a:pt x="142" y="136"/>
                    </a:cubicBezTo>
                    <a:cubicBezTo>
                      <a:pt x="142" y="137"/>
                      <a:pt x="142" y="134"/>
                      <a:pt x="142" y="136"/>
                    </a:cubicBezTo>
                    <a:cubicBezTo>
                      <a:pt x="143" y="134"/>
                      <a:pt x="143" y="136"/>
                      <a:pt x="142" y="136"/>
                    </a:cubicBezTo>
                    <a:close/>
                    <a:moveTo>
                      <a:pt x="142" y="138"/>
                    </a:moveTo>
                    <a:cubicBezTo>
                      <a:pt x="143" y="136"/>
                      <a:pt x="142" y="138"/>
                      <a:pt x="142" y="138"/>
                    </a:cubicBezTo>
                    <a:cubicBezTo>
                      <a:pt x="142" y="138"/>
                      <a:pt x="143" y="138"/>
                      <a:pt x="142" y="138"/>
                    </a:cubicBezTo>
                    <a:cubicBezTo>
                      <a:pt x="141" y="137"/>
                      <a:pt x="142" y="139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3" y="138"/>
                      <a:pt x="142" y="138"/>
                      <a:pt x="142" y="138"/>
                    </a:cubicBezTo>
                    <a:cubicBezTo>
                      <a:pt x="142" y="138"/>
                      <a:pt x="141" y="138"/>
                      <a:pt x="142" y="138"/>
                    </a:cubicBezTo>
                    <a:cubicBezTo>
                      <a:pt x="141" y="138"/>
                      <a:pt x="142" y="138"/>
                      <a:pt x="142" y="138"/>
                    </a:cubicBezTo>
                    <a:close/>
                    <a:moveTo>
                      <a:pt x="142" y="138"/>
                    </a:moveTo>
                    <a:cubicBezTo>
                      <a:pt x="143" y="138"/>
                      <a:pt x="143" y="138"/>
                      <a:pt x="142" y="138"/>
                    </a:cubicBezTo>
                    <a:cubicBezTo>
                      <a:pt x="143" y="138"/>
                      <a:pt x="143" y="138"/>
                      <a:pt x="142" y="137"/>
                    </a:cubicBezTo>
                    <a:cubicBezTo>
                      <a:pt x="143" y="138"/>
                      <a:pt x="143" y="137"/>
                      <a:pt x="142" y="138"/>
                    </a:cubicBezTo>
                    <a:close/>
                    <a:moveTo>
                      <a:pt x="143" y="147"/>
                    </a:moveTo>
                    <a:cubicBezTo>
                      <a:pt x="142" y="148"/>
                      <a:pt x="142" y="148"/>
                      <a:pt x="142" y="148"/>
                    </a:cubicBezTo>
                    <a:cubicBezTo>
                      <a:pt x="142" y="148"/>
                      <a:pt x="142" y="147"/>
                      <a:pt x="143" y="147"/>
                    </a:cubicBezTo>
                    <a:close/>
                    <a:moveTo>
                      <a:pt x="141" y="142"/>
                    </a:moveTo>
                    <a:cubicBezTo>
                      <a:pt x="141" y="142"/>
                      <a:pt x="141" y="141"/>
                      <a:pt x="142" y="142"/>
                    </a:cubicBezTo>
                    <a:cubicBezTo>
                      <a:pt x="142" y="141"/>
                      <a:pt x="142" y="141"/>
                      <a:pt x="141" y="142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41"/>
                      <a:pt x="143" y="141"/>
                      <a:pt x="143" y="142"/>
                    </a:cubicBezTo>
                    <a:cubicBezTo>
                      <a:pt x="143" y="141"/>
                      <a:pt x="143" y="142"/>
                      <a:pt x="143" y="142"/>
                    </a:cubicBezTo>
                    <a:cubicBezTo>
                      <a:pt x="142" y="143"/>
                      <a:pt x="142" y="143"/>
                      <a:pt x="142" y="143"/>
                    </a:cubicBezTo>
                    <a:cubicBezTo>
                      <a:pt x="142" y="142"/>
                      <a:pt x="142" y="142"/>
                      <a:pt x="142" y="142"/>
                    </a:cubicBezTo>
                    <a:lnTo>
                      <a:pt x="141" y="142"/>
                    </a:lnTo>
                    <a:close/>
                    <a:moveTo>
                      <a:pt x="141" y="141"/>
                    </a:moveTo>
                    <a:cubicBezTo>
                      <a:pt x="140" y="141"/>
                      <a:pt x="140" y="141"/>
                      <a:pt x="140" y="140"/>
                    </a:cubicBezTo>
                    <a:cubicBezTo>
                      <a:pt x="140" y="140"/>
                      <a:pt x="141" y="140"/>
                      <a:pt x="141" y="140"/>
                    </a:cubicBezTo>
                    <a:cubicBezTo>
                      <a:pt x="141" y="139"/>
                      <a:pt x="142" y="139"/>
                      <a:pt x="141" y="140"/>
                    </a:cubicBezTo>
                    <a:cubicBezTo>
                      <a:pt x="141" y="140"/>
                      <a:pt x="141" y="141"/>
                      <a:pt x="141" y="140"/>
                    </a:cubicBezTo>
                    <a:cubicBezTo>
                      <a:pt x="141" y="140"/>
                      <a:pt x="141" y="140"/>
                      <a:pt x="141" y="140"/>
                    </a:cubicBezTo>
                    <a:cubicBezTo>
                      <a:pt x="141" y="140"/>
                      <a:pt x="141" y="141"/>
                      <a:pt x="141" y="140"/>
                    </a:cubicBezTo>
                    <a:cubicBezTo>
                      <a:pt x="141" y="140"/>
                      <a:pt x="141" y="140"/>
                      <a:pt x="141" y="140"/>
                    </a:cubicBezTo>
                    <a:cubicBezTo>
                      <a:pt x="141" y="140"/>
                      <a:pt x="141" y="141"/>
                      <a:pt x="141" y="141"/>
                    </a:cubicBezTo>
                    <a:cubicBezTo>
                      <a:pt x="141" y="141"/>
                      <a:pt x="141" y="140"/>
                      <a:pt x="141" y="141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1" y="149"/>
                    </a:cubicBezTo>
                    <a:close/>
                    <a:moveTo>
                      <a:pt x="140" y="150"/>
                    </a:move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1" y="149"/>
                      <a:pt x="141" y="149"/>
                      <a:pt x="141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49"/>
                      <a:pt x="140" y="149"/>
                      <a:pt x="140" y="149"/>
                    </a:cubicBezTo>
                    <a:cubicBezTo>
                      <a:pt x="140" y="150"/>
                      <a:pt x="140" y="150"/>
                      <a:pt x="140" y="150"/>
                    </a:cubicBezTo>
                    <a:cubicBezTo>
                      <a:pt x="140" y="150"/>
                      <a:pt x="140" y="150"/>
                      <a:pt x="140" y="150"/>
                    </a:cubicBezTo>
                    <a:cubicBezTo>
                      <a:pt x="140" y="150"/>
                      <a:pt x="140" y="150"/>
                      <a:pt x="140" y="150"/>
                    </a:cubicBezTo>
                    <a:close/>
                    <a:moveTo>
                      <a:pt x="140" y="143"/>
                    </a:moveTo>
                    <a:cubicBezTo>
                      <a:pt x="139" y="143"/>
                      <a:pt x="139" y="143"/>
                      <a:pt x="139" y="143"/>
                    </a:cubicBezTo>
                    <a:cubicBezTo>
                      <a:pt x="140" y="142"/>
                      <a:pt x="140" y="142"/>
                      <a:pt x="140" y="143"/>
                    </a:cubicBezTo>
                    <a:cubicBezTo>
                      <a:pt x="141" y="142"/>
                      <a:pt x="140" y="144"/>
                      <a:pt x="140" y="143"/>
                    </a:cubicBezTo>
                    <a:cubicBezTo>
                      <a:pt x="140" y="143"/>
                      <a:pt x="140" y="143"/>
                      <a:pt x="140" y="143"/>
                    </a:cubicBezTo>
                    <a:close/>
                    <a:moveTo>
                      <a:pt x="139" y="143"/>
                    </a:moveTo>
                    <a:cubicBezTo>
                      <a:pt x="139" y="143"/>
                      <a:pt x="139" y="143"/>
                      <a:pt x="139" y="143"/>
                    </a:cubicBezTo>
                    <a:cubicBezTo>
                      <a:pt x="139" y="143"/>
                      <a:pt x="139" y="143"/>
                      <a:pt x="139" y="143"/>
                    </a:cubicBezTo>
                    <a:cubicBezTo>
                      <a:pt x="140" y="143"/>
                      <a:pt x="140" y="143"/>
                      <a:pt x="140" y="143"/>
                    </a:cubicBezTo>
                    <a:cubicBezTo>
                      <a:pt x="139" y="143"/>
                      <a:pt x="139" y="143"/>
                      <a:pt x="139" y="143"/>
                    </a:cubicBezTo>
                    <a:cubicBezTo>
                      <a:pt x="139" y="144"/>
                      <a:pt x="139" y="144"/>
                      <a:pt x="139" y="144"/>
                    </a:cubicBezTo>
                    <a:lnTo>
                      <a:pt x="139" y="143"/>
                    </a:lnTo>
                    <a:close/>
                    <a:moveTo>
                      <a:pt x="134" y="155"/>
                    </a:moveTo>
                    <a:cubicBezTo>
                      <a:pt x="134" y="154"/>
                      <a:pt x="134" y="155"/>
                      <a:pt x="135" y="155"/>
                    </a:cubicBezTo>
                    <a:cubicBezTo>
                      <a:pt x="135" y="155"/>
                      <a:pt x="134" y="155"/>
                      <a:pt x="134" y="155"/>
                    </a:cubicBezTo>
                    <a:close/>
                    <a:moveTo>
                      <a:pt x="134" y="155"/>
                    </a:moveTo>
                    <a:cubicBezTo>
                      <a:pt x="134" y="155"/>
                      <a:pt x="134" y="155"/>
                      <a:pt x="134" y="155"/>
                    </a:cubicBezTo>
                    <a:cubicBezTo>
                      <a:pt x="134" y="155"/>
                      <a:pt x="134" y="155"/>
                      <a:pt x="134" y="155"/>
                    </a:cubicBezTo>
                    <a:cubicBezTo>
                      <a:pt x="134" y="156"/>
                      <a:pt x="133" y="155"/>
                      <a:pt x="134" y="155"/>
                    </a:cubicBezTo>
                    <a:close/>
                    <a:moveTo>
                      <a:pt x="132" y="158"/>
                    </a:moveTo>
                    <a:cubicBezTo>
                      <a:pt x="131" y="157"/>
                      <a:pt x="132" y="157"/>
                      <a:pt x="132" y="158"/>
                    </a:cubicBezTo>
                    <a:cubicBezTo>
                      <a:pt x="132" y="158"/>
                      <a:pt x="132" y="158"/>
                      <a:pt x="132" y="158"/>
                    </a:cubicBezTo>
                    <a:close/>
                    <a:moveTo>
                      <a:pt x="128" y="160"/>
                    </a:moveTo>
                    <a:cubicBezTo>
                      <a:pt x="127" y="160"/>
                      <a:pt x="127" y="160"/>
                      <a:pt x="127" y="160"/>
                    </a:cubicBezTo>
                    <a:cubicBezTo>
                      <a:pt x="127" y="159"/>
                      <a:pt x="127" y="159"/>
                      <a:pt x="128" y="159"/>
                    </a:cubicBezTo>
                    <a:cubicBezTo>
                      <a:pt x="128" y="160"/>
                      <a:pt x="128" y="160"/>
                      <a:pt x="128" y="160"/>
                    </a:cubicBezTo>
                    <a:cubicBezTo>
                      <a:pt x="128" y="160"/>
                      <a:pt x="128" y="160"/>
                      <a:pt x="128" y="160"/>
                    </a:cubicBezTo>
                    <a:close/>
                    <a:moveTo>
                      <a:pt x="127" y="160"/>
                    </a:moveTo>
                    <a:cubicBezTo>
                      <a:pt x="127" y="160"/>
                      <a:pt x="127" y="160"/>
                      <a:pt x="128" y="160"/>
                    </a:cubicBezTo>
                    <a:cubicBezTo>
                      <a:pt x="128" y="160"/>
                      <a:pt x="128" y="160"/>
                      <a:pt x="128" y="160"/>
                    </a:cubicBezTo>
                    <a:cubicBezTo>
                      <a:pt x="127" y="160"/>
                      <a:pt x="128" y="160"/>
                      <a:pt x="127" y="160"/>
                    </a:cubicBezTo>
                    <a:close/>
                    <a:moveTo>
                      <a:pt x="125" y="161"/>
                    </a:moveTo>
                    <a:cubicBezTo>
                      <a:pt x="125" y="161"/>
                      <a:pt x="125" y="161"/>
                      <a:pt x="125" y="161"/>
                    </a:cubicBezTo>
                    <a:cubicBezTo>
                      <a:pt x="125" y="162"/>
                      <a:pt x="125" y="162"/>
                      <a:pt x="125" y="162"/>
                    </a:cubicBezTo>
                    <a:cubicBezTo>
                      <a:pt x="125" y="162"/>
                      <a:pt x="124" y="161"/>
                      <a:pt x="125" y="161"/>
                    </a:cubicBezTo>
                    <a:close/>
                    <a:moveTo>
                      <a:pt x="122" y="168"/>
                    </a:moveTo>
                    <a:cubicBezTo>
                      <a:pt x="122" y="169"/>
                      <a:pt x="123" y="169"/>
                      <a:pt x="123" y="169"/>
                    </a:cubicBezTo>
                    <a:cubicBezTo>
                      <a:pt x="122" y="169"/>
                      <a:pt x="121" y="168"/>
                      <a:pt x="122" y="168"/>
                    </a:cubicBezTo>
                    <a:close/>
                    <a:moveTo>
                      <a:pt x="119" y="164"/>
                    </a:move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9" y="164"/>
                      <a:pt x="119" y="164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5"/>
                    </a:cubicBezTo>
                    <a:cubicBezTo>
                      <a:pt x="120" y="165"/>
                      <a:pt x="120" y="165"/>
                      <a:pt x="120" y="165"/>
                    </a:cubicBezTo>
                    <a:cubicBezTo>
                      <a:pt x="120" y="165"/>
                      <a:pt x="120" y="164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lose/>
                    <a:moveTo>
                      <a:pt x="116" y="165"/>
                    </a:move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7" y="164"/>
                      <a:pt x="117" y="164"/>
                      <a:pt x="117" y="164"/>
                    </a:cubicBezTo>
                    <a:cubicBezTo>
                      <a:pt x="117" y="165"/>
                      <a:pt x="117" y="165"/>
                      <a:pt x="117" y="165"/>
                    </a:cubicBezTo>
                    <a:cubicBezTo>
                      <a:pt x="117" y="165"/>
                      <a:pt x="117" y="165"/>
                      <a:pt x="117" y="165"/>
                    </a:cubicBezTo>
                    <a:cubicBezTo>
                      <a:pt x="117" y="165"/>
                      <a:pt x="117" y="165"/>
                      <a:pt x="117" y="165"/>
                    </a:cubicBezTo>
                    <a:cubicBezTo>
                      <a:pt x="117" y="165"/>
                      <a:pt x="118" y="165"/>
                      <a:pt x="119" y="165"/>
                    </a:cubicBezTo>
                    <a:cubicBezTo>
                      <a:pt x="119" y="165"/>
                      <a:pt x="119" y="165"/>
                      <a:pt x="119" y="165"/>
                    </a:cubicBezTo>
                    <a:cubicBezTo>
                      <a:pt x="118" y="165"/>
                      <a:pt x="118" y="165"/>
                      <a:pt x="118" y="165"/>
                    </a:cubicBezTo>
                    <a:cubicBezTo>
                      <a:pt x="118" y="166"/>
                      <a:pt x="118" y="165"/>
                      <a:pt x="118" y="165"/>
                    </a:cubicBezTo>
                    <a:cubicBezTo>
                      <a:pt x="118" y="165"/>
                      <a:pt x="117" y="166"/>
                      <a:pt x="117" y="165"/>
                    </a:cubicBezTo>
                    <a:cubicBezTo>
                      <a:pt x="118" y="165"/>
                      <a:pt x="116" y="165"/>
                      <a:pt x="116" y="165"/>
                    </a:cubicBezTo>
                    <a:close/>
                    <a:moveTo>
                      <a:pt x="115" y="164"/>
                    </a:move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4"/>
                      <a:pt x="115" y="164"/>
                      <a:pt x="115" y="164"/>
                    </a:cubicBezTo>
                    <a:cubicBezTo>
                      <a:pt x="115" y="164"/>
                      <a:pt x="114" y="164"/>
                      <a:pt x="115" y="165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4" y="164"/>
                      <a:pt x="114" y="164"/>
                      <a:pt x="115" y="164"/>
                    </a:cubicBezTo>
                    <a:close/>
                    <a:moveTo>
                      <a:pt x="114" y="166"/>
                    </a:moveTo>
                    <a:cubicBezTo>
                      <a:pt x="114" y="165"/>
                      <a:pt x="114" y="164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lose/>
                    <a:moveTo>
                      <a:pt x="113" y="163"/>
                    </a:move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lose/>
                    <a:moveTo>
                      <a:pt x="110" y="164"/>
                    </a:moveTo>
                    <a:cubicBezTo>
                      <a:pt x="111" y="164"/>
                      <a:pt x="111" y="164"/>
                      <a:pt x="111" y="164"/>
                    </a:cubicBezTo>
                    <a:cubicBezTo>
                      <a:pt x="111" y="164"/>
                      <a:pt x="111" y="164"/>
                      <a:pt x="111" y="164"/>
                    </a:cubicBezTo>
                    <a:cubicBezTo>
                      <a:pt x="110" y="164"/>
                      <a:pt x="110" y="164"/>
                      <a:pt x="110" y="164"/>
                    </a:cubicBezTo>
                    <a:close/>
                    <a:moveTo>
                      <a:pt x="109" y="164"/>
                    </a:moveTo>
                    <a:cubicBezTo>
                      <a:pt x="109" y="164"/>
                      <a:pt x="109" y="164"/>
                      <a:pt x="109" y="164"/>
                    </a:cubicBezTo>
                    <a:cubicBezTo>
                      <a:pt x="109" y="164"/>
                      <a:pt x="109" y="164"/>
                      <a:pt x="109" y="164"/>
                    </a:cubicBezTo>
                    <a:cubicBezTo>
                      <a:pt x="109" y="164"/>
                      <a:pt x="109" y="164"/>
                      <a:pt x="109" y="164"/>
                    </a:cubicBezTo>
                    <a:cubicBezTo>
                      <a:pt x="110" y="164"/>
                      <a:pt x="110" y="164"/>
                      <a:pt x="110" y="164"/>
                    </a:cubicBezTo>
                    <a:cubicBezTo>
                      <a:pt x="110" y="164"/>
                      <a:pt x="110" y="164"/>
                      <a:pt x="110" y="164"/>
                    </a:cubicBezTo>
                    <a:cubicBezTo>
                      <a:pt x="110" y="164"/>
                      <a:pt x="110" y="164"/>
                      <a:pt x="110" y="164"/>
                    </a:cubicBezTo>
                    <a:cubicBezTo>
                      <a:pt x="110" y="164"/>
                      <a:pt x="110" y="165"/>
                      <a:pt x="110" y="164"/>
                    </a:cubicBezTo>
                    <a:cubicBezTo>
                      <a:pt x="110" y="164"/>
                      <a:pt x="110" y="164"/>
                      <a:pt x="110" y="164"/>
                    </a:cubicBezTo>
                    <a:lnTo>
                      <a:pt x="109" y="164"/>
                    </a:lnTo>
                    <a:close/>
                    <a:moveTo>
                      <a:pt x="109" y="167"/>
                    </a:moveTo>
                    <a:cubicBezTo>
                      <a:pt x="109" y="167"/>
                      <a:pt x="109" y="167"/>
                      <a:pt x="109" y="167"/>
                    </a:cubicBezTo>
                    <a:close/>
                    <a:moveTo>
                      <a:pt x="109" y="166"/>
                    </a:moveTo>
                    <a:cubicBezTo>
                      <a:pt x="109" y="166"/>
                      <a:pt x="109" y="166"/>
                      <a:pt x="109" y="166"/>
                    </a:cubicBezTo>
                    <a:cubicBezTo>
                      <a:pt x="109" y="166"/>
                      <a:pt x="109" y="166"/>
                      <a:pt x="109" y="166"/>
                    </a:cubicBezTo>
                    <a:cubicBezTo>
                      <a:pt x="109" y="166"/>
                      <a:pt x="109" y="166"/>
                      <a:pt x="109" y="166"/>
                    </a:cubicBezTo>
                    <a:close/>
                    <a:moveTo>
                      <a:pt x="99" y="169"/>
                    </a:moveTo>
                    <a:cubicBezTo>
                      <a:pt x="100" y="169"/>
                      <a:pt x="100" y="169"/>
                      <a:pt x="100" y="169"/>
                    </a:cubicBezTo>
                    <a:cubicBezTo>
                      <a:pt x="100" y="169"/>
                      <a:pt x="100" y="169"/>
                      <a:pt x="100" y="169"/>
                    </a:cubicBezTo>
                    <a:lnTo>
                      <a:pt x="99" y="169"/>
                    </a:lnTo>
                    <a:close/>
                    <a:moveTo>
                      <a:pt x="91" y="176"/>
                    </a:moveTo>
                    <a:cubicBezTo>
                      <a:pt x="91" y="176"/>
                      <a:pt x="91" y="176"/>
                      <a:pt x="92" y="176"/>
                    </a:cubicBezTo>
                    <a:cubicBezTo>
                      <a:pt x="92" y="176"/>
                      <a:pt x="92" y="177"/>
                      <a:pt x="92" y="176"/>
                    </a:cubicBezTo>
                    <a:lnTo>
                      <a:pt x="91" y="176"/>
                    </a:lnTo>
                    <a:close/>
                    <a:moveTo>
                      <a:pt x="91" y="168"/>
                    </a:moveTo>
                    <a:cubicBezTo>
                      <a:pt x="91" y="168"/>
                      <a:pt x="91" y="167"/>
                      <a:pt x="91" y="168"/>
                    </a:cubicBezTo>
                    <a:cubicBezTo>
                      <a:pt x="91" y="168"/>
                      <a:pt x="91" y="169"/>
                      <a:pt x="91" y="168"/>
                    </a:cubicBezTo>
                    <a:close/>
                    <a:moveTo>
                      <a:pt x="84" y="177"/>
                    </a:moveTo>
                    <a:cubicBezTo>
                      <a:pt x="84" y="176"/>
                      <a:pt x="84" y="177"/>
                      <a:pt x="84" y="177"/>
                    </a:cubicBezTo>
                    <a:close/>
                    <a:moveTo>
                      <a:pt x="82" y="177"/>
                    </a:moveTo>
                    <a:cubicBezTo>
                      <a:pt x="82" y="176"/>
                      <a:pt x="82" y="176"/>
                      <a:pt x="82" y="176"/>
                    </a:cubicBezTo>
                    <a:cubicBezTo>
                      <a:pt x="83" y="176"/>
                      <a:pt x="82" y="177"/>
                      <a:pt x="83" y="177"/>
                    </a:cubicBezTo>
                    <a:cubicBezTo>
                      <a:pt x="82" y="177"/>
                      <a:pt x="82" y="177"/>
                      <a:pt x="82" y="177"/>
                    </a:cubicBezTo>
                    <a:close/>
                    <a:moveTo>
                      <a:pt x="82" y="172"/>
                    </a:moveTo>
                    <a:cubicBezTo>
                      <a:pt x="82" y="172"/>
                      <a:pt x="82" y="172"/>
                      <a:pt x="82" y="172"/>
                    </a:cubicBezTo>
                    <a:cubicBezTo>
                      <a:pt x="81" y="172"/>
                      <a:pt x="81" y="171"/>
                      <a:pt x="81" y="171"/>
                    </a:cubicBezTo>
                    <a:cubicBezTo>
                      <a:pt x="81" y="172"/>
                      <a:pt x="82" y="171"/>
                      <a:pt x="82" y="171"/>
                    </a:cubicBezTo>
                    <a:lnTo>
                      <a:pt x="82" y="172"/>
                    </a:lnTo>
                    <a:close/>
                    <a:moveTo>
                      <a:pt x="81" y="173"/>
                    </a:moveTo>
                    <a:cubicBezTo>
                      <a:pt x="80" y="172"/>
                      <a:pt x="81" y="172"/>
                      <a:pt x="81" y="172"/>
                    </a:cubicBezTo>
                    <a:cubicBezTo>
                      <a:pt x="81" y="172"/>
                      <a:pt x="81" y="172"/>
                      <a:pt x="82" y="172"/>
                    </a:cubicBezTo>
                    <a:cubicBezTo>
                      <a:pt x="82" y="172"/>
                      <a:pt x="82" y="173"/>
                      <a:pt x="81" y="173"/>
                    </a:cubicBezTo>
                    <a:close/>
                    <a:moveTo>
                      <a:pt x="81" y="176"/>
                    </a:moveTo>
                    <a:cubicBezTo>
                      <a:pt x="81" y="176"/>
                      <a:pt x="81" y="176"/>
                      <a:pt x="81" y="176"/>
                    </a:cubicBezTo>
                    <a:cubicBezTo>
                      <a:pt x="80" y="175"/>
                      <a:pt x="80" y="176"/>
                      <a:pt x="81" y="176"/>
                    </a:cubicBezTo>
                    <a:close/>
                    <a:moveTo>
                      <a:pt x="80" y="174"/>
                    </a:moveTo>
                    <a:cubicBezTo>
                      <a:pt x="80" y="174"/>
                      <a:pt x="80" y="174"/>
                      <a:pt x="80" y="174"/>
                    </a:cubicBezTo>
                    <a:cubicBezTo>
                      <a:pt x="80" y="174"/>
                      <a:pt x="80" y="174"/>
                      <a:pt x="80" y="174"/>
                    </a:cubicBezTo>
                    <a:cubicBezTo>
                      <a:pt x="80" y="174"/>
                      <a:pt x="82" y="174"/>
                      <a:pt x="81" y="174"/>
                    </a:cubicBezTo>
                    <a:cubicBezTo>
                      <a:pt x="81" y="175"/>
                      <a:pt x="81" y="176"/>
                      <a:pt x="81" y="176"/>
                    </a:cubicBezTo>
                    <a:cubicBezTo>
                      <a:pt x="81" y="176"/>
                      <a:pt x="81" y="176"/>
                      <a:pt x="81" y="176"/>
                    </a:cubicBezTo>
                    <a:cubicBezTo>
                      <a:pt x="81" y="176"/>
                      <a:pt x="81" y="176"/>
                      <a:pt x="81" y="176"/>
                    </a:cubicBezTo>
                    <a:cubicBezTo>
                      <a:pt x="80" y="175"/>
                      <a:pt x="80" y="175"/>
                      <a:pt x="80" y="175"/>
                    </a:cubicBezTo>
                    <a:cubicBezTo>
                      <a:pt x="80" y="175"/>
                      <a:pt x="80" y="175"/>
                      <a:pt x="80" y="175"/>
                    </a:cubicBezTo>
                    <a:cubicBezTo>
                      <a:pt x="80" y="174"/>
                      <a:pt x="80" y="174"/>
                      <a:pt x="80" y="174"/>
                    </a:cubicBezTo>
                    <a:cubicBezTo>
                      <a:pt x="79" y="174"/>
                      <a:pt x="80" y="174"/>
                      <a:pt x="80" y="174"/>
                    </a:cubicBezTo>
                    <a:close/>
                    <a:moveTo>
                      <a:pt x="77" y="170"/>
                    </a:moveTo>
                    <a:cubicBezTo>
                      <a:pt x="78" y="170"/>
                      <a:pt x="77" y="168"/>
                      <a:pt x="77" y="167"/>
                    </a:cubicBezTo>
                    <a:cubicBezTo>
                      <a:pt x="77" y="168"/>
                      <a:pt x="78" y="167"/>
                      <a:pt x="78" y="168"/>
                    </a:cubicBezTo>
                    <a:cubicBezTo>
                      <a:pt x="79" y="169"/>
                      <a:pt x="77" y="170"/>
                      <a:pt x="77" y="170"/>
                    </a:cubicBezTo>
                    <a:close/>
                    <a:moveTo>
                      <a:pt x="78" y="172"/>
                    </a:moveTo>
                    <a:cubicBezTo>
                      <a:pt x="78" y="172"/>
                      <a:pt x="78" y="174"/>
                      <a:pt x="78" y="173"/>
                    </a:cubicBezTo>
                    <a:cubicBezTo>
                      <a:pt x="78" y="173"/>
                      <a:pt x="77" y="173"/>
                      <a:pt x="78" y="172"/>
                    </a:cubicBezTo>
                    <a:close/>
                    <a:moveTo>
                      <a:pt x="78" y="171"/>
                    </a:move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2"/>
                      <a:pt x="78" y="172"/>
                      <a:pt x="78" y="171"/>
                    </a:cubicBezTo>
                    <a:close/>
                    <a:moveTo>
                      <a:pt x="78" y="171"/>
                    </a:moveTo>
                    <a:cubicBezTo>
                      <a:pt x="77" y="171"/>
                      <a:pt x="77" y="171"/>
                      <a:pt x="77" y="171"/>
                    </a:cubicBezTo>
                    <a:cubicBezTo>
                      <a:pt x="77" y="171"/>
                      <a:pt x="77" y="171"/>
                      <a:pt x="77" y="171"/>
                    </a:cubicBezTo>
                    <a:cubicBezTo>
                      <a:pt x="77" y="171"/>
                      <a:pt x="77" y="171"/>
                      <a:pt x="77" y="171"/>
                    </a:cubicBezTo>
                    <a:cubicBezTo>
                      <a:pt x="77" y="172"/>
                      <a:pt x="77" y="172"/>
                      <a:pt x="77" y="172"/>
                    </a:cubicBezTo>
                    <a:cubicBezTo>
                      <a:pt x="77" y="171"/>
                      <a:pt x="77" y="171"/>
                      <a:pt x="77" y="171"/>
                    </a:cubicBezTo>
                    <a:cubicBezTo>
                      <a:pt x="77" y="172"/>
                      <a:pt x="78" y="170"/>
                      <a:pt x="78" y="171"/>
                    </a:cubicBezTo>
                    <a:close/>
                    <a:moveTo>
                      <a:pt x="64" y="170"/>
                    </a:moveTo>
                    <a:cubicBezTo>
                      <a:pt x="63" y="170"/>
                      <a:pt x="64" y="170"/>
                      <a:pt x="64" y="170"/>
                    </a:cubicBezTo>
                    <a:cubicBezTo>
                      <a:pt x="64" y="171"/>
                      <a:pt x="64" y="170"/>
                      <a:pt x="64" y="171"/>
                    </a:cubicBezTo>
                    <a:lnTo>
                      <a:pt x="64" y="170"/>
                    </a:lnTo>
                    <a:close/>
                    <a:moveTo>
                      <a:pt x="62" y="16"/>
                    </a:moveTo>
                    <a:cubicBezTo>
                      <a:pt x="64" y="15"/>
                      <a:pt x="63" y="16"/>
                      <a:pt x="63" y="15"/>
                    </a:cubicBezTo>
                    <a:cubicBezTo>
                      <a:pt x="63" y="12"/>
                      <a:pt x="61" y="17"/>
                      <a:pt x="62" y="16"/>
                    </a:cubicBezTo>
                    <a:close/>
                    <a:moveTo>
                      <a:pt x="59" y="173"/>
                    </a:moveTo>
                    <a:cubicBezTo>
                      <a:pt x="59" y="172"/>
                      <a:pt x="59" y="172"/>
                      <a:pt x="59" y="172"/>
                    </a:cubicBezTo>
                    <a:cubicBezTo>
                      <a:pt x="59" y="172"/>
                      <a:pt x="59" y="172"/>
                      <a:pt x="59" y="172"/>
                    </a:cubicBezTo>
                    <a:cubicBezTo>
                      <a:pt x="59" y="173"/>
                      <a:pt x="59" y="173"/>
                      <a:pt x="59" y="173"/>
                    </a:cubicBezTo>
                    <a:close/>
                    <a:moveTo>
                      <a:pt x="58" y="171"/>
                    </a:move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9" y="173"/>
                      <a:pt x="57" y="172"/>
                      <a:pt x="58" y="171"/>
                    </a:cubicBezTo>
                    <a:close/>
                    <a:moveTo>
                      <a:pt x="55" y="170"/>
                    </a:moveTo>
                    <a:cubicBezTo>
                      <a:pt x="55" y="169"/>
                      <a:pt x="55" y="169"/>
                      <a:pt x="55" y="169"/>
                    </a:cubicBezTo>
                    <a:cubicBezTo>
                      <a:pt x="55" y="169"/>
                      <a:pt x="55" y="169"/>
                      <a:pt x="55" y="169"/>
                    </a:cubicBezTo>
                    <a:cubicBezTo>
                      <a:pt x="56" y="170"/>
                      <a:pt x="56" y="170"/>
                      <a:pt x="56" y="170"/>
                    </a:cubicBezTo>
                    <a:lnTo>
                      <a:pt x="55" y="170"/>
                    </a:lnTo>
                    <a:close/>
                    <a:moveTo>
                      <a:pt x="54" y="171"/>
                    </a:moveTo>
                    <a:cubicBezTo>
                      <a:pt x="54" y="170"/>
                      <a:pt x="54" y="170"/>
                      <a:pt x="54" y="170"/>
                    </a:cubicBezTo>
                    <a:cubicBezTo>
                      <a:pt x="55" y="170"/>
                      <a:pt x="55" y="170"/>
                      <a:pt x="55" y="170"/>
                    </a:cubicBezTo>
                    <a:cubicBezTo>
                      <a:pt x="55" y="170"/>
                      <a:pt x="55" y="170"/>
                      <a:pt x="55" y="170"/>
                    </a:cubicBezTo>
                    <a:cubicBezTo>
                      <a:pt x="55" y="170"/>
                      <a:pt x="55" y="170"/>
                      <a:pt x="55" y="170"/>
                    </a:cubicBezTo>
                    <a:cubicBezTo>
                      <a:pt x="55" y="171"/>
                      <a:pt x="55" y="171"/>
                      <a:pt x="55" y="171"/>
                    </a:cubicBezTo>
                    <a:cubicBezTo>
                      <a:pt x="55" y="171"/>
                      <a:pt x="55" y="171"/>
                      <a:pt x="55" y="171"/>
                    </a:cubicBezTo>
                    <a:cubicBezTo>
                      <a:pt x="55" y="171"/>
                      <a:pt x="55" y="171"/>
                      <a:pt x="55" y="171"/>
                    </a:cubicBezTo>
                    <a:cubicBezTo>
                      <a:pt x="55" y="171"/>
                      <a:pt x="54" y="171"/>
                      <a:pt x="55" y="171"/>
                    </a:cubicBezTo>
                    <a:lnTo>
                      <a:pt x="54" y="171"/>
                    </a:lnTo>
                    <a:close/>
                    <a:moveTo>
                      <a:pt x="53" y="169"/>
                    </a:moveTo>
                    <a:cubicBezTo>
                      <a:pt x="53" y="169"/>
                      <a:pt x="53" y="168"/>
                      <a:pt x="53" y="169"/>
                    </a:cubicBezTo>
                    <a:cubicBezTo>
                      <a:pt x="53" y="169"/>
                      <a:pt x="53" y="170"/>
                      <a:pt x="53" y="169"/>
                    </a:cubicBezTo>
                    <a:close/>
                    <a:moveTo>
                      <a:pt x="51" y="171"/>
                    </a:moveTo>
                    <a:cubicBezTo>
                      <a:pt x="51" y="171"/>
                      <a:pt x="51" y="171"/>
                      <a:pt x="51" y="171"/>
                    </a:cubicBezTo>
                    <a:cubicBezTo>
                      <a:pt x="51" y="171"/>
                      <a:pt x="51" y="171"/>
                      <a:pt x="51" y="171"/>
                    </a:cubicBezTo>
                    <a:cubicBezTo>
                      <a:pt x="51" y="171"/>
                      <a:pt x="51" y="171"/>
                      <a:pt x="51" y="171"/>
                    </a:cubicBezTo>
                    <a:cubicBezTo>
                      <a:pt x="51" y="171"/>
                      <a:pt x="51" y="171"/>
                      <a:pt x="51" y="171"/>
                    </a:cubicBezTo>
                    <a:close/>
                    <a:moveTo>
                      <a:pt x="50" y="176"/>
                    </a:moveTo>
                    <a:cubicBezTo>
                      <a:pt x="50" y="175"/>
                      <a:pt x="50" y="175"/>
                      <a:pt x="50" y="175"/>
                    </a:cubicBezTo>
                    <a:lnTo>
                      <a:pt x="50" y="176"/>
                    </a:lnTo>
                    <a:close/>
                    <a:moveTo>
                      <a:pt x="49" y="172"/>
                    </a:moveTo>
                    <a:cubicBezTo>
                      <a:pt x="49" y="173"/>
                      <a:pt x="49" y="172"/>
                      <a:pt x="48" y="173"/>
                    </a:cubicBezTo>
                    <a:cubicBezTo>
                      <a:pt x="47" y="173"/>
                      <a:pt x="48" y="172"/>
                      <a:pt x="49" y="172"/>
                    </a:cubicBezTo>
                    <a:close/>
                    <a:moveTo>
                      <a:pt x="47" y="173"/>
                    </a:moveTo>
                    <a:cubicBezTo>
                      <a:pt x="47" y="173"/>
                      <a:pt x="47" y="173"/>
                      <a:pt x="47" y="174"/>
                    </a:cubicBezTo>
                    <a:cubicBezTo>
                      <a:pt x="47" y="174"/>
                      <a:pt x="47" y="174"/>
                      <a:pt x="47" y="174"/>
                    </a:cubicBezTo>
                    <a:cubicBezTo>
                      <a:pt x="47" y="174"/>
                      <a:pt x="47" y="174"/>
                      <a:pt x="47" y="174"/>
                    </a:cubicBezTo>
                    <a:cubicBezTo>
                      <a:pt x="47" y="174"/>
                      <a:pt x="47" y="173"/>
                      <a:pt x="46" y="174"/>
                    </a:cubicBezTo>
                    <a:cubicBezTo>
                      <a:pt x="46" y="174"/>
                      <a:pt x="46" y="174"/>
                      <a:pt x="47" y="173"/>
                    </a:cubicBezTo>
                    <a:close/>
                    <a:moveTo>
                      <a:pt x="44" y="171"/>
                    </a:moveTo>
                    <a:cubicBezTo>
                      <a:pt x="45" y="170"/>
                      <a:pt x="45" y="170"/>
                      <a:pt x="45" y="170"/>
                    </a:cubicBezTo>
                    <a:cubicBezTo>
                      <a:pt x="45" y="170"/>
                      <a:pt x="45" y="170"/>
                      <a:pt x="45" y="170"/>
                    </a:cubicBezTo>
                    <a:cubicBezTo>
                      <a:pt x="45" y="172"/>
                      <a:pt x="45" y="171"/>
                      <a:pt x="44" y="171"/>
                    </a:cubicBezTo>
                    <a:close/>
                    <a:moveTo>
                      <a:pt x="40" y="171"/>
                    </a:moveTo>
                    <a:cubicBezTo>
                      <a:pt x="40" y="171"/>
                      <a:pt x="40" y="171"/>
                      <a:pt x="40" y="171"/>
                    </a:cubicBezTo>
                    <a:cubicBezTo>
                      <a:pt x="40" y="171"/>
                      <a:pt x="40" y="171"/>
                      <a:pt x="40" y="171"/>
                    </a:cubicBezTo>
                    <a:cubicBezTo>
                      <a:pt x="40" y="171"/>
                      <a:pt x="40" y="171"/>
                      <a:pt x="40" y="171"/>
                    </a:cubicBezTo>
                    <a:cubicBezTo>
                      <a:pt x="40" y="171"/>
                      <a:pt x="40" y="171"/>
                      <a:pt x="40" y="171"/>
                    </a:cubicBezTo>
                    <a:close/>
                    <a:moveTo>
                      <a:pt x="38" y="168"/>
                    </a:moveTo>
                    <a:cubicBezTo>
                      <a:pt x="38" y="169"/>
                      <a:pt x="38" y="169"/>
                      <a:pt x="38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38" y="168"/>
                      <a:pt x="38" y="168"/>
                      <a:pt x="38" y="168"/>
                    </a:cubicBezTo>
                    <a:close/>
                    <a:moveTo>
                      <a:pt x="37" y="166"/>
                    </a:moveTo>
                    <a:cubicBezTo>
                      <a:pt x="37" y="166"/>
                      <a:pt x="37" y="166"/>
                      <a:pt x="37" y="166"/>
                    </a:cubicBezTo>
                    <a:cubicBezTo>
                      <a:pt x="37" y="166"/>
                      <a:pt x="37" y="166"/>
                      <a:pt x="37" y="166"/>
                    </a:cubicBezTo>
                    <a:close/>
                    <a:moveTo>
                      <a:pt x="34" y="166"/>
                    </a:moveTo>
                    <a:cubicBezTo>
                      <a:pt x="35" y="166"/>
                      <a:pt x="35" y="166"/>
                      <a:pt x="35" y="166"/>
                    </a:cubicBezTo>
                    <a:cubicBezTo>
                      <a:pt x="35" y="166"/>
                      <a:pt x="35" y="166"/>
                      <a:pt x="35" y="166"/>
                    </a:cubicBezTo>
                    <a:lnTo>
                      <a:pt x="34" y="166"/>
                    </a:lnTo>
                    <a:close/>
                    <a:moveTo>
                      <a:pt x="30" y="167"/>
                    </a:moveTo>
                    <a:cubicBezTo>
                      <a:pt x="31" y="167"/>
                      <a:pt x="31" y="167"/>
                      <a:pt x="31" y="167"/>
                    </a:cubicBezTo>
                    <a:cubicBezTo>
                      <a:pt x="31" y="168"/>
                      <a:pt x="30" y="168"/>
                      <a:pt x="30" y="167"/>
                    </a:cubicBezTo>
                    <a:close/>
                    <a:moveTo>
                      <a:pt x="30" y="165"/>
                    </a:move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65"/>
                      <a:pt x="30" y="165"/>
                      <a:pt x="30" y="165"/>
                    </a:cubicBezTo>
                    <a:close/>
                    <a:moveTo>
                      <a:pt x="30" y="170"/>
                    </a:moveTo>
                    <a:cubicBezTo>
                      <a:pt x="29" y="171"/>
                      <a:pt x="29" y="171"/>
                      <a:pt x="29" y="171"/>
                    </a:cubicBezTo>
                    <a:cubicBezTo>
                      <a:pt x="29" y="170"/>
                      <a:pt x="30" y="170"/>
                      <a:pt x="30" y="170"/>
                    </a:cubicBezTo>
                    <a:close/>
                    <a:moveTo>
                      <a:pt x="28" y="169"/>
                    </a:moveTo>
                    <a:cubicBezTo>
                      <a:pt x="28" y="168"/>
                      <a:pt x="28" y="168"/>
                      <a:pt x="28" y="169"/>
                    </a:cubicBezTo>
                    <a:close/>
                    <a:moveTo>
                      <a:pt x="24" y="167"/>
                    </a:moveTo>
                    <a:cubicBezTo>
                      <a:pt x="24" y="167"/>
                      <a:pt x="25" y="167"/>
                      <a:pt x="25" y="167"/>
                    </a:cubicBezTo>
                    <a:cubicBezTo>
                      <a:pt x="25" y="167"/>
                      <a:pt x="25" y="166"/>
                      <a:pt x="25" y="166"/>
                    </a:cubicBezTo>
                    <a:cubicBezTo>
                      <a:pt x="25" y="167"/>
                      <a:pt x="25" y="167"/>
                      <a:pt x="24" y="167"/>
                    </a:cubicBezTo>
                    <a:close/>
                    <a:moveTo>
                      <a:pt x="22" y="167"/>
                    </a:moveTo>
                    <a:cubicBezTo>
                      <a:pt x="22" y="167"/>
                      <a:pt x="22" y="166"/>
                      <a:pt x="22" y="167"/>
                    </a:cubicBezTo>
                    <a:cubicBezTo>
                      <a:pt x="22" y="167"/>
                      <a:pt x="22" y="168"/>
                      <a:pt x="22" y="167"/>
                    </a:cubicBezTo>
                    <a:close/>
                    <a:moveTo>
                      <a:pt x="19" y="164"/>
                    </a:moveTo>
                    <a:cubicBezTo>
                      <a:pt x="19" y="164"/>
                      <a:pt x="19" y="164"/>
                      <a:pt x="19" y="164"/>
                    </a:cubicBezTo>
                    <a:cubicBezTo>
                      <a:pt x="19" y="164"/>
                      <a:pt x="19" y="164"/>
                      <a:pt x="19" y="164"/>
                    </a:cubicBezTo>
                    <a:close/>
                    <a:moveTo>
                      <a:pt x="19" y="165"/>
                    </a:moveTo>
                    <a:cubicBezTo>
                      <a:pt x="19" y="165"/>
                      <a:pt x="19" y="164"/>
                      <a:pt x="19" y="165"/>
                    </a:cubicBezTo>
                    <a:cubicBezTo>
                      <a:pt x="19" y="166"/>
                      <a:pt x="19" y="166"/>
                      <a:pt x="19" y="166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19" y="166"/>
                      <a:pt x="19" y="166"/>
                      <a:pt x="19" y="166"/>
                    </a:cubicBezTo>
                    <a:cubicBezTo>
                      <a:pt x="19" y="166"/>
                      <a:pt x="19" y="166"/>
                      <a:pt x="19" y="166"/>
                    </a:cubicBezTo>
                    <a:cubicBezTo>
                      <a:pt x="19" y="165"/>
                      <a:pt x="19" y="165"/>
                      <a:pt x="19" y="165"/>
                    </a:cubicBezTo>
                    <a:close/>
                    <a:moveTo>
                      <a:pt x="18" y="165"/>
                    </a:moveTo>
                    <a:cubicBezTo>
                      <a:pt x="19" y="165"/>
                      <a:pt x="19" y="165"/>
                      <a:pt x="19" y="165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19" y="165"/>
                      <a:pt x="19" y="165"/>
                      <a:pt x="19" y="165"/>
                    </a:cubicBezTo>
                    <a:lnTo>
                      <a:pt x="18" y="165"/>
                    </a:lnTo>
                    <a:close/>
                    <a:moveTo>
                      <a:pt x="5" y="136"/>
                    </a:moveTo>
                    <a:cubicBezTo>
                      <a:pt x="5" y="135"/>
                      <a:pt x="5" y="135"/>
                      <a:pt x="5" y="135"/>
                    </a:cubicBezTo>
                    <a:lnTo>
                      <a:pt x="5" y="136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9" name="îṣḻïḍê"/>
              <p:cNvSpPr/>
              <p:nvPr/>
            </p:nvSpPr>
            <p:spPr bwMode="auto">
              <a:xfrm>
                <a:off x="4108" y="3202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2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0" name="îšḻîḍe"/>
              <p:cNvSpPr/>
              <p:nvPr/>
            </p:nvSpPr>
            <p:spPr bwMode="auto">
              <a:xfrm>
                <a:off x="4105" y="3246"/>
                <a:ext cx="1" cy="1"/>
              </a:xfrm>
              <a:prstGeom prst="rect">
                <a:avLst/>
              </a:pr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1" name="íš1iďê"/>
              <p:cNvSpPr/>
              <p:nvPr/>
            </p:nvSpPr>
            <p:spPr bwMode="auto">
              <a:xfrm>
                <a:off x="4102" y="3200"/>
                <a:ext cx="6" cy="7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2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3"/>
                      <a:pt x="2" y="1"/>
                      <a:pt x="1" y="2"/>
                    </a:cubicBezTo>
                    <a:cubicBezTo>
                      <a:pt x="0" y="1"/>
                      <a:pt x="1" y="0"/>
                      <a:pt x="1" y="2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2" name="ïSḷîḍe"/>
              <p:cNvSpPr/>
              <p:nvPr/>
            </p:nvSpPr>
            <p:spPr bwMode="auto">
              <a:xfrm>
                <a:off x="4102" y="3223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3" name="ïŝliḋé"/>
              <p:cNvSpPr/>
              <p:nvPr/>
            </p:nvSpPr>
            <p:spPr bwMode="auto">
              <a:xfrm>
                <a:off x="4097" y="32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4" name="íṥḷîḑé"/>
              <p:cNvSpPr/>
              <p:nvPr/>
            </p:nvSpPr>
            <p:spPr bwMode="auto">
              <a:xfrm>
                <a:off x="3873" y="33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5" name="î$ḻiďé"/>
              <p:cNvSpPr/>
              <p:nvPr/>
            </p:nvSpPr>
            <p:spPr bwMode="auto">
              <a:xfrm>
                <a:off x="3901" y="3303"/>
                <a:ext cx="1" cy="2"/>
              </a:xfrm>
              <a:prstGeom prst="rect">
                <a:avLst/>
              </a:pr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6" name="ï$ḻîḋe"/>
              <p:cNvSpPr/>
              <p:nvPr/>
            </p:nvSpPr>
            <p:spPr bwMode="auto">
              <a:xfrm>
                <a:off x="3886" y="3316"/>
                <a:ext cx="1" cy="1"/>
              </a:xfrm>
              <a:prstGeom prst="rect">
                <a:avLst/>
              </a:pr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7" name="ïs1íḍe"/>
              <p:cNvSpPr/>
              <p:nvPr/>
            </p:nvSpPr>
            <p:spPr bwMode="auto">
              <a:xfrm>
                <a:off x="3886" y="33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8" name="îşlîďé"/>
              <p:cNvSpPr/>
              <p:nvPr/>
            </p:nvSpPr>
            <p:spPr bwMode="auto">
              <a:xfrm>
                <a:off x="3886" y="3316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0 w 2"/>
                  <a:gd name="T5" fmla="*/ 0 w 2"/>
                  <a:gd name="T6" fmla="*/ 0 w 2"/>
                  <a:gd name="T7" fmla="*/ 2 w 2"/>
                  <a:gd name="T8" fmla="*/ 2 w 2"/>
                  <a:gd name="T9" fmla="*/ 0 w 2"/>
                  <a:gd name="T10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9" name="îṥḷiḋê"/>
              <p:cNvSpPr/>
              <p:nvPr/>
            </p:nvSpPr>
            <p:spPr bwMode="auto">
              <a:xfrm>
                <a:off x="3842" y="33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0" name="íšľíḑé"/>
              <p:cNvSpPr/>
              <p:nvPr/>
            </p:nvSpPr>
            <p:spPr bwMode="auto">
              <a:xfrm>
                <a:off x="3824" y="3303"/>
                <a:ext cx="1" cy="1"/>
              </a:xfrm>
              <a:prstGeom prst="rect">
                <a:avLst/>
              </a:pr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1" name="ïṣ1iḓe"/>
              <p:cNvSpPr/>
              <p:nvPr/>
            </p:nvSpPr>
            <p:spPr bwMode="auto">
              <a:xfrm>
                <a:off x="3788" y="32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C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2" name="íśļiḋe"/>
              <p:cNvSpPr/>
              <p:nvPr/>
            </p:nvSpPr>
            <p:spPr bwMode="auto">
              <a:xfrm>
                <a:off x="3785" y="329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3" name="îS1îďé"/>
              <p:cNvSpPr/>
              <p:nvPr/>
            </p:nvSpPr>
            <p:spPr bwMode="auto">
              <a:xfrm>
                <a:off x="3785" y="329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4" name="íṧlíḓè"/>
              <p:cNvSpPr/>
              <p:nvPr/>
            </p:nvSpPr>
            <p:spPr bwMode="auto">
              <a:xfrm>
                <a:off x="3724" y="2872"/>
                <a:ext cx="345" cy="457"/>
              </a:xfrm>
              <a:custGeom>
                <a:avLst/>
                <a:gdLst>
                  <a:gd name="T0" fmla="*/ 6 w 134"/>
                  <a:gd name="T1" fmla="*/ 126 h 177"/>
                  <a:gd name="T2" fmla="*/ 15 w 134"/>
                  <a:gd name="T3" fmla="*/ 147 h 177"/>
                  <a:gd name="T4" fmla="*/ 20 w 134"/>
                  <a:gd name="T5" fmla="*/ 166 h 177"/>
                  <a:gd name="T6" fmla="*/ 27 w 134"/>
                  <a:gd name="T7" fmla="*/ 168 h 177"/>
                  <a:gd name="T8" fmla="*/ 33 w 134"/>
                  <a:gd name="T9" fmla="*/ 168 h 177"/>
                  <a:gd name="T10" fmla="*/ 36 w 134"/>
                  <a:gd name="T11" fmla="*/ 165 h 177"/>
                  <a:gd name="T12" fmla="*/ 39 w 134"/>
                  <a:gd name="T13" fmla="*/ 167 h 177"/>
                  <a:gd name="T14" fmla="*/ 43 w 134"/>
                  <a:gd name="T15" fmla="*/ 168 h 177"/>
                  <a:gd name="T16" fmla="*/ 45 w 134"/>
                  <a:gd name="T17" fmla="*/ 170 h 177"/>
                  <a:gd name="T18" fmla="*/ 48 w 134"/>
                  <a:gd name="T19" fmla="*/ 169 h 177"/>
                  <a:gd name="T20" fmla="*/ 51 w 134"/>
                  <a:gd name="T21" fmla="*/ 174 h 177"/>
                  <a:gd name="T22" fmla="*/ 55 w 134"/>
                  <a:gd name="T23" fmla="*/ 174 h 177"/>
                  <a:gd name="T24" fmla="*/ 56 w 134"/>
                  <a:gd name="T25" fmla="*/ 173 h 177"/>
                  <a:gd name="T26" fmla="*/ 56 w 134"/>
                  <a:gd name="T27" fmla="*/ 173 h 177"/>
                  <a:gd name="T28" fmla="*/ 60 w 134"/>
                  <a:gd name="T29" fmla="*/ 171 h 177"/>
                  <a:gd name="T30" fmla="*/ 63 w 134"/>
                  <a:gd name="T31" fmla="*/ 172 h 177"/>
                  <a:gd name="T32" fmla="*/ 68 w 134"/>
                  <a:gd name="T33" fmla="*/ 175 h 177"/>
                  <a:gd name="T34" fmla="*/ 70 w 134"/>
                  <a:gd name="T35" fmla="*/ 170 h 177"/>
                  <a:gd name="T36" fmla="*/ 81 w 134"/>
                  <a:gd name="T37" fmla="*/ 168 h 177"/>
                  <a:gd name="T38" fmla="*/ 87 w 134"/>
                  <a:gd name="T39" fmla="*/ 176 h 177"/>
                  <a:gd name="T40" fmla="*/ 100 w 134"/>
                  <a:gd name="T41" fmla="*/ 174 h 177"/>
                  <a:gd name="T42" fmla="*/ 113 w 134"/>
                  <a:gd name="T43" fmla="*/ 158 h 177"/>
                  <a:gd name="T44" fmla="*/ 132 w 134"/>
                  <a:gd name="T45" fmla="*/ 128 h 177"/>
                  <a:gd name="T46" fmla="*/ 132 w 134"/>
                  <a:gd name="T47" fmla="*/ 113 h 177"/>
                  <a:gd name="T48" fmla="*/ 128 w 134"/>
                  <a:gd name="T49" fmla="*/ 90 h 177"/>
                  <a:gd name="T50" fmla="*/ 118 w 134"/>
                  <a:gd name="T51" fmla="*/ 97 h 177"/>
                  <a:gd name="T52" fmla="*/ 116 w 134"/>
                  <a:gd name="T53" fmla="*/ 115 h 177"/>
                  <a:gd name="T54" fmla="*/ 105 w 134"/>
                  <a:gd name="T55" fmla="*/ 126 h 177"/>
                  <a:gd name="T56" fmla="*/ 87 w 134"/>
                  <a:gd name="T57" fmla="*/ 129 h 177"/>
                  <a:gd name="T58" fmla="*/ 82 w 134"/>
                  <a:gd name="T59" fmla="*/ 109 h 177"/>
                  <a:gd name="T60" fmla="*/ 102 w 134"/>
                  <a:gd name="T61" fmla="*/ 97 h 177"/>
                  <a:gd name="T62" fmla="*/ 83 w 134"/>
                  <a:gd name="T63" fmla="*/ 87 h 177"/>
                  <a:gd name="T64" fmla="*/ 99 w 134"/>
                  <a:gd name="T65" fmla="*/ 68 h 177"/>
                  <a:gd name="T66" fmla="*/ 103 w 134"/>
                  <a:gd name="T67" fmla="*/ 32 h 177"/>
                  <a:gd name="T68" fmla="*/ 96 w 134"/>
                  <a:gd name="T69" fmla="*/ 51 h 177"/>
                  <a:gd name="T70" fmla="*/ 89 w 134"/>
                  <a:gd name="T71" fmla="*/ 36 h 177"/>
                  <a:gd name="T72" fmla="*/ 91 w 134"/>
                  <a:gd name="T73" fmla="*/ 11 h 177"/>
                  <a:gd name="T74" fmla="*/ 84 w 134"/>
                  <a:gd name="T75" fmla="*/ 18 h 177"/>
                  <a:gd name="T76" fmla="*/ 77 w 134"/>
                  <a:gd name="T77" fmla="*/ 26 h 177"/>
                  <a:gd name="T78" fmla="*/ 76 w 134"/>
                  <a:gd name="T79" fmla="*/ 54 h 177"/>
                  <a:gd name="T80" fmla="*/ 66 w 134"/>
                  <a:gd name="T81" fmla="*/ 45 h 177"/>
                  <a:gd name="T82" fmla="*/ 64 w 134"/>
                  <a:gd name="T83" fmla="*/ 24 h 177"/>
                  <a:gd name="T84" fmla="*/ 54 w 134"/>
                  <a:gd name="T85" fmla="*/ 2 h 177"/>
                  <a:gd name="T86" fmla="*/ 49 w 134"/>
                  <a:gd name="T87" fmla="*/ 23 h 177"/>
                  <a:gd name="T88" fmla="*/ 51 w 134"/>
                  <a:gd name="T89" fmla="*/ 50 h 177"/>
                  <a:gd name="T90" fmla="*/ 56 w 134"/>
                  <a:gd name="T91" fmla="*/ 71 h 177"/>
                  <a:gd name="T92" fmla="*/ 40 w 134"/>
                  <a:gd name="T93" fmla="*/ 58 h 177"/>
                  <a:gd name="T94" fmla="*/ 30 w 134"/>
                  <a:gd name="T95" fmla="*/ 43 h 177"/>
                  <a:gd name="T96" fmla="*/ 20 w 134"/>
                  <a:gd name="T97" fmla="*/ 50 h 177"/>
                  <a:gd name="T98" fmla="*/ 25 w 134"/>
                  <a:gd name="T99" fmla="*/ 70 h 177"/>
                  <a:gd name="T100" fmla="*/ 31 w 134"/>
                  <a:gd name="T101" fmla="*/ 79 h 177"/>
                  <a:gd name="T102" fmla="*/ 42 w 134"/>
                  <a:gd name="T103" fmla="*/ 87 h 177"/>
                  <a:gd name="T104" fmla="*/ 51 w 134"/>
                  <a:gd name="T105" fmla="*/ 105 h 177"/>
                  <a:gd name="T106" fmla="*/ 45 w 134"/>
                  <a:gd name="T107" fmla="*/ 118 h 177"/>
                  <a:gd name="T108" fmla="*/ 32 w 134"/>
                  <a:gd name="T109" fmla="*/ 113 h 177"/>
                  <a:gd name="T110" fmla="*/ 15 w 134"/>
                  <a:gd name="T111" fmla="*/ 100 h 177"/>
                  <a:gd name="T112" fmla="*/ 0 w 134"/>
                  <a:gd name="T113" fmla="*/ 105 h 177"/>
                  <a:gd name="T114" fmla="*/ 101 w 134"/>
                  <a:gd name="T115" fmla="*/ 171 h 177"/>
                  <a:gd name="T116" fmla="*/ 56 w 134"/>
                  <a:gd name="T117" fmla="*/ 169 h 177"/>
                  <a:gd name="T118" fmla="*/ 43 w 134"/>
                  <a:gd name="T119" fmla="*/ 167 h 177"/>
                  <a:gd name="T120" fmla="*/ 30 w 134"/>
                  <a:gd name="T121" fmla="*/ 165 h 177"/>
                  <a:gd name="T122" fmla="*/ 21 w 134"/>
                  <a:gd name="T123" fmla="*/ 16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4" h="177">
                    <a:moveTo>
                      <a:pt x="0" y="109"/>
                    </a:moveTo>
                    <a:cubicBezTo>
                      <a:pt x="0" y="108"/>
                      <a:pt x="0" y="109"/>
                      <a:pt x="1" y="110"/>
                    </a:cubicBezTo>
                    <a:cubicBezTo>
                      <a:pt x="1" y="110"/>
                      <a:pt x="1" y="112"/>
                      <a:pt x="0" y="111"/>
                    </a:cubicBezTo>
                    <a:cubicBezTo>
                      <a:pt x="2" y="114"/>
                      <a:pt x="0" y="111"/>
                      <a:pt x="2" y="111"/>
                    </a:cubicBezTo>
                    <a:cubicBezTo>
                      <a:pt x="1" y="113"/>
                      <a:pt x="2" y="111"/>
                      <a:pt x="2" y="112"/>
                    </a:cubicBezTo>
                    <a:cubicBezTo>
                      <a:pt x="1" y="113"/>
                      <a:pt x="1" y="114"/>
                      <a:pt x="1" y="115"/>
                    </a:cubicBezTo>
                    <a:cubicBezTo>
                      <a:pt x="1" y="115"/>
                      <a:pt x="1" y="115"/>
                      <a:pt x="1" y="116"/>
                    </a:cubicBezTo>
                    <a:cubicBezTo>
                      <a:pt x="1" y="116"/>
                      <a:pt x="0" y="115"/>
                      <a:pt x="0" y="116"/>
                    </a:cubicBezTo>
                    <a:cubicBezTo>
                      <a:pt x="0" y="117"/>
                      <a:pt x="0" y="117"/>
                      <a:pt x="0" y="118"/>
                    </a:cubicBezTo>
                    <a:cubicBezTo>
                      <a:pt x="0" y="119"/>
                      <a:pt x="0" y="122"/>
                      <a:pt x="1" y="119"/>
                    </a:cubicBezTo>
                    <a:cubicBezTo>
                      <a:pt x="1" y="119"/>
                      <a:pt x="2" y="120"/>
                      <a:pt x="2" y="119"/>
                    </a:cubicBezTo>
                    <a:cubicBezTo>
                      <a:pt x="2" y="117"/>
                      <a:pt x="3" y="117"/>
                      <a:pt x="2" y="118"/>
                    </a:cubicBezTo>
                    <a:cubicBezTo>
                      <a:pt x="3" y="118"/>
                      <a:pt x="2" y="118"/>
                      <a:pt x="2" y="119"/>
                    </a:cubicBezTo>
                    <a:cubicBezTo>
                      <a:pt x="2" y="119"/>
                      <a:pt x="2" y="122"/>
                      <a:pt x="2" y="121"/>
                    </a:cubicBezTo>
                    <a:cubicBezTo>
                      <a:pt x="1" y="121"/>
                      <a:pt x="2" y="123"/>
                      <a:pt x="2" y="122"/>
                    </a:cubicBezTo>
                    <a:cubicBezTo>
                      <a:pt x="3" y="121"/>
                      <a:pt x="4" y="121"/>
                      <a:pt x="3" y="122"/>
                    </a:cubicBezTo>
                    <a:cubicBezTo>
                      <a:pt x="3" y="123"/>
                      <a:pt x="3" y="121"/>
                      <a:pt x="3" y="123"/>
                    </a:cubicBezTo>
                    <a:cubicBezTo>
                      <a:pt x="3" y="123"/>
                      <a:pt x="5" y="123"/>
                      <a:pt x="4" y="124"/>
                    </a:cubicBezTo>
                    <a:cubicBezTo>
                      <a:pt x="4" y="125"/>
                      <a:pt x="5" y="126"/>
                      <a:pt x="4" y="125"/>
                    </a:cubicBezTo>
                    <a:cubicBezTo>
                      <a:pt x="4" y="126"/>
                      <a:pt x="5" y="125"/>
                      <a:pt x="5" y="125"/>
                    </a:cubicBezTo>
                    <a:cubicBezTo>
                      <a:pt x="4" y="125"/>
                      <a:pt x="6" y="126"/>
                      <a:pt x="6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5" y="125"/>
                      <a:pt x="7" y="126"/>
                      <a:pt x="6" y="126"/>
                    </a:cubicBezTo>
                    <a:cubicBezTo>
                      <a:pt x="6" y="125"/>
                      <a:pt x="6" y="126"/>
                      <a:pt x="6" y="126"/>
                    </a:cubicBezTo>
                    <a:cubicBezTo>
                      <a:pt x="7" y="126"/>
                      <a:pt x="7" y="126"/>
                      <a:pt x="7" y="127"/>
                    </a:cubicBezTo>
                    <a:cubicBezTo>
                      <a:pt x="8" y="126"/>
                      <a:pt x="7" y="128"/>
                      <a:pt x="7" y="129"/>
                    </a:cubicBezTo>
                    <a:cubicBezTo>
                      <a:pt x="6" y="129"/>
                      <a:pt x="7" y="130"/>
                      <a:pt x="7" y="130"/>
                    </a:cubicBezTo>
                    <a:cubicBezTo>
                      <a:pt x="6" y="130"/>
                      <a:pt x="6" y="131"/>
                      <a:pt x="7" y="131"/>
                    </a:cubicBezTo>
                    <a:cubicBezTo>
                      <a:pt x="7" y="132"/>
                      <a:pt x="7" y="130"/>
                      <a:pt x="8" y="133"/>
                    </a:cubicBezTo>
                    <a:cubicBezTo>
                      <a:pt x="9" y="132"/>
                      <a:pt x="8" y="132"/>
                      <a:pt x="8" y="132"/>
                    </a:cubicBezTo>
                    <a:cubicBezTo>
                      <a:pt x="9" y="133"/>
                      <a:pt x="9" y="133"/>
                      <a:pt x="9" y="134"/>
                    </a:cubicBezTo>
                    <a:cubicBezTo>
                      <a:pt x="10" y="133"/>
                      <a:pt x="10" y="135"/>
                      <a:pt x="10" y="135"/>
                    </a:cubicBezTo>
                    <a:cubicBezTo>
                      <a:pt x="10" y="135"/>
                      <a:pt x="9" y="135"/>
                      <a:pt x="10" y="136"/>
                    </a:cubicBezTo>
                    <a:cubicBezTo>
                      <a:pt x="11" y="135"/>
                      <a:pt x="9" y="134"/>
                      <a:pt x="10" y="135"/>
                    </a:cubicBezTo>
                    <a:cubicBezTo>
                      <a:pt x="10" y="136"/>
                      <a:pt x="9" y="137"/>
                      <a:pt x="10" y="137"/>
                    </a:cubicBezTo>
                    <a:cubicBezTo>
                      <a:pt x="11" y="137"/>
                      <a:pt x="10" y="136"/>
                      <a:pt x="11" y="137"/>
                    </a:cubicBezTo>
                    <a:cubicBezTo>
                      <a:pt x="10" y="138"/>
                      <a:pt x="12" y="138"/>
                      <a:pt x="12" y="138"/>
                    </a:cubicBezTo>
                    <a:cubicBezTo>
                      <a:pt x="12" y="138"/>
                      <a:pt x="11" y="140"/>
                      <a:pt x="12" y="140"/>
                    </a:cubicBezTo>
                    <a:cubicBezTo>
                      <a:pt x="12" y="141"/>
                      <a:pt x="12" y="141"/>
                      <a:pt x="13" y="140"/>
                    </a:cubicBezTo>
                    <a:cubicBezTo>
                      <a:pt x="13" y="141"/>
                      <a:pt x="14" y="140"/>
                      <a:pt x="14" y="141"/>
                    </a:cubicBezTo>
                    <a:cubicBezTo>
                      <a:pt x="14" y="141"/>
                      <a:pt x="15" y="142"/>
                      <a:pt x="13" y="141"/>
                    </a:cubicBezTo>
                    <a:cubicBezTo>
                      <a:pt x="13" y="141"/>
                      <a:pt x="13" y="140"/>
                      <a:pt x="14" y="140"/>
                    </a:cubicBezTo>
                    <a:cubicBezTo>
                      <a:pt x="14" y="142"/>
                      <a:pt x="14" y="142"/>
                      <a:pt x="14" y="141"/>
                    </a:cubicBezTo>
                    <a:cubicBezTo>
                      <a:pt x="13" y="142"/>
                      <a:pt x="14" y="140"/>
                      <a:pt x="13" y="143"/>
                    </a:cubicBezTo>
                    <a:cubicBezTo>
                      <a:pt x="13" y="142"/>
                      <a:pt x="13" y="142"/>
                      <a:pt x="13" y="143"/>
                    </a:cubicBezTo>
                    <a:cubicBezTo>
                      <a:pt x="13" y="142"/>
                      <a:pt x="14" y="144"/>
                      <a:pt x="14" y="145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5" y="145"/>
                      <a:pt x="13" y="145"/>
                      <a:pt x="15" y="147"/>
                    </a:cubicBezTo>
                    <a:cubicBezTo>
                      <a:pt x="15" y="148"/>
                      <a:pt x="15" y="150"/>
                      <a:pt x="14" y="148"/>
                    </a:cubicBezTo>
                    <a:cubicBezTo>
                      <a:pt x="14" y="148"/>
                      <a:pt x="14" y="147"/>
                      <a:pt x="14" y="149"/>
                    </a:cubicBezTo>
                    <a:cubicBezTo>
                      <a:pt x="14" y="150"/>
                      <a:pt x="13" y="149"/>
                      <a:pt x="13" y="149"/>
                    </a:cubicBezTo>
                    <a:cubicBezTo>
                      <a:pt x="14" y="150"/>
                      <a:pt x="14" y="149"/>
                      <a:pt x="14" y="150"/>
                    </a:cubicBezTo>
                    <a:cubicBezTo>
                      <a:pt x="14" y="151"/>
                      <a:pt x="14" y="151"/>
                      <a:pt x="14" y="152"/>
                    </a:cubicBezTo>
                    <a:cubicBezTo>
                      <a:pt x="14" y="152"/>
                      <a:pt x="14" y="152"/>
                      <a:pt x="15" y="152"/>
                    </a:cubicBezTo>
                    <a:cubicBezTo>
                      <a:pt x="15" y="154"/>
                      <a:pt x="16" y="151"/>
                      <a:pt x="15" y="153"/>
                    </a:cubicBezTo>
                    <a:cubicBezTo>
                      <a:pt x="16" y="154"/>
                      <a:pt x="15" y="153"/>
                      <a:pt x="15" y="155"/>
                    </a:cubicBezTo>
                    <a:cubicBezTo>
                      <a:pt x="15" y="156"/>
                      <a:pt x="15" y="157"/>
                      <a:pt x="15" y="157"/>
                    </a:cubicBezTo>
                    <a:cubicBezTo>
                      <a:pt x="15" y="158"/>
                      <a:pt x="15" y="158"/>
                      <a:pt x="15" y="157"/>
                    </a:cubicBezTo>
                    <a:cubicBezTo>
                      <a:pt x="15" y="159"/>
                      <a:pt x="14" y="159"/>
                      <a:pt x="15" y="159"/>
                    </a:cubicBezTo>
                    <a:cubicBezTo>
                      <a:pt x="15" y="160"/>
                      <a:pt x="16" y="160"/>
                      <a:pt x="16" y="159"/>
                    </a:cubicBezTo>
                    <a:cubicBezTo>
                      <a:pt x="16" y="158"/>
                      <a:pt x="17" y="162"/>
                      <a:pt x="16" y="161"/>
                    </a:cubicBezTo>
                    <a:cubicBezTo>
                      <a:pt x="16" y="160"/>
                      <a:pt x="17" y="161"/>
                      <a:pt x="17" y="161"/>
                    </a:cubicBezTo>
                    <a:cubicBezTo>
                      <a:pt x="18" y="159"/>
                      <a:pt x="16" y="163"/>
                      <a:pt x="18" y="162"/>
                    </a:cubicBezTo>
                    <a:cubicBezTo>
                      <a:pt x="17" y="162"/>
                      <a:pt x="17" y="163"/>
                      <a:pt x="18" y="164"/>
                    </a:cubicBezTo>
                    <a:cubicBezTo>
                      <a:pt x="18" y="164"/>
                      <a:pt x="18" y="165"/>
                      <a:pt x="18" y="164"/>
                    </a:cubicBezTo>
                    <a:cubicBezTo>
                      <a:pt x="19" y="164"/>
                      <a:pt x="19" y="165"/>
                      <a:pt x="19" y="165"/>
                    </a:cubicBezTo>
                    <a:cubicBezTo>
                      <a:pt x="20" y="166"/>
                      <a:pt x="20" y="166"/>
                      <a:pt x="19" y="166"/>
                    </a:cubicBezTo>
                    <a:cubicBezTo>
                      <a:pt x="19" y="166"/>
                      <a:pt x="20" y="166"/>
                      <a:pt x="20" y="166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19" y="164"/>
                      <a:pt x="19" y="164"/>
                      <a:pt x="19" y="164"/>
                    </a:cubicBezTo>
                    <a:cubicBezTo>
                      <a:pt x="19" y="163"/>
                      <a:pt x="20" y="166"/>
                      <a:pt x="20" y="165"/>
                    </a:cubicBezTo>
                    <a:cubicBezTo>
                      <a:pt x="20" y="167"/>
                      <a:pt x="20" y="166"/>
                      <a:pt x="20" y="166"/>
                    </a:cubicBezTo>
                    <a:cubicBezTo>
                      <a:pt x="21" y="166"/>
                      <a:pt x="20" y="166"/>
                      <a:pt x="20" y="165"/>
                    </a:cubicBezTo>
                    <a:cubicBezTo>
                      <a:pt x="20" y="164"/>
                      <a:pt x="21" y="165"/>
                      <a:pt x="21" y="165"/>
                    </a:cubicBezTo>
                    <a:cubicBezTo>
                      <a:pt x="21" y="166"/>
                      <a:pt x="21" y="167"/>
                      <a:pt x="21" y="166"/>
                    </a:cubicBezTo>
                    <a:cubicBezTo>
                      <a:pt x="21" y="166"/>
                      <a:pt x="22" y="165"/>
                      <a:pt x="22" y="165"/>
                    </a:cubicBezTo>
                    <a:cubicBezTo>
                      <a:pt x="22" y="166"/>
                      <a:pt x="22" y="165"/>
                      <a:pt x="22" y="165"/>
                    </a:cubicBezTo>
                    <a:cubicBezTo>
                      <a:pt x="21" y="163"/>
                      <a:pt x="22" y="167"/>
                      <a:pt x="22" y="165"/>
                    </a:cubicBezTo>
                    <a:cubicBezTo>
                      <a:pt x="23" y="166"/>
                      <a:pt x="22" y="167"/>
                      <a:pt x="23" y="166"/>
                    </a:cubicBezTo>
                    <a:cubicBezTo>
                      <a:pt x="23" y="166"/>
                      <a:pt x="24" y="167"/>
                      <a:pt x="24" y="166"/>
                    </a:cubicBezTo>
                    <a:cubicBezTo>
                      <a:pt x="23" y="165"/>
                      <a:pt x="24" y="164"/>
                      <a:pt x="24" y="164"/>
                    </a:cubicBezTo>
                    <a:cubicBezTo>
                      <a:pt x="24" y="164"/>
                      <a:pt x="24" y="164"/>
                      <a:pt x="25" y="164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25" y="165"/>
                      <a:pt x="25" y="165"/>
                      <a:pt x="25" y="165"/>
                    </a:cubicBezTo>
                    <a:cubicBezTo>
                      <a:pt x="25" y="164"/>
                      <a:pt x="25" y="166"/>
                      <a:pt x="25" y="165"/>
                    </a:cubicBezTo>
                    <a:cubicBezTo>
                      <a:pt x="25" y="165"/>
                      <a:pt x="25" y="166"/>
                      <a:pt x="25" y="165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25" y="166"/>
                      <a:pt x="25" y="166"/>
                      <a:pt x="26" y="166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6" y="166"/>
                      <a:pt x="25" y="166"/>
                      <a:pt x="25" y="167"/>
                    </a:cubicBezTo>
                    <a:cubicBezTo>
                      <a:pt x="25" y="168"/>
                      <a:pt x="25" y="168"/>
                      <a:pt x="26" y="167"/>
                    </a:cubicBezTo>
                    <a:cubicBezTo>
                      <a:pt x="26" y="167"/>
                      <a:pt x="26" y="166"/>
                      <a:pt x="27" y="167"/>
                    </a:cubicBezTo>
                    <a:cubicBezTo>
                      <a:pt x="26" y="167"/>
                      <a:pt x="27" y="169"/>
                      <a:pt x="27" y="169"/>
                    </a:cubicBezTo>
                    <a:cubicBezTo>
                      <a:pt x="26" y="169"/>
                      <a:pt x="27" y="169"/>
                      <a:pt x="27" y="169"/>
                    </a:cubicBezTo>
                    <a:cubicBezTo>
                      <a:pt x="27" y="169"/>
                      <a:pt x="27" y="168"/>
                      <a:pt x="27" y="168"/>
                    </a:cubicBezTo>
                    <a:cubicBezTo>
                      <a:pt x="28" y="169"/>
                      <a:pt x="27" y="169"/>
                      <a:pt x="28" y="169"/>
                    </a:cubicBezTo>
                    <a:cubicBezTo>
                      <a:pt x="28" y="169"/>
                      <a:pt x="27" y="169"/>
                      <a:pt x="28" y="170"/>
                    </a:cubicBezTo>
                    <a:cubicBezTo>
                      <a:pt x="29" y="170"/>
                      <a:pt x="30" y="169"/>
                      <a:pt x="29" y="169"/>
                    </a:cubicBezTo>
                    <a:cubicBezTo>
                      <a:pt x="29" y="169"/>
                      <a:pt x="28" y="169"/>
                      <a:pt x="29" y="168"/>
                    </a:cubicBezTo>
                    <a:cubicBezTo>
                      <a:pt x="28" y="168"/>
                      <a:pt x="29" y="168"/>
                      <a:pt x="29" y="168"/>
                    </a:cubicBezTo>
                    <a:cubicBezTo>
                      <a:pt x="29" y="167"/>
                      <a:pt x="29" y="169"/>
                      <a:pt x="28" y="168"/>
                    </a:cubicBezTo>
                    <a:cubicBezTo>
                      <a:pt x="28" y="167"/>
                      <a:pt x="28" y="167"/>
                      <a:pt x="28" y="167"/>
                    </a:cubicBezTo>
                    <a:cubicBezTo>
                      <a:pt x="28" y="166"/>
                      <a:pt x="28" y="166"/>
                      <a:pt x="28" y="166"/>
                    </a:cubicBezTo>
                    <a:cubicBezTo>
                      <a:pt x="28" y="165"/>
                      <a:pt x="28" y="166"/>
                      <a:pt x="29" y="166"/>
                    </a:cubicBezTo>
                    <a:cubicBezTo>
                      <a:pt x="29" y="165"/>
                      <a:pt x="30" y="166"/>
                      <a:pt x="30" y="166"/>
                    </a:cubicBezTo>
                    <a:cubicBezTo>
                      <a:pt x="30" y="167"/>
                      <a:pt x="29" y="166"/>
                      <a:pt x="29" y="166"/>
                    </a:cubicBezTo>
                    <a:cubicBezTo>
                      <a:pt x="29" y="167"/>
                      <a:pt x="29" y="168"/>
                      <a:pt x="30" y="166"/>
                    </a:cubicBezTo>
                    <a:cubicBezTo>
                      <a:pt x="30" y="166"/>
                      <a:pt x="30" y="166"/>
                      <a:pt x="30" y="166"/>
                    </a:cubicBezTo>
                    <a:cubicBezTo>
                      <a:pt x="30" y="165"/>
                      <a:pt x="30" y="165"/>
                      <a:pt x="30" y="166"/>
                    </a:cubicBezTo>
                    <a:cubicBezTo>
                      <a:pt x="30" y="165"/>
                      <a:pt x="30" y="165"/>
                      <a:pt x="31" y="165"/>
                    </a:cubicBezTo>
                    <a:cubicBezTo>
                      <a:pt x="31" y="165"/>
                      <a:pt x="31" y="164"/>
                      <a:pt x="31" y="164"/>
                    </a:cubicBezTo>
                    <a:cubicBezTo>
                      <a:pt x="32" y="163"/>
                      <a:pt x="31" y="163"/>
                      <a:pt x="32" y="163"/>
                    </a:cubicBezTo>
                    <a:cubicBezTo>
                      <a:pt x="32" y="165"/>
                      <a:pt x="32" y="164"/>
                      <a:pt x="32" y="165"/>
                    </a:cubicBezTo>
                    <a:cubicBezTo>
                      <a:pt x="32" y="166"/>
                      <a:pt x="32" y="164"/>
                      <a:pt x="31" y="165"/>
                    </a:cubicBezTo>
                    <a:cubicBezTo>
                      <a:pt x="31" y="165"/>
                      <a:pt x="31" y="165"/>
                      <a:pt x="31" y="165"/>
                    </a:cubicBezTo>
                    <a:cubicBezTo>
                      <a:pt x="31" y="166"/>
                      <a:pt x="31" y="165"/>
                      <a:pt x="32" y="165"/>
                    </a:cubicBezTo>
                    <a:cubicBezTo>
                      <a:pt x="33" y="167"/>
                      <a:pt x="33" y="167"/>
                      <a:pt x="33" y="167"/>
                    </a:cubicBezTo>
                    <a:cubicBezTo>
                      <a:pt x="33" y="167"/>
                      <a:pt x="33" y="167"/>
                      <a:pt x="33" y="167"/>
                    </a:cubicBezTo>
                    <a:cubicBezTo>
                      <a:pt x="33" y="167"/>
                      <a:pt x="33" y="167"/>
                      <a:pt x="33" y="168"/>
                    </a:cubicBezTo>
                    <a:cubicBezTo>
                      <a:pt x="34" y="167"/>
                      <a:pt x="33" y="169"/>
                      <a:pt x="34" y="169"/>
                    </a:cubicBezTo>
                    <a:cubicBezTo>
                      <a:pt x="34" y="170"/>
                      <a:pt x="34" y="169"/>
                      <a:pt x="34" y="169"/>
                    </a:cubicBezTo>
                    <a:cubicBezTo>
                      <a:pt x="34" y="169"/>
                      <a:pt x="35" y="170"/>
                      <a:pt x="35" y="169"/>
                    </a:cubicBezTo>
                    <a:cubicBezTo>
                      <a:pt x="35" y="169"/>
                      <a:pt x="36" y="169"/>
                      <a:pt x="36" y="169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69"/>
                      <a:pt x="37" y="169"/>
                      <a:pt x="37" y="168"/>
                    </a:cubicBezTo>
                    <a:cubicBezTo>
                      <a:pt x="38" y="168"/>
                      <a:pt x="37" y="167"/>
                      <a:pt x="38" y="167"/>
                    </a:cubicBezTo>
                    <a:cubicBezTo>
                      <a:pt x="37" y="167"/>
                      <a:pt x="37" y="166"/>
                      <a:pt x="37" y="166"/>
                    </a:cubicBezTo>
                    <a:cubicBezTo>
                      <a:pt x="37" y="166"/>
                      <a:pt x="37" y="166"/>
                      <a:pt x="37" y="166"/>
                    </a:cubicBezTo>
                    <a:cubicBezTo>
                      <a:pt x="37" y="166"/>
                      <a:pt x="38" y="166"/>
                      <a:pt x="37" y="166"/>
                    </a:cubicBezTo>
                    <a:cubicBezTo>
                      <a:pt x="37" y="166"/>
                      <a:pt x="37" y="166"/>
                      <a:pt x="37" y="166"/>
                    </a:cubicBezTo>
                    <a:cubicBezTo>
                      <a:pt x="37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4"/>
                      <a:pt x="36" y="165"/>
                      <a:pt x="36" y="165"/>
                    </a:cubicBezTo>
                    <a:cubicBezTo>
                      <a:pt x="36" y="165"/>
                      <a:pt x="36" y="165"/>
                      <a:pt x="36" y="165"/>
                    </a:cubicBezTo>
                    <a:cubicBezTo>
                      <a:pt x="37" y="165"/>
                      <a:pt x="37" y="165"/>
                      <a:pt x="37" y="165"/>
                    </a:cubicBezTo>
                    <a:cubicBezTo>
                      <a:pt x="37" y="165"/>
                      <a:pt x="37" y="165"/>
                      <a:pt x="37" y="165"/>
                    </a:cubicBezTo>
                    <a:cubicBezTo>
                      <a:pt x="37" y="165"/>
                      <a:pt x="37" y="165"/>
                      <a:pt x="37" y="165"/>
                    </a:cubicBezTo>
                    <a:cubicBezTo>
                      <a:pt x="37" y="165"/>
                      <a:pt x="38" y="165"/>
                      <a:pt x="38" y="165"/>
                    </a:cubicBezTo>
                    <a:cubicBezTo>
                      <a:pt x="38" y="165"/>
                      <a:pt x="38" y="164"/>
                      <a:pt x="38" y="165"/>
                    </a:cubicBezTo>
                    <a:cubicBezTo>
                      <a:pt x="38" y="164"/>
                      <a:pt x="38" y="164"/>
                      <a:pt x="38" y="165"/>
                    </a:cubicBezTo>
                    <a:cubicBezTo>
                      <a:pt x="38" y="165"/>
                      <a:pt x="39" y="165"/>
                      <a:pt x="40" y="166"/>
                    </a:cubicBezTo>
                    <a:cubicBezTo>
                      <a:pt x="39" y="166"/>
                      <a:pt x="39" y="166"/>
                      <a:pt x="39" y="166"/>
                    </a:cubicBezTo>
                    <a:cubicBezTo>
                      <a:pt x="39" y="166"/>
                      <a:pt x="39" y="166"/>
                      <a:pt x="39" y="166"/>
                    </a:cubicBezTo>
                    <a:cubicBezTo>
                      <a:pt x="39" y="166"/>
                      <a:pt x="39" y="166"/>
                      <a:pt x="39" y="166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8"/>
                      <a:pt x="39" y="168"/>
                      <a:pt x="39" y="168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6"/>
                      <a:pt x="40" y="167"/>
                    </a:cubicBezTo>
                    <a:cubicBezTo>
                      <a:pt x="40" y="168"/>
                      <a:pt x="40" y="167"/>
                      <a:pt x="41" y="167"/>
                    </a:cubicBezTo>
                    <a:cubicBezTo>
                      <a:pt x="41" y="167"/>
                      <a:pt x="41" y="166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2" y="167"/>
                      <a:pt x="42" y="167"/>
                      <a:pt x="42" y="167"/>
                    </a:cubicBezTo>
                    <a:cubicBezTo>
                      <a:pt x="40" y="167"/>
                      <a:pt x="41" y="166"/>
                      <a:pt x="42" y="166"/>
                    </a:cubicBezTo>
                    <a:cubicBezTo>
                      <a:pt x="42" y="165"/>
                      <a:pt x="42" y="166"/>
                      <a:pt x="42" y="166"/>
                    </a:cubicBezTo>
                    <a:cubicBezTo>
                      <a:pt x="42" y="166"/>
                      <a:pt x="42" y="165"/>
                      <a:pt x="42" y="166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42" y="166"/>
                      <a:pt x="43" y="166"/>
                      <a:pt x="43" y="166"/>
                    </a:cubicBezTo>
                    <a:cubicBezTo>
                      <a:pt x="43" y="166"/>
                      <a:pt x="43" y="167"/>
                      <a:pt x="43" y="167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43" y="168"/>
                      <a:pt x="43" y="168"/>
                      <a:pt x="43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2" y="169"/>
                      <a:pt x="42" y="169"/>
                      <a:pt x="42" y="169"/>
                    </a:cubicBezTo>
                    <a:cubicBezTo>
                      <a:pt x="41" y="170"/>
                      <a:pt x="41" y="170"/>
                      <a:pt x="41" y="170"/>
                    </a:cubicBezTo>
                    <a:cubicBezTo>
                      <a:pt x="40" y="168"/>
                      <a:pt x="42" y="169"/>
                      <a:pt x="41" y="168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0" y="168"/>
                      <a:pt x="40" y="169"/>
                      <a:pt x="40" y="170"/>
                    </a:cubicBezTo>
                    <a:cubicBezTo>
                      <a:pt x="40" y="170"/>
                      <a:pt x="40" y="170"/>
                      <a:pt x="40" y="170"/>
                    </a:cubicBezTo>
                    <a:cubicBezTo>
                      <a:pt x="40" y="169"/>
                      <a:pt x="41" y="170"/>
                      <a:pt x="40" y="170"/>
                    </a:cubicBezTo>
                    <a:cubicBezTo>
                      <a:pt x="41" y="169"/>
                      <a:pt x="41" y="170"/>
                      <a:pt x="40" y="171"/>
                    </a:cubicBezTo>
                    <a:cubicBezTo>
                      <a:pt x="40" y="171"/>
                      <a:pt x="40" y="171"/>
                      <a:pt x="40" y="171"/>
                    </a:cubicBezTo>
                    <a:cubicBezTo>
                      <a:pt x="40" y="171"/>
                      <a:pt x="40" y="171"/>
                      <a:pt x="40" y="171"/>
                    </a:cubicBezTo>
                    <a:cubicBezTo>
                      <a:pt x="40" y="171"/>
                      <a:pt x="40" y="171"/>
                      <a:pt x="40" y="171"/>
                    </a:cubicBezTo>
                    <a:cubicBezTo>
                      <a:pt x="40" y="171"/>
                      <a:pt x="40" y="171"/>
                      <a:pt x="41" y="171"/>
                    </a:cubicBezTo>
                    <a:cubicBezTo>
                      <a:pt x="41" y="170"/>
                      <a:pt x="41" y="171"/>
                      <a:pt x="42" y="171"/>
                    </a:cubicBezTo>
                    <a:cubicBezTo>
                      <a:pt x="41" y="172"/>
                      <a:pt x="42" y="173"/>
                      <a:pt x="42" y="172"/>
                    </a:cubicBezTo>
                    <a:cubicBezTo>
                      <a:pt x="42" y="171"/>
                      <a:pt x="42" y="171"/>
                      <a:pt x="42" y="171"/>
                    </a:cubicBezTo>
                    <a:cubicBezTo>
                      <a:pt x="42" y="171"/>
                      <a:pt x="42" y="171"/>
                      <a:pt x="42" y="171"/>
                    </a:cubicBezTo>
                    <a:cubicBezTo>
                      <a:pt x="42" y="171"/>
                      <a:pt x="42" y="171"/>
                      <a:pt x="42" y="170"/>
                    </a:cubicBezTo>
                    <a:cubicBezTo>
                      <a:pt x="43" y="170"/>
                      <a:pt x="43" y="171"/>
                      <a:pt x="42" y="171"/>
                    </a:cubicBezTo>
                    <a:cubicBezTo>
                      <a:pt x="43" y="171"/>
                      <a:pt x="43" y="171"/>
                      <a:pt x="43" y="171"/>
                    </a:cubicBezTo>
                    <a:cubicBezTo>
                      <a:pt x="43" y="171"/>
                      <a:pt x="43" y="172"/>
                      <a:pt x="43" y="171"/>
                    </a:cubicBezTo>
                    <a:cubicBezTo>
                      <a:pt x="43" y="172"/>
                      <a:pt x="43" y="171"/>
                      <a:pt x="44" y="171"/>
                    </a:cubicBezTo>
                    <a:cubicBezTo>
                      <a:pt x="44" y="170"/>
                      <a:pt x="44" y="170"/>
                      <a:pt x="44" y="170"/>
                    </a:cubicBezTo>
                    <a:cubicBezTo>
                      <a:pt x="45" y="170"/>
                      <a:pt x="45" y="170"/>
                      <a:pt x="45" y="170"/>
                    </a:cubicBezTo>
                    <a:cubicBezTo>
                      <a:pt x="45" y="170"/>
                      <a:pt x="45" y="170"/>
                      <a:pt x="45" y="169"/>
                    </a:cubicBezTo>
                    <a:cubicBezTo>
                      <a:pt x="45" y="170"/>
                      <a:pt x="45" y="168"/>
                      <a:pt x="45" y="169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46" y="169"/>
                      <a:pt x="46" y="170"/>
                      <a:pt x="46" y="169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47" y="170"/>
                      <a:pt x="47" y="170"/>
                      <a:pt x="47" y="169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47" y="168"/>
                      <a:pt x="47" y="169"/>
                      <a:pt x="47" y="169"/>
                    </a:cubicBezTo>
                    <a:cubicBezTo>
                      <a:pt x="47" y="170"/>
                      <a:pt x="47" y="170"/>
                      <a:pt x="47" y="170"/>
                    </a:cubicBezTo>
                    <a:cubicBezTo>
                      <a:pt x="47" y="170"/>
                      <a:pt x="47" y="169"/>
                      <a:pt x="48" y="169"/>
                    </a:cubicBezTo>
                    <a:cubicBezTo>
                      <a:pt x="47" y="169"/>
                      <a:pt x="47" y="169"/>
                      <a:pt x="47" y="169"/>
                    </a:cubicBezTo>
                    <a:cubicBezTo>
                      <a:pt x="48" y="170"/>
                      <a:pt x="47" y="170"/>
                      <a:pt x="47" y="170"/>
                    </a:cubicBezTo>
                    <a:cubicBezTo>
                      <a:pt x="47" y="170"/>
                      <a:pt x="47" y="170"/>
                      <a:pt x="47" y="170"/>
                    </a:cubicBezTo>
                    <a:cubicBezTo>
                      <a:pt x="48" y="170"/>
                      <a:pt x="48" y="170"/>
                      <a:pt x="48" y="169"/>
                    </a:cubicBezTo>
                    <a:cubicBezTo>
                      <a:pt x="48" y="168"/>
                      <a:pt x="48" y="170"/>
                      <a:pt x="48" y="169"/>
                    </a:cubicBezTo>
                    <a:cubicBezTo>
                      <a:pt x="48" y="169"/>
                      <a:pt x="48" y="171"/>
                      <a:pt x="48" y="169"/>
                    </a:cubicBezTo>
                    <a:cubicBezTo>
                      <a:pt x="48" y="170"/>
                      <a:pt x="48" y="170"/>
                      <a:pt x="48" y="170"/>
                    </a:cubicBezTo>
                    <a:cubicBezTo>
                      <a:pt x="49" y="170"/>
                      <a:pt x="49" y="169"/>
                      <a:pt x="48" y="170"/>
                    </a:cubicBezTo>
                    <a:cubicBezTo>
                      <a:pt x="49" y="170"/>
                      <a:pt x="49" y="171"/>
                      <a:pt x="49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50" y="171"/>
                      <a:pt x="50" y="171"/>
                      <a:pt x="50" y="171"/>
                    </a:cubicBezTo>
                    <a:cubicBezTo>
                      <a:pt x="50" y="171"/>
                      <a:pt x="50" y="171"/>
                      <a:pt x="50" y="172"/>
                    </a:cubicBezTo>
                    <a:cubicBezTo>
                      <a:pt x="50" y="172"/>
                      <a:pt x="50" y="172"/>
                      <a:pt x="51" y="172"/>
                    </a:cubicBezTo>
                    <a:cubicBezTo>
                      <a:pt x="51" y="173"/>
                      <a:pt x="51" y="173"/>
                      <a:pt x="51" y="173"/>
                    </a:cubicBezTo>
                    <a:cubicBezTo>
                      <a:pt x="51" y="174"/>
                      <a:pt x="51" y="174"/>
                      <a:pt x="51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49" y="173"/>
                      <a:pt x="49" y="175"/>
                      <a:pt x="50" y="174"/>
                    </a:cubicBezTo>
                    <a:cubicBezTo>
                      <a:pt x="50" y="173"/>
                      <a:pt x="49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5"/>
                      <a:pt x="50" y="175"/>
                      <a:pt x="50" y="174"/>
                    </a:cubicBezTo>
                    <a:cubicBezTo>
                      <a:pt x="50" y="174"/>
                      <a:pt x="51" y="174"/>
                      <a:pt x="51" y="174"/>
                    </a:cubicBezTo>
                    <a:cubicBezTo>
                      <a:pt x="51" y="174"/>
                      <a:pt x="51" y="175"/>
                      <a:pt x="51" y="174"/>
                    </a:cubicBezTo>
                    <a:cubicBezTo>
                      <a:pt x="52" y="174"/>
                      <a:pt x="50" y="173"/>
                      <a:pt x="52" y="174"/>
                    </a:cubicBezTo>
                    <a:cubicBezTo>
                      <a:pt x="51" y="174"/>
                      <a:pt x="52" y="174"/>
                      <a:pt x="52" y="174"/>
                    </a:cubicBezTo>
                    <a:cubicBezTo>
                      <a:pt x="52" y="174"/>
                      <a:pt x="52" y="174"/>
                      <a:pt x="52" y="174"/>
                    </a:cubicBezTo>
                    <a:cubicBezTo>
                      <a:pt x="52" y="174"/>
                      <a:pt x="52" y="174"/>
                      <a:pt x="52" y="174"/>
                    </a:cubicBezTo>
                    <a:cubicBezTo>
                      <a:pt x="52" y="173"/>
                      <a:pt x="52" y="173"/>
                      <a:pt x="52" y="173"/>
                    </a:cubicBezTo>
                    <a:cubicBezTo>
                      <a:pt x="52" y="173"/>
                      <a:pt x="52" y="174"/>
                      <a:pt x="52" y="174"/>
                    </a:cubicBezTo>
                    <a:cubicBezTo>
                      <a:pt x="52" y="174"/>
                      <a:pt x="52" y="174"/>
                      <a:pt x="52" y="174"/>
                    </a:cubicBezTo>
                    <a:cubicBezTo>
                      <a:pt x="52" y="173"/>
                      <a:pt x="52" y="173"/>
                      <a:pt x="52" y="173"/>
                    </a:cubicBezTo>
                    <a:cubicBezTo>
                      <a:pt x="52" y="173"/>
                      <a:pt x="52" y="173"/>
                      <a:pt x="51" y="173"/>
                    </a:cubicBezTo>
                    <a:cubicBezTo>
                      <a:pt x="52" y="174"/>
                      <a:pt x="51" y="173"/>
                      <a:pt x="52" y="173"/>
                    </a:cubicBezTo>
                    <a:cubicBezTo>
                      <a:pt x="52" y="173"/>
                      <a:pt x="52" y="173"/>
                      <a:pt x="52" y="173"/>
                    </a:cubicBezTo>
                    <a:cubicBezTo>
                      <a:pt x="52" y="173"/>
                      <a:pt x="52" y="172"/>
                      <a:pt x="52" y="173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3" y="171"/>
                      <a:pt x="53" y="171"/>
                      <a:pt x="53" y="171"/>
                    </a:cubicBezTo>
                    <a:cubicBezTo>
                      <a:pt x="53" y="172"/>
                      <a:pt x="53" y="171"/>
                      <a:pt x="53" y="171"/>
                    </a:cubicBezTo>
                    <a:cubicBezTo>
                      <a:pt x="54" y="171"/>
                      <a:pt x="54" y="171"/>
                      <a:pt x="54" y="172"/>
                    </a:cubicBezTo>
                    <a:cubicBezTo>
                      <a:pt x="53" y="172"/>
                      <a:pt x="53" y="173"/>
                      <a:pt x="54" y="173"/>
                    </a:cubicBezTo>
                    <a:cubicBezTo>
                      <a:pt x="54" y="173"/>
                      <a:pt x="54" y="173"/>
                      <a:pt x="54" y="173"/>
                    </a:cubicBezTo>
                    <a:cubicBezTo>
                      <a:pt x="54" y="173"/>
                      <a:pt x="54" y="173"/>
                      <a:pt x="54" y="173"/>
                    </a:cubicBezTo>
                    <a:cubicBezTo>
                      <a:pt x="54" y="173"/>
                      <a:pt x="54" y="173"/>
                      <a:pt x="54" y="173"/>
                    </a:cubicBezTo>
                    <a:cubicBezTo>
                      <a:pt x="54" y="173"/>
                      <a:pt x="55" y="174"/>
                      <a:pt x="55" y="174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3"/>
                      <a:pt x="55" y="173"/>
                      <a:pt x="55" y="17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6" y="174"/>
                      <a:pt x="56" y="174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7" y="173"/>
                      <a:pt x="57" y="173"/>
                      <a:pt x="57" y="173"/>
                    </a:cubicBezTo>
                    <a:cubicBezTo>
                      <a:pt x="57" y="173"/>
                      <a:pt x="57" y="173"/>
                      <a:pt x="57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7" y="173"/>
                      <a:pt x="57" y="173"/>
                      <a:pt x="57" y="173"/>
                    </a:cubicBezTo>
                    <a:cubicBezTo>
                      <a:pt x="57" y="173"/>
                      <a:pt x="57" y="173"/>
                      <a:pt x="57" y="173"/>
                    </a:cubicBezTo>
                    <a:cubicBezTo>
                      <a:pt x="57" y="173"/>
                      <a:pt x="57" y="173"/>
                      <a:pt x="57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7" y="173"/>
                      <a:pt x="57" y="173"/>
                      <a:pt x="57" y="173"/>
                    </a:cubicBezTo>
                    <a:cubicBezTo>
                      <a:pt x="57" y="173"/>
                      <a:pt x="57" y="173"/>
                      <a:pt x="57" y="173"/>
                    </a:cubicBezTo>
                    <a:cubicBezTo>
                      <a:pt x="57" y="172"/>
                      <a:pt x="57" y="172"/>
                      <a:pt x="57" y="172"/>
                    </a:cubicBezTo>
                    <a:cubicBezTo>
                      <a:pt x="57" y="172"/>
                      <a:pt x="57" y="172"/>
                      <a:pt x="57" y="172"/>
                    </a:cubicBezTo>
                    <a:cubicBezTo>
                      <a:pt x="57" y="172"/>
                      <a:pt x="57" y="172"/>
                      <a:pt x="57" y="172"/>
                    </a:cubicBezTo>
                    <a:cubicBezTo>
                      <a:pt x="57" y="173"/>
                      <a:pt x="57" y="173"/>
                      <a:pt x="57" y="173"/>
                    </a:cubicBezTo>
                    <a:cubicBezTo>
                      <a:pt x="57" y="173"/>
                      <a:pt x="57" y="173"/>
                      <a:pt x="57" y="173"/>
                    </a:cubicBezTo>
                    <a:cubicBezTo>
                      <a:pt x="57" y="173"/>
                      <a:pt x="58" y="173"/>
                      <a:pt x="58" y="173"/>
                    </a:cubicBezTo>
                    <a:cubicBezTo>
                      <a:pt x="58" y="173"/>
                      <a:pt x="58" y="174"/>
                      <a:pt x="58" y="173"/>
                    </a:cubicBezTo>
                    <a:cubicBezTo>
                      <a:pt x="58" y="173"/>
                      <a:pt x="58" y="173"/>
                      <a:pt x="58" y="173"/>
                    </a:cubicBezTo>
                    <a:cubicBezTo>
                      <a:pt x="58" y="173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9" y="172"/>
                      <a:pt x="59" y="172"/>
                      <a:pt x="59" y="172"/>
                    </a:cubicBezTo>
                    <a:cubicBezTo>
                      <a:pt x="59" y="172"/>
                      <a:pt x="59" y="172"/>
                      <a:pt x="59" y="172"/>
                    </a:cubicBezTo>
                    <a:cubicBezTo>
                      <a:pt x="59" y="173"/>
                      <a:pt x="59" y="173"/>
                      <a:pt x="59" y="172"/>
                    </a:cubicBezTo>
                    <a:cubicBezTo>
                      <a:pt x="60" y="173"/>
                      <a:pt x="60" y="172"/>
                      <a:pt x="60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59" y="170"/>
                      <a:pt x="59" y="170"/>
                      <a:pt x="59" y="170"/>
                    </a:cubicBezTo>
                    <a:cubicBezTo>
                      <a:pt x="60" y="170"/>
                      <a:pt x="60" y="170"/>
                      <a:pt x="60" y="170"/>
                    </a:cubicBezTo>
                    <a:cubicBezTo>
                      <a:pt x="60" y="171"/>
                      <a:pt x="60" y="170"/>
                      <a:pt x="60" y="170"/>
                    </a:cubicBezTo>
                    <a:cubicBezTo>
                      <a:pt x="61" y="171"/>
                      <a:pt x="60" y="170"/>
                      <a:pt x="60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61" y="171"/>
                      <a:pt x="60" y="172"/>
                      <a:pt x="61" y="171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2" y="171"/>
                      <a:pt x="62" y="171"/>
                      <a:pt x="62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1"/>
                    </a:cubicBezTo>
                    <a:cubicBezTo>
                      <a:pt x="63" y="171"/>
                      <a:pt x="63" y="171"/>
                      <a:pt x="63" y="171"/>
                    </a:cubicBezTo>
                    <a:cubicBezTo>
                      <a:pt x="63" y="171"/>
                      <a:pt x="63" y="171"/>
                      <a:pt x="63" y="171"/>
                    </a:cubicBezTo>
                    <a:cubicBezTo>
                      <a:pt x="63" y="171"/>
                      <a:pt x="63" y="171"/>
                      <a:pt x="63" y="170"/>
                    </a:cubicBezTo>
                    <a:cubicBezTo>
                      <a:pt x="63" y="171"/>
                      <a:pt x="63" y="171"/>
                      <a:pt x="63" y="171"/>
                    </a:cubicBezTo>
                    <a:cubicBezTo>
                      <a:pt x="63" y="171"/>
                      <a:pt x="63" y="171"/>
                      <a:pt x="63" y="171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3"/>
                      <a:pt x="63" y="173"/>
                      <a:pt x="63" y="173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63" y="173"/>
                      <a:pt x="64" y="172"/>
                      <a:pt x="64" y="173"/>
                    </a:cubicBezTo>
                    <a:cubicBezTo>
                      <a:pt x="63" y="173"/>
                      <a:pt x="63" y="173"/>
                      <a:pt x="63" y="173"/>
                    </a:cubicBezTo>
                    <a:cubicBezTo>
                      <a:pt x="63" y="173"/>
                      <a:pt x="64" y="174"/>
                      <a:pt x="64" y="173"/>
                    </a:cubicBezTo>
                    <a:cubicBezTo>
                      <a:pt x="65" y="173"/>
                      <a:pt x="64" y="174"/>
                      <a:pt x="65" y="174"/>
                    </a:cubicBezTo>
                    <a:cubicBezTo>
                      <a:pt x="64" y="174"/>
                      <a:pt x="64" y="174"/>
                      <a:pt x="64" y="174"/>
                    </a:cubicBezTo>
                    <a:cubicBezTo>
                      <a:pt x="65" y="174"/>
                      <a:pt x="65" y="174"/>
                      <a:pt x="65" y="174"/>
                    </a:cubicBezTo>
                    <a:cubicBezTo>
                      <a:pt x="65" y="173"/>
                      <a:pt x="65" y="173"/>
                      <a:pt x="65" y="173"/>
                    </a:cubicBezTo>
                    <a:cubicBezTo>
                      <a:pt x="65" y="173"/>
                      <a:pt x="65" y="173"/>
                      <a:pt x="65" y="173"/>
                    </a:cubicBezTo>
                    <a:cubicBezTo>
                      <a:pt x="65" y="172"/>
                      <a:pt x="66" y="173"/>
                      <a:pt x="66" y="173"/>
                    </a:cubicBezTo>
                    <a:cubicBezTo>
                      <a:pt x="66" y="174"/>
                      <a:pt x="66" y="175"/>
                      <a:pt x="66" y="174"/>
                    </a:cubicBezTo>
                    <a:cubicBezTo>
                      <a:pt x="66" y="174"/>
                      <a:pt x="66" y="174"/>
                      <a:pt x="66" y="174"/>
                    </a:cubicBezTo>
                    <a:cubicBezTo>
                      <a:pt x="66" y="174"/>
                      <a:pt x="66" y="174"/>
                      <a:pt x="66" y="174"/>
                    </a:cubicBezTo>
                    <a:cubicBezTo>
                      <a:pt x="66" y="174"/>
                      <a:pt x="66" y="174"/>
                      <a:pt x="66" y="174"/>
                    </a:cubicBezTo>
                    <a:cubicBezTo>
                      <a:pt x="66" y="174"/>
                      <a:pt x="66" y="175"/>
                      <a:pt x="66" y="176"/>
                    </a:cubicBezTo>
                    <a:cubicBezTo>
                      <a:pt x="68" y="176"/>
                      <a:pt x="68" y="176"/>
                      <a:pt x="68" y="176"/>
                    </a:cubicBezTo>
                    <a:cubicBezTo>
                      <a:pt x="68" y="176"/>
                      <a:pt x="68" y="175"/>
                      <a:pt x="68" y="175"/>
                    </a:cubicBezTo>
                    <a:cubicBezTo>
                      <a:pt x="68" y="174"/>
                      <a:pt x="68" y="174"/>
                      <a:pt x="68" y="174"/>
                    </a:cubicBezTo>
                    <a:cubicBezTo>
                      <a:pt x="69" y="175"/>
                      <a:pt x="68" y="174"/>
                      <a:pt x="68" y="174"/>
                    </a:cubicBezTo>
                    <a:cubicBezTo>
                      <a:pt x="68" y="174"/>
                      <a:pt x="68" y="174"/>
                      <a:pt x="68" y="174"/>
                    </a:cubicBezTo>
                    <a:cubicBezTo>
                      <a:pt x="69" y="174"/>
                      <a:pt x="70" y="174"/>
                      <a:pt x="68" y="173"/>
                    </a:cubicBezTo>
                    <a:cubicBezTo>
                      <a:pt x="67" y="173"/>
                      <a:pt x="68" y="173"/>
                      <a:pt x="68" y="172"/>
                    </a:cubicBezTo>
                    <a:cubicBezTo>
                      <a:pt x="68" y="173"/>
                      <a:pt x="68" y="172"/>
                      <a:pt x="69" y="172"/>
                    </a:cubicBezTo>
                    <a:cubicBezTo>
                      <a:pt x="69" y="171"/>
                      <a:pt x="69" y="171"/>
                      <a:pt x="69" y="171"/>
                    </a:cubicBezTo>
                    <a:cubicBezTo>
                      <a:pt x="69" y="171"/>
                      <a:pt x="69" y="171"/>
                      <a:pt x="69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9" y="170"/>
                      <a:pt x="69" y="170"/>
                      <a:pt x="69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9" y="170"/>
                      <a:pt x="69" y="170"/>
                      <a:pt x="69" y="170"/>
                    </a:cubicBezTo>
                    <a:cubicBezTo>
                      <a:pt x="69" y="170"/>
                      <a:pt x="69" y="170"/>
                      <a:pt x="69" y="170"/>
                    </a:cubicBezTo>
                    <a:cubicBezTo>
                      <a:pt x="69" y="170"/>
                      <a:pt x="69" y="170"/>
                      <a:pt x="69" y="170"/>
                    </a:cubicBezTo>
                    <a:cubicBezTo>
                      <a:pt x="69" y="170"/>
                      <a:pt x="69" y="170"/>
                      <a:pt x="69" y="170"/>
                    </a:cubicBezTo>
                    <a:cubicBezTo>
                      <a:pt x="69" y="170"/>
                      <a:pt x="69" y="170"/>
                      <a:pt x="69" y="170"/>
                    </a:cubicBezTo>
                    <a:cubicBezTo>
                      <a:pt x="69" y="170"/>
                      <a:pt x="69" y="170"/>
                      <a:pt x="69" y="170"/>
                    </a:cubicBezTo>
                    <a:cubicBezTo>
                      <a:pt x="69" y="170"/>
                      <a:pt x="69" y="170"/>
                      <a:pt x="69" y="170"/>
                    </a:cubicBezTo>
                    <a:cubicBezTo>
                      <a:pt x="69" y="170"/>
                      <a:pt x="69" y="170"/>
                      <a:pt x="69" y="170"/>
                    </a:cubicBezTo>
                    <a:cubicBezTo>
                      <a:pt x="69" y="170"/>
                      <a:pt x="69" y="170"/>
                      <a:pt x="69" y="169"/>
                    </a:cubicBezTo>
                    <a:cubicBezTo>
                      <a:pt x="70" y="171"/>
                      <a:pt x="69" y="169"/>
                      <a:pt x="70" y="170"/>
                    </a:cubicBezTo>
                    <a:cubicBezTo>
                      <a:pt x="71" y="171"/>
                      <a:pt x="71" y="169"/>
                      <a:pt x="71" y="170"/>
                    </a:cubicBezTo>
                    <a:cubicBezTo>
                      <a:pt x="70" y="171"/>
                      <a:pt x="72" y="171"/>
                      <a:pt x="72" y="171"/>
                    </a:cubicBezTo>
                    <a:cubicBezTo>
                      <a:pt x="72" y="170"/>
                      <a:pt x="72" y="170"/>
                      <a:pt x="72" y="172"/>
                    </a:cubicBezTo>
                    <a:cubicBezTo>
                      <a:pt x="72" y="172"/>
                      <a:pt x="72" y="172"/>
                      <a:pt x="72" y="172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4" y="175"/>
                      <a:pt x="74" y="172"/>
                    </a:cubicBezTo>
                    <a:cubicBezTo>
                      <a:pt x="74" y="172"/>
                      <a:pt x="74" y="172"/>
                      <a:pt x="74" y="172"/>
                    </a:cubicBezTo>
                    <a:cubicBezTo>
                      <a:pt x="74" y="172"/>
                      <a:pt x="74" y="173"/>
                      <a:pt x="74" y="171"/>
                    </a:cubicBezTo>
                    <a:cubicBezTo>
                      <a:pt x="76" y="173"/>
                      <a:pt x="75" y="172"/>
                      <a:pt x="75" y="172"/>
                    </a:cubicBezTo>
                    <a:cubicBezTo>
                      <a:pt x="75" y="173"/>
                      <a:pt x="76" y="173"/>
                      <a:pt x="76" y="173"/>
                    </a:cubicBezTo>
                    <a:cubicBezTo>
                      <a:pt x="76" y="172"/>
                      <a:pt x="76" y="172"/>
                      <a:pt x="76" y="172"/>
                    </a:cubicBezTo>
                    <a:cubicBezTo>
                      <a:pt x="77" y="172"/>
                      <a:pt x="76" y="173"/>
                      <a:pt x="78" y="173"/>
                    </a:cubicBezTo>
                    <a:cubicBezTo>
                      <a:pt x="77" y="173"/>
                      <a:pt x="76" y="171"/>
                      <a:pt x="78" y="172"/>
                    </a:cubicBezTo>
                    <a:cubicBezTo>
                      <a:pt x="78" y="170"/>
                      <a:pt x="78" y="173"/>
                      <a:pt x="79" y="172"/>
                    </a:cubicBezTo>
                    <a:cubicBezTo>
                      <a:pt x="79" y="171"/>
                      <a:pt x="78" y="171"/>
                      <a:pt x="77" y="170"/>
                    </a:cubicBezTo>
                    <a:cubicBezTo>
                      <a:pt x="77" y="170"/>
                      <a:pt x="77" y="169"/>
                      <a:pt x="78" y="170"/>
                    </a:cubicBezTo>
                    <a:cubicBezTo>
                      <a:pt x="78" y="170"/>
                      <a:pt x="77" y="169"/>
                      <a:pt x="77" y="168"/>
                    </a:cubicBezTo>
                    <a:cubicBezTo>
                      <a:pt x="76" y="168"/>
                      <a:pt x="78" y="167"/>
                      <a:pt x="79" y="167"/>
                    </a:cubicBezTo>
                    <a:cubicBezTo>
                      <a:pt x="79" y="167"/>
                      <a:pt x="79" y="167"/>
                      <a:pt x="79" y="168"/>
                    </a:cubicBezTo>
                    <a:cubicBezTo>
                      <a:pt x="80" y="168"/>
                      <a:pt x="80" y="167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7"/>
                      <a:pt x="81" y="166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2" y="168"/>
                      <a:pt x="82" y="168"/>
                      <a:pt x="82" y="168"/>
                    </a:cubicBezTo>
                    <a:cubicBezTo>
                      <a:pt x="82" y="168"/>
                      <a:pt x="82" y="168"/>
                      <a:pt x="82" y="168"/>
                    </a:cubicBezTo>
                    <a:cubicBezTo>
                      <a:pt x="82" y="167"/>
                      <a:pt x="82" y="169"/>
                      <a:pt x="82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70"/>
                      <a:pt x="81" y="171"/>
                      <a:pt x="81" y="171"/>
                    </a:cubicBezTo>
                    <a:cubicBezTo>
                      <a:pt x="80" y="171"/>
                      <a:pt x="81" y="173"/>
                      <a:pt x="82" y="172"/>
                    </a:cubicBezTo>
                    <a:cubicBezTo>
                      <a:pt x="82" y="172"/>
                      <a:pt x="83" y="172"/>
                      <a:pt x="82" y="171"/>
                    </a:cubicBezTo>
                    <a:cubicBezTo>
                      <a:pt x="82" y="173"/>
                      <a:pt x="81" y="172"/>
                      <a:pt x="82" y="171"/>
                    </a:cubicBezTo>
                    <a:cubicBezTo>
                      <a:pt x="83" y="171"/>
                      <a:pt x="83" y="173"/>
                      <a:pt x="83" y="173"/>
                    </a:cubicBezTo>
                    <a:cubicBezTo>
                      <a:pt x="83" y="173"/>
                      <a:pt x="83" y="174"/>
                      <a:pt x="83" y="174"/>
                    </a:cubicBezTo>
                    <a:cubicBezTo>
                      <a:pt x="84" y="174"/>
                      <a:pt x="84" y="175"/>
                      <a:pt x="84" y="175"/>
                    </a:cubicBezTo>
                    <a:cubicBezTo>
                      <a:pt x="85" y="176"/>
                      <a:pt x="85" y="175"/>
                      <a:pt x="86" y="175"/>
                    </a:cubicBezTo>
                    <a:cubicBezTo>
                      <a:pt x="85" y="175"/>
                      <a:pt x="85" y="175"/>
                      <a:pt x="85" y="175"/>
                    </a:cubicBezTo>
                    <a:cubicBezTo>
                      <a:pt x="85" y="175"/>
                      <a:pt x="85" y="175"/>
                      <a:pt x="85" y="175"/>
                    </a:cubicBezTo>
                    <a:cubicBezTo>
                      <a:pt x="85" y="175"/>
                      <a:pt x="85" y="175"/>
                      <a:pt x="85" y="175"/>
                    </a:cubicBezTo>
                    <a:cubicBezTo>
                      <a:pt x="85" y="175"/>
                      <a:pt x="85" y="176"/>
                      <a:pt x="85" y="175"/>
                    </a:cubicBezTo>
                    <a:cubicBezTo>
                      <a:pt x="85" y="176"/>
                      <a:pt x="85" y="176"/>
                      <a:pt x="85" y="176"/>
                    </a:cubicBezTo>
                    <a:cubicBezTo>
                      <a:pt x="85" y="176"/>
                      <a:pt x="85" y="176"/>
                      <a:pt x="85" y="176"/>
                    </a:cubicBezTo>
                    <a:cubicBezTo>
                      <a:pt x="85" y="176"/>
                      <a:pt x="86" y="177"/>
                      <a:pt x="86" y="176"/>
                    </a:cubicBezTo>
                    <a:cubicBezTo>
                      <a:pt x="86" y="177"/>
                      <a:pt x="87" y="176"/>
                      <a:pt x="87" y="176"/>
                    </a:cubicBezTo>
                    <a:cubicBezTo>
                      <a:pt x="87" y="174"/>
                      <a:pt x="88" y="177"/>
                      <a:pt x="87" y="176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76"/>
                      <a:pt x="87" y="176"/>
                      <a:pt x="87" y="176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76"/>
                      <a:pt x="87" y="176"/>
                      <a:pt x="87" y="176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8" y="176"/>
                      <a:pt x="89" y="176"/>
                      <a:pt x="89" y="177"/>
                    </a:cubicBezTo>
                    <a:cubicBezTo>
                      <a:pt x="89" y="177"/>
                      <a:pt x="89" y="177"/>
                      <a:pt x="89" y="177"/>
                    </a:cubicBezTo>
                    <a:cubicBezTo>
                      <a:pt x="90" y="177"/>
                      <a:pt x="90" y="177"/>
                      <a:pt x="90" y="177"/>
                    </a:cubicBezTo>
                    <a:cubicBezTo>
                      <a:pt x="89" y="176"/>
                      <a:pt x="89" y="176"/>
                      <a:pt x="90" y="177"/>
                    </a:cubicBezTo>
                    <a:cubicBezTo>
                      <a:pt x="90" y="176"/>
                      <a:pt x="91" y="177"/>
                      <a:pt x="91" y="177"/>
                    </a:cubicBezTo>
                    <a:cubicBezTo>
                      <a:pt x="93" y="175"/>
                      <a:pt x="93" y="176"/>
                      <a:pt x="93" y="176"/>
                    </a:cubicBezTo>
                    <a:cubicBezTo>
                      <a:pt x="93" y="176"/>
                      <a:pt x="94" y="177"/>
                      <a:pt x="94" y="176"/>
                    </a:cubicBezTo>
                    <a:cubicBezTo>
                      <a:pt x="94" y="175"/>
                      <a:pt x="95" y="177"/>
                      <a:pt x="95" y="176"/>
                    </a:cubicBezTo>
                    <a:cubicBezTo>
                      <a:pt x="96" y="176"/>
                      <a:pt x="96" y="176"/>
                      <a:pt x="95" y="176"/>
                    </a:cubicBezTo>
                    <a:cubicBezTo>
                      <a:pt x="95" y="175"/>
                      <a:pt x="96" y="173"/>
                      <a:pt x="96" y="174"/>
                    </a:cubicBezTo>
                    <a:cubicBezTo>
                      <a:pt x="96" y="174"/>
                      <a:pt x="96" y="174"/>
                      <a:pt x="96" y="174"/>
                    </a:cubicBezTo>
                    <a:cubicBezTo>
                      <a:pt x="96" y="174"/>
                      <a:pt x="96" y="174"/>
                      <a:pt x="96" y="174"/>
                    </a:cubicBezTo>
                    <a:cubicBezTo>
                      <a:pt x="96" y="174"/>
                      <a:pt x="96" y="174"/>
                      <a:pt x="96" y="174"/>
                    </a:cubicBezTo>
                    <a:cubicBezTo>
                      <a:pt x="97" y="175"/>
                      <a:pt x="97" y="176"/>
                      <a:pt x="98" y="176"/>
                    </a:cubicBezTo>
                    <a:cubicBezTo>
                      <a:pt x="98" y="175"/>
                      <a:pt x="98" y="175"/>
                      <a:pt x="99" y="175"/>
                    </a:cubicBezTo>
                    <a:cubicBezTo>
                      <a:pt x="100" y="177"/>
                      <a:pt x="101" y="177"/>
                      <a:pt x="101" y="177"/>
                    </a:cubicBezTo>
                    <a:cubicBezTo>
                      <a:pt x="101" y="177"/>
                      <a:pt x="101" y="174"/>
                      <a:pt x="100" y="174"/>
                    </a:cubicBezTo>
                    <a:cubicBezTo>
                      <a:pt x="101" y="174"/>
                      <a:pt x="101" y="174"/>
                      <a:pt x="101" y="174"/>
                    </a:cubicBezTo>
                    <a:cubicBezTo>
                      <a:pt x="102" y="174"/>
                      <a:pt x="101" y="175"/>
                      <a:pt x="101" y="174"/>
                    </a:cubicBezTo>
                    <a:cubicBezTo>
                      <a:pt x="101" y="175"/>
                      <a:pt x="103" y="175"/>
                      <a:pt x="102" y="174"/>
                    </a:cubicBezTo>
                    <a:cubicBezTo>
                      <a:pt x="102" y="174"/>
                      <a:pt x="103" y="174"/>
                      <a:pt x="102" y="173"/>
                    </a:cubicBezTo>
                    <a:cubicBezTo>
                      <a:pt x="103" y="174"/>
                      <a:pt x="103" y="174"/>
                      <a:pt x="103" y="173"/>
                    </a:cubicBezTo>
                    <a:cubicBezTo>
                      <a:pt x="102" y="173"/>
                      <a:pt x="103" y="173"/>
                      <a:pt x="103" y="172"/>
                    </a:cubicBezTo>
                    <a:cubicBezTo>
                      <a:pt x="103" y="172"/>
                      <a:pt x="103" y="171"/>
                      <a:pt x="102" y="170"/>
                    </a:cubicBezTo>
                    <a:cubicBezTo>
                      <a:pt x="103" y="170"/>
                      <a:pt x="103" y="171"/>
                      <a:pt x="103" y="170"/>
                    </a:cubicBezTo>
                    <a:cubicBezTo>
                      <a:pt x="104" y="168"/>
                      <a:pt x="103" y="166"/>
                      <a:pt x="103" y="166"/>
                    </a:cubicBezTo>
                    <a:cubicBezTo>
                      <a:pt x="102" y="166"/>
                      <a:pt x="102" y="166"/>
                      <a:pt x="102" y="166"/>
                    </a:cubicBezTo>
                    <a:cubicBezTo>
                      <a:pt x="101" y="167"/>
                      <a:pt x="103" y="162"/>
                      <a:pt x="101" y="164"/>
                    </a:cubicBezTo>
                    <a:cubicBezTo>
                      <a:pt x="101" y="161"/>
                      <a:pt x="99" y="165"/>
                      <a:pt x="100" y="161"/>
                    </a:cubicBezTo>
                    <a:cubicBezTo>
                      <a:pt x="100" y="164"/>
                      <a:pt x="102" y="162"/>
                      <a:pt x="101" y="161"/>
                    </a:cubicBezTo>
                    <a:cubicBezTo>
                      <a:pt x="103" y="163"/>
                      <a:pt x="103" y="160"/>
                      <a:pt x="101" y="160"/>
                    </a:cubicBezTo>
                    <a:cubicBezTo>
                      <a:pt x="101" y="159"/>
                      <a:pt x="101" y="159"/>
                      <a:pt x="102" y="159"/>
                    </a:cubicBezTo>
                    <a:cubicBezTo>
                      <a:pt x="102" y="159"/>
                      <a:pt x="103" y="159"/>
                      <a:pt x="104" y="159"/>
                    </a:cubicBezTo>
                    <a:cubicBezTo>
                      <a:pt x="104" y="158"/>
                      <a:pt x="104" y="158"/>
                      <a:pt x="103" y="157"/>
                    </a:cubicBezTo>
                    <a:cubicBezTo>
                      <a:pt x="104" y="154"/>
                      <a:pt x="105" y="156"/>
                      <a:pt x="105" y="156"/>
                    </a:cubicBezTo>
                    <a:cubicBezTo>
                      <a:pt x="106" y="158"/>
                      <a:pt x="107" y="153"/>
                      <a:pt x="107" y="155"/>
                    </a:cubicBezTo>
                    <a:cubicBezTo>
                      <a:pt x="110" y="158"/>
                      <a:pt x="107" y="155"/>
                      <a:pt x="109" y="155"/>
                    </a:cubicBezTo>
                    <a:cubicBezTo>
                      <a:pt x="110" y="155"/>
                      <a:pt x="110" y="156"/>
                      <a:pt x="111" y="155"/>
                    </a:cubicBezTo>
                    <a:cubicBezTo>
                      <a:pt x="111" y="155"/>
                      <a:pt x="111" y="155"/>
                      <a:pt x="111" y="155"/>
                    </a:cubicBezTo>
                    <a:cubicBezTo>
                      <a:pt x="111" y="155"/>
                      <a:pt x="111" y="155"/>
                      <a:pt x="111" y="155"/>
                    </a:cubicBezTo>
                    <a:cubicBezTo>
                      <a:pt x="111" y="155"/>
                      <a:pt x="113" y="158"/>
                      <a:pt x="113" y="158"/>
                    </a:cubicBezTo>
                    <a:cubicBezTo>
                      <a:pt x="112" y="157"/>
                      <a:pt x="111" y="156"/>
                      <a:pt x="113" y="159"/>
                    </a:cubicBezTo>
                    <a:cubicBezTo>
                      <a:pt x="113" y="159"/>
                      <a:pt x="114" y="160"/>
                      <a:pt x="115" y="159"/>
                    </a:cubicBezTo>
                    <a:cubicBezTo>
                      <a:pt x="115" y="159"/>
                      <a:pt x="118" y="159"/>
                      <a:pt x="117" y="158"/>
                    </a:cubicBezTo>
                    <a:cubicBezTo>
                      <a:pt x="118" y="158"/>
                      <a:pt x="119" y="157"/>
                      <a:pt x="119" y="158"/>
                    </a:cubicBezTo>
                    <a:cubicBezTo>
                      <a:pt x="120" y="158"/>
                      <a:pt x="121" y="158"/>
                      <a:pt x="121" y="158"/>
                    </a:cubicBezTo>
                    <a:cubicBezTo>
                      <a:pt x="120" y="153"/>
                      <a:pt x="121" y="158"/>
                      <a:pt x="122" y="156"/>
                    </a:cubicBezTo>
                    <a:cubicBezTo>
                      <a:pt x="122" y="156"/>
                      <a:pt x="123" y="156"/>
                      <a:pt x="123" y="154"/>
                    </a:cubicBezTo>
                    <a:cubicBezTo>
                      <a:pt x="125" y="155"/>
                      <a:pt x="124" y="153"/>
                      <a:pt x="125" y="154"/>
                    </a:cubicBezTo>
                    <a:cubicBezTo>
                      <a:pt x="125" y="151"/>
                      <a:pt x="125" y="152"/>
                      <a:pt x="127" y="153"/>
                    </a:cubicBezTo>
                    <a:cubicBezTo>
                      <a:pt x="128" y="153"/>
                      <a:pt x="129" y="150"/>
                      <a:pt x="129" y="153"/>
                    </a:cubicBezTo>
                    <a:cubicBezTo>
                      <a:pt x="132" y="149"/>
                      <a:pt x="131" y="149"/>
                      <a:pt x="132" y="150"/>
                    </a:cubicBezTo>
                    <a:cubicBezTo>
                      <a:pt x="132" y="150"/>
                      <a:pt x="131" y="148"/>
                      <a:pt x="131" y="147"/>
                    </a:cubicBezTo>
                    <a:cubicBezTo>
                      <a:pt x="132" y="145"/>
                      <a:pt x="132" y="145"/>
                      <a:pt x="131" y="146"/>
                    </a:cubicBezTo>
                    <a:cubicBezTo>
                      <a:pt x="129" y="145"/>
                      <a:pt x="130" y="143"/>
                      <a:pt x="129" y="144"/>
                    </a:cubicBezTo>
                    <a:cubicBezTo>
                      <a:pt x="130" y="142"/>
                      <a:pt x="128" y="142"/>
                      <a:pt x="128" y="143"/>
                    </a:cubicBezTo>
                    <a:cubicBezTo>
                      <a:pt x="128" y="144"/>
                      <a:pt x="128" y="143"/>
                      <a:pt x="127" y="141"/>
                    </a:cubicBezTo>
                    <a:cubicBezTo>
                      <a:pt x="128" y="140"/>
                      <a:pt x="128" y="139"/>
                      <a:pt x="129" y="138"/>
                    </a:cubicBezTo>
                    <a:cubicBezTo>
                      <a:pt x="129" y="138"/>
                      <a:pt x="131" y="138"/>
                      <a:pt x="130" y="138"/>
                    </a:cubicBezTo>
                    <a:cubicBezTo>
                      <a:pt x="130" y="138"/>
                      <a:pt x="131" y="139"/>
                      <a:pt x="132" y="139"/>
                    </a:cubicBezTo>
                    <a:cubicBezTo>
                      <a:pt x="133" y="139"/>
                      <a:pt x="133" y="140"/>
                      <a:pt x="134" y="138"/>
                    </a:cubicBezTo>
                    <a:cubicBezTo>
                      <a:pt x="133" y="139"/>
                      <a:pt x="134" y="135"/>
                      <a:pt x="134" y="135"/>
                    </a:cubicBezTo>
                    <a:cubicBezTo>
                      <a:pt x="133" y="133"/>
                      <a:pt x="132" y="132"/>
                      <a:pt x="132" y="133"/>
                    </a:cubicBezTo>
                    <a:cubicBezTo>
                      <a:pt x="132" y="133"/>
                      <a:pt x="131" y="130"/>
                      <a:pt x="133" y="131"/>
                    </a:cubicBezTo>
                    <a:cubicBezTo>
                      <a:pt x="133" y="130"/>
                      <a:pt x="133" y="129"/>
                      <a:pt x="132" y="128"/>
                    </a:cubicBezTo>
                    <a:cubicBezTo>
                      <a:pt x="131" y="126"/>
                      <a:pt x="131" y="126"/>
                      <a:pt x="131" y="126"/>
                    </a:cubicBezTo>
                    <a:cubicBezTo>
                      <a:pt x="129" y="126"/>
                      <a:pt x="129" y="126"/>
                      <a:pt x="129" y="125"/>
                    </a:cubicBezTo>
                    <a:cubicBezTo>
                      <a:pt x="129" y="126"/>
                      <a:pt x="129" y="126"/>
                      <a:pt x="129" y="126"/>
                    </a:cubicBezTo>
                    <a:cubicBezTo>
                      <a:pt x="129" y="126"/>
                      <a:pt x="129" y="126"/>
                      <a:pt x="129" y="126"/>
                    </a:cubicBezTo>
                    <a:cubicBezTo>
                      <a:pt x="128" y="126"/>
                      <a:pt x="128" y="127"/>
                      <a:pt x="127" y="127"/>
                    </a:cubicBezTo>
                    <a:cubicBezTo>
                      <a:pt x="128" y="127"/>
                      <a:pt x="128" y="127"/>
                      <a:pt x="128" y="127"/>
                    </a:cubicBezTo>
                    <a:cubicBezTo>
                      <a:pt x="128" y="127"/>
                      <a:pt x="127" y="128"/>
                      <a:pt x="127" y="127"/>
                    </a:cubicBezTo>
                    <a:cubicBezTo>
                      <a:pt x="127" y="127"/>
                      <a:pt x="127" y="127"/>
                      <a:pt x="127" y="127"/>
                    </a:cubicBezTo>
                    <a:cubicBezTo>
                      <a:pt x="127" y="127"/>
                      <a:pt x="126" y="127"/>
                      <a:pt x="126" y="126"/>
                    </a:cubicBezTo>
                    <a:cubicBezTo>
                      <a:pt x="126" y="127"/>
                      <a:pt x="126" y="126"/>
                      <a:pt x="126" y="125"/>
                    </a:cubicBezTo>
                    <a:cubicBezTo>
                      <a:pt x="126" y="125"/>
                      <a:pt x="126" y="124"/>
                      <a:pt x="126" y="123"/>
                    </a:cubicBezTo>
                    <a:cubicBezTo>
                      <a:pt x="126" y="120"/>
                      <a:pt x="127" y="121"/>
                      <a:pt x="127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5" y="118"/>
                      <a:pt x="125" y="118"/>
                      <a:pt x="126" y="118"/>
                    </a:cubicBezTo>
                    <a:cubicBezTo>
                      <a:pt x="126" y="118"/>
                      <a:pt x="127" y="119"/>
                      <a:pt x="127" y="119"/>
                    </a:cubicBezTo>
                    <a:cubicBezTo>
                      <a:pt x="127" y="120"/>
                      <a:pt x="129" y="120"/>
                      <a:pt x="129" y="119"/>
                    </a:cubicBezTo>
                    <a:cubicBezTo>
                      <a:pt x="129" y="119"/>
                      <a:pt x="129" y="119"/>
                      <a:pt x="129" y="118"/>
                    </a:cubicBezTo>
                    <a:cubicBezTo>
                      <a:pt x="130" y="118"/>
                      <a:pt x="130" y="118"/>
                      <a:pt x="130" y="118"/>
                    </a:cubicBezTo>
                    <a:cubicBezTo>
                      <a:pt x="129" y="119"/>
                      <a:pt x="130" y="119"/>
                      <a:pt x="131" y="118"/>
                    </a:cubicBezTo>
                    <a:cubicBezTo>
                      <a:pt x="131" y="117"/>
                      <a:pt x="131" y="117"/>
                      <a:pt x="131" y="116"/>
                    </a:cubicBezTo>
                    <a:cubicBezTo>
                      <a:pt x="131" y="114"/>
                      <a:pt x="131" y="113"/>
                      <a:pt x="131" y="113"/>
                    </a:cubicBezTo>
                    <a:cubicBezTo>
                      <a:pt x="130" y="112"/>
                      <a:pt x="130" y="112"/>
                      <a:pt x="131" y="113"/>
                    </a:cubicBezTo>
                    <a:cubicBezTo>
                      <a:pt x="131" y="113"/>
                      <a:pt x="132" y="114"/>
                      <a:pt x="132" y="114"/>
                    </a:cubicBezTo>
                    <a:cubicBezTo>
                      <a:pt x="132" y="114"/>
                      <a:pt x="132" y="114"/>
                      <a:pt x="132" y="113"/>
                    </a:cubicBezTo>
                    <a:cubicBezTo>
                      <a:pt x="132" y="113"/>
                      <a:pt x="132" y="113"/>
                      <a:pt x="132" y="112"/>
                    </a:cubicBezTo>
                    <a:cubicBezTo>
                      <a:pt x="132" y="111"/>
                      <a:pt x="132" y="110"/>
                      <a:pt x="132" y="110"/>
                    </a:cubicBezTo>
                    <a:cubicBezTo>
                      <a:pt x="131" y="110"/>
                      <a:pt x="131" y="108"/>
                      <a:pt x="132" y="107"/>
                    </a:cubicBezTo>
                    <a:cubicBezTo>
                      <a:pt x="132" y="106"/>
                      <a:pt x="133" y="106"/>
                      <a:pt x="132" y="107"/>
                    </a:cubicBezTo>
                    <a:cubicBezTo>
                      <a:pt x="131" y="106"/>
                      <a:pt x="132" y="106"/>
                      <a:pt x="132" y="106"/>
                    </a:cubicBezTo>
                    <a:cubicBezTo>
                      <a:pt x="131" y="105"/>
                      <a:pt x="132" y="105"/>
                      <a:pt x="131" y="104"/>
                    </a:cubicBezTo>
                    <a:cubicBezTo>
                      <a:pt x="131" y="104"/>
                      <a:pt x="131" y="103"/>
                      <a:pt x="131" y="102"/>
                    </a:cubicBezTo>
                    <a:cubicBezTo>
                      <a:pt x="131" y="102"/>
                      <a:pt x="131" y="101"/>
                      <a:pt x="132" y="102"/>
                    </a:cubicBezTo>
                    <a:cubicBezTo>
                      <a:pt x="133" y="100"/>
                      <a:pt x="133" y="99"/>
                      <a:pt x="133" y="99"/>
                    </a:cubicBezTo>
                    <a:cubicBezTo>
                      <a:pt x="133" y="99"/>
                      <a:pt x="133" y="98"/>
                      <a:pt x="133" y="99"/>
                    </a:cubicBezTo>
                    <a:cubicBezTo>
                      <a:pt x="133" y="99"/>
                      <a:pt x="132" y="98"/>
                      <a:pt x="133" y="97"/>
                    </a:cubicBezTo>
                    <a:cubicBezTo>
                      <a:pt x="132" y="96"/>
                      <a:pt x="131" y="97"/>
                      <a:pt x="131" y="97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1" y="96"/>
                      <a:pt x="131" y="96"/>
                      <a:pt x="132" y="94"/>
                    </a:cubicBezTo>
                    <a:cubicBezTo>
                      <a:pt x="132" y="95"/>
                      <a:pt x="132" y="94"/>
                      <a:pt x="132" y="93"/>
                    </a:cubicBezTo>
                    <a:cubicBezTo>
                      <a:pt x="131" y="94"/>
                      <a:pt x="132" y="95"/>
                      <a:pt x="131" y="94"/>
                    </a:cubicBezTo>
                    <a:cubicBezTo>
                      <a:pt x="131" y="93"/>
                      <a:pt x="131" y="92"/>
                      <a:pt x="131" y="92"/>
                    </a:cubicBezTo>
                    <a:cubicBezTo>
                      <a:pt x="130" y="92"/>
                      <a:pt x="130" y="92"/>
                      <a:pt x="129" y="91"/>
                    </a:cubicBezTo>
                    <a:cubicBezTo>
                      <a:pt x="129" y="90"/>
                      <a:pt x="129" y="89"/>
                      <a:pt x="129" y="90"/>
                    </a:cubicBezTo>
                    <a:cubicBezTo>
                      <a:pt x="129" y="89"/>
                      <a:pt x="129" y="90"/>
                      <a:pt x="129" y="90"/>
                    </a:cubicBezTo>
                    <a:cubicBezTo>
                      <a:pt x="128" y="90"/>
                      <a:pt x="128" y="91"/>
                      <a:pt x="129" y="92"/>
                    </a:cubicBezTo>
                    <a:cubicBezTo>
                      <a:pt x="128" y="92"/>
                      <a:pt x="128" y="94"/>
                      <a:pt x="128" y="93"/>
                    </a:cubicBezTo>
                    <a:cubicBezTo>
                      <a:pt x="128" y="93"/>
                      <a:pt x="128" y="92"/>
                      <a:pt x="128" y="91"/>
                    </a:cubicBezTo>
                    <a:cubicBezTo>
                      <a:pt x="128" y="91"/>
                      <a:pt x="127" y="92"/>
                      <a:pt x="128" y="90"/>
                    </a:cubicBezTo>
                    <a:cubicBezTo>
                      <a:pt x="128" y="90"/>
                      <a:pt x="128" y="91"/>
                      <a:pt x="127" y="91"/>
                    </a:cubicBezTo>
                    <a:cubicBezTo>
                      <a:pt x="126" y="91"/>
                      <a:pt x="126" y="90"/>
                      <a:pt x="126" y="90"/>
                    </a:cubicBezTo>
                    <a:cubicBezTo>
                      <a:pt x="126" y="89"/>
                      <a:pt x="125" y="90"/>
                      <a:pt x="125" y="89"/>
                    </a:cubicBezTo>
                    <a:cubicBezTo>
                      <a:pt x="124" y="88"/>
                      <a:pt x="124" y="88"/>
                      <a:pt x="124" y="90"/>
                    </a:cubicBezTo>
                    <a:cubicBezTo>
                      <a:pt x="124" y="90"/>
                      <a:pt x="123" y="91"/>
                      <a:pt x="123" y="91"/>
                    </a:cubicBezTo>
                    <a:cubicBezTo>
                      <a:pt x="123" y="90"/>
                      <a:pt x="123" y="90"/>
                      <a:pt x="123" y="92"/>
                    </a:cubicBezTo>
                    <a:cubicBezTo>
                      <a:pt x="123" y="92"/>
                      <a:pt x="122" y="92"/>
                      <a:pt x="122" y="92"/>
                    </a:cubicBezTo>
                    <a:cubicBezTo>
                      <a:pt x="122" y="92"/>
                      <a:pt x="121" y="92"/>
                      <a:pt x="121" y="90"/>
                    </a:cubicBezTo>
                    <a:cubicBezTo>
                      <a:pt x="121" y="90"/>
                      <a:pt x="120" y="89"/>
                      <a:pt x="121" y="90"/>
                    </a:cubicBezTo>
                    <a:cubicBezTo>
                      <a:pt x="121" y="90"/>
                      <a:pt x="121" y="90"/>
                      <a:pt x="121" y="92"/>
                    </a:cubicBezTo>
                    <a:cubicBezTo>
                      <a:pt x="121" y="93"/>
                      <a:pt x="121" y="94"/>
                      <a:pt x="121" y="94"/>
                    </a:cubicBezTo>
                    <a:cubicBezTo>
                      <a:pt x="121" y="94"/>
                      <a:pt x="121" y="94"/>
                      <a:pt x="120" y="93"/>
                    </a:cubicBezTo>
                    <a:cubicBezTo>
                      <a:pt x="119" y="93"/>
                      <a:pt x="119" y="94"/>
                      <a:pt x="118" y="93"/>
                    </a:cubicBezTo>
                    <a:cubicBezTo>
                      <a:pt x="119" y="94"/>
                      <a:pt x="118" y="95"/>
                      <a:pt x="118" y="95"/>
                    </a:cubicBezTo>
                    <a:cubicBezTo>
                      <a:pt x="118" y="96"/>
                      <a:pt x="117" y="96"/>
                      <a:pt x="118" y="95"/>
                    </a:cubicBezTo>
                    <a:cubicBezTo>
                      <a:pt x="117" y="96"/>
                      <a:pt x="117" y="94"/>
                      <a:pt x="118" y="96"/>
                    </a:cubicBezTo>
                    <a:cubicBezTo>
                      <a:pt x="118" y="95"/>
                      <a:pt x="117" y="97"/>
                      <a:pt x="118" y="96"/>
                    </a:cubicBezTo>
                    <a:cubicBezTo>
                      <a:pt x="118" y="96"/>
                      <a:pt x="118" y="97"/>
                      <a:pt x="118" y="96"/>
                    </a:cubicBezTo>
                    <a:cubicBezTo>
                      <a:pt x="117" y="95"/>
                      <a:pt x="118" y="99"/>
                      <a:pt x="118" y="97"/>
                    </a:cubicBezTo>
                    <a:cubicBezTo>
                      <a:pt x="119" y="99"/>
                      <a:pt x="118" y="97"/>
                      <a:pt x="118" y="97"/>
                    </a:cubicBezTo>
                    <a:cubicBezTo>
                      <a:pt x="118" y="99"/>
                      <a:pt x="118" y="97"/>
                      <a:pt x="118" y="97"/>
                    </a:cubicBezTo>
                    <a:cubicBezTo>
                      <a:pt x="119" y="97"/>
                      <a:pt x="117" y="97"/>
                      <a:pt x="118" y="97"/>
                    </a:cubicBezTo>
                    <a:cubicBezTo>
                      <a:pt x="118" y="96"/>
                      <a:pt x="118" y="96"/>
                      <a:pt x="118" y="97"/>
                    </a:cubicBezTo>
                    <a:cubicBezTo>
                      <a:pt x="117" y="97"/>
                      <a:pt x="117" y="96"/>
                      <a:pt x="118" y="97"/>
                    </a:cubicBezTo>
                    <a:cubicBezTo>
                      <a:pt x="118" y="98"/>
                      <a:pt x="118" y="97"/>
                      <a:pt x="118" y="100"/>
                    </a:cubicBezTo>
                    <a:cubicBezTo>
                      <a:pt x="117" y="98"/>
                      <a:pt x="119" y="99"/>
                      <a:pt x="118" y="99"/>
                    </a:cubicBezTo>
                    <a:cubicBezTo>
                      <a:pt x="118" y="101"/>
                      <a:pt x="117" y="102"/>
                      <a:pt x="118" y="101"/>
                    </a:cubicBezTo>
                    <a:cubicBezTo>
                      <a:pt x="117" y="101"/>
                      <a:pt x="117" y="99"/>
                      <a:pt x="117" y="100"/>
                    </a:cubicBezTo>
                    <a:cubicBezTo>
                      <a:pt x="118" y="99"/>
                      <a:pt x="118" y="101"/>
                      <a:pt x="117" y="102"/>
                    </a:cubicBezTo>
                    <a:cubicBezTo>
                      <a:pt x="117" y="101"/>
                      <a:pt x="117" y="101"/>
                      <a:pt x="117" y="103"/>
                    </a:cubicBezTo>
                    <a:cubicBezTo>
                      <a:pt x="117" y="104"/>
                      <a:pt x="117" y="105"/>
                      <a:pt x="117" y="105"/>
                    </a:cubicBezTo>
                    <a:cubicBezTo>
                      <a:pt x="118" y="104"/>
                      <a:pt x="117" y="104"/>
                      <a:pt x="118" y="103"/>
                    </a:cubicBezTo>
                    <a:cubicBezTo>
                      <a:pt x="119" y="104"/>
                      <a:pt x="118" y="102"/>
                      <a:pt x="119" y="103"/>
                    </a:cubicBezTo>
                    <a:cubicBezTo>
                      <a:pt x="118" y="102"/>
                      <a:pt x="118" y="104"/>
                      <a:pt x="118" y="104"/>
                    </a:cubicBezTo>
                    <a:cubicBezTo>
                      <a:pt x="119" y="104"/>
                      <a:pt x="119" y="104"/>
                      <a:pt x="118" y="10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8" y="107"/>
                      <a:pt x="119" y="107"/>
                      <a:pt x="119" y="107"/>
                    </a:cubicBezTo>
                    <a:cubicBezTo>
                      <a:pt x="118" y="105"/>
                      <a:pt x="119" y="107"/>
                      <a:pt x="118" y="108"/>
                    </a:cubicBezTo>
                    <a:cubicBezTo>
                      <a:pt x="119" y="109"/>
                      <a:pt x="118" y="109"/>
                      <a:pt x="118" y="109"/>
                    </a:cubicBezTo>
                    <a:cubicBezTo>
                      <a:pt x="116" y="109"/>
                      <a:pt x="118" y="111"/>
                      <a:pt x="117" y="110"/>
                    </a:cubicBezTo>
                    <a:cubicBezTo>
                      <a:pt x="117" y="108"/>
                      <a:pt x="116" y="110"/>
                      <a:pt x="117" y="110"/>
                    </a:cubicBezTo>
                    <a:cubicBezTo>
                      <a:pt x="117" y="111"/>
                      <a:pt x="118" y="113"/>
                      <a:pt x="117" y="112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3"/>
                      <a:pt x="118" y="113"/>
                    </a:cubicBezTo>
                    <a:cubicBezTo>
                      <a:pt x="118" y="114"/>
                      <a:pt x="119" y="114"/>
                      <a:pt x="117" y="114"/>
                    </a:cubicBezTo>
                    <a:cubicBezTo>
                      <a:pt x="116" y="115"/>
                      <a:pt x="116" y="115"/>
                      <a:pt x="117" y="114"/>
                    </a:cubicBezTo>
                    <a:cubicBezTo>
                      <a:pt x="118" y="114"/>
                      <a:pt x="118" y="113"/>
                      <a:pt x="117" y="115"/>
                    </a:cubicBezTo>
                    <a:cubicBezTo>
                      <a:pt x="118" y="115"/>
                      <a:pt x="117" y="115"/>
                      <a:pt x="116" y="115"/>
                    </a:cubicBezTo>
                    <a:cubicBezTo>
                      <a:pt x="117" y="116"/>
                      <a:pt x="117" y="115"/>
                      <a:pt x="117" y="116"/>
                    </a:cubicBezTo>
                    <a:cubicBezTo>
                      <a:pt x="118" y="116"/>
                      <a:pt x="117" y="116"/>
                      <a:pt x="116" y="116"/>
                    </a:cubicBezTo>
                    <a:cubicBezTo>
                      <a:pt x="116" y="114"/>
                      <a:pt x="116" y="115"/>
                      <a:pt x="115" y="114"/>
                    </a:cubicBezTo>
                    <a:cubicBezTo>
                      <a:pt x="115" y="114"/>
                      <a:pt x="115" y="113"/>
                      <a:pt x="115" y="115"/>
                    </a:cubicBezTo>
                    <a:cubicBezTo>
                      <a:pt x="114" y="116"/>
                      <a:pt x="115" y="115"/>
                      <a:pt x="116" y="116"/>
                    </a:cubicBezTo>
                    <a:cubicBezTo>
                      <a:pt x="116" y="116"/>
                      <a:pt x="116" y="114"/>
                      <a:pt x="115" y="115"/>
                    </a:cubicBezTo>
                    <a:cubicBezTo>
                      <a:pt x="115" y="117"/>
                      <a:pt x="115" y="117"/>
                      <a:pt x="115" y="117"/>
                    </a:cubicBezTo>
                    <a:cubicBezTo>
                      <a:pt x="115" y="118"/>
                      <a:pt x="115" y="116"/>
                      <a:pt x="115" y="115"/>
                    </a:cubicBezTo>
                    <a:cubicBezTo>
                      <a:pt x="114" y="116"/>
                      <a:pt x="113" y="113"/>
                      <a:pt x="114" y="115"/>
                    </a:cubicBezTo>
                    <a:cubicBezTo>
                      <a:pt x="113" y="115"/>
                      <a:pt x="113" y="115"/>
                      <a:pt x="113" y="115"/>
                    </a:cubicBezTo>
                    <a:cubicBezTo>
                      <a:pt x="113" y="115"/>
                      <a:pt x="113" y="117"/>
                      <a:pt x="114" y="117"/>
                    </a:cubicBezTo>
                    <a:cubicBezTo>
                      <a:pt x="114" y="115"/>
                      <a:pt x="114" y="117"/>
                      <a:pt x="113" y="119"/>
                    </a:cubicBezTo>
                    <a:cubicBezTo>
                      <a:pt x="114" y="119"/>
                      <a:pt x="112" y="119"/>
                      <a:pt x="112" y="120"/>
                    </a:cubicBezTo>
                    <a:cubicBezTo>
                      <a:pt x="112" y="118"/>
                      <a:pt x="112" y="120"/>
                      <a:pt x="111" y="120"/>
                    </a:cubicBezTo>
                    <a:cubicBezTo>
                      <a:pt x="112" y="119"/>
                      <a:pt x="110" y="121"/>
                      <a:pt x="111" y="122"/>
                    </a:cubicBezTo>
                    <a:cubicBezTo>
                      <a:pt x="111" y="122"/>
                      <a:pt x="111" y="123"/>
                      <a:pt x="111" y="123"/>
                    </a:cubicBezTo>
                    <a:cubicBezTo>
                      <a:pt x="110" y="123"/>
                      <a:pt x="111" y="123"/>
                      <a:pt x="110" y="123"/>
                    </a:cubicBezTo>
                    <a:cubicBezTo>
                      <a:pt x="110" y="123"/>
                      <a:pt x="109" y="123"/>
                      <a:pt x="109" y="124"/>
                    </a:cubicBezTo>
                    <a:cubicBezTo>
                      <a:pt x="109" y="123"/>
                      <a:pt x="109" y="126"/>
                      <a:pt x="109" y="124"/>
                    </a:cubicBezTo>
                    <a:cubicBezTo>
                      <a:pt x="107" y="125"/>
                      <a:pt x="107" y="125"/>
                      <a:pt x="107" y="125"/>
                    </a:cubicBezTo>
                    <a:cubicBezTo>
                      <a:pt x="107" y="124"/>
                      <a:pt x="107" y="123"/>
                      <a:pt x="107" y="124"/>
                    </a:cubicBezTo>
                    <a:cubicBezTo>
                      <a:pt x="107" y="124"/>
                      <a:pt x="106" y="124"/>
                      <a:pt x="106" y="125"/>
                    </a:cubicBezTo>
                    <a:cubicBezTo>
                      <a:pt x="105" y="126"/>
                      <a:pt x="105" y="125"/>
                      <a:pt x="106" y="124"/>
                    </a:cubicBezTo>
                    <a:cubicBezTo>
                      <a:pt x="106" y="124"/>
                      <a:pt x="106" y="124"/>
                      <a:pt x="105" y="126"/>
                    </a:cubicBezTo>
                    <a:cubicBezTo>
                      <a:pt x="105" y="126"/>
                      <a:pt x="104" y="126"/>
                      <a:pt x="105" y="126"/>
                    </a:cubicBezTo>
                    <a:cubicBezTo>
                      <a:pt x="105" y="125"/>
                      <a:pt x="105" y="125"/>
                      <a:pt x="103" y="126"/>
                    </a:cubicBezTo>
                    <a:cubicBezTo>
                      <a:pt x="102" y="125"/>
                      <a:pt x="102" y="126"/>
                      <a:pt x="102" y="126"/>
                    </a:cubicBezTo>
                    <a:cubicBezTo>
                      <a:pt x="103" y="126"/>
                      <a:pt x="102" y="127"/>
                      <a:pt x="102" y="125"/>
                    </a:cubicBezTo>
                    <a:cubicBezTo>
                      <a:pt x="101" y="127"/>
                      <a:pt x="103" y="126"/>
                      <a:pt x="101" y="126"/>
                    </a:cubicBezTo>
                    <a:cubicBezTo>
                      <a:pt x="101" y="125"/>
                      <a:pt x="100" y="126"/>
                      <a:pt x="100" y="126"/>
                    </a:cubicBezTo>
                    <a:cubicBezTo>
                      <a:pt x="100" y="125"/>
                      <a:pt x="100" y="125"/>
                      <a:pt x="99" y="126"/>
                    </a:cubicBezTo>
                    <a:cubicBezTo>
                      <a:pt x="99" y="126"/>
                      <a:pt x="98" y="126"/>
                      <a:pt x="98" y="127"/>
                    </a:cubicBezTo>
                    <a:cubicBezTo>
                      <a:pt x="97" y="128"/>
                      <a:pt x="98" y="127"/>
                      <a:pt x="98" y="126"/>
                    </a:cubicBezTo>
                    <a:cubicBezTo>
                      <a:pt x="97" y="125"/>
                      <a:pt x="98" y="128"/>
                      <a:pt x="97" y="127"/>
                    </a:cubicBezTo>
                    <a:cubicBezTo>
                      <a:pt x="95" y="125"/>
                      <a:pt x="97" y="125"/>
                      <a:pt x="96" y="126"/>
                    </a:cubicBezTo>
                    <a:cubicBezTo>
                      <a:pt x="95" y="127"/>
                      <a:pt x="97" y="128"/>
                      <a:pt x="95" y="127"/>
                    </a:cubicBezTo>
                    <a:cubicBezTo>
                      <a:pt x="94" y="129"/>
                      <a:pt x="95" y="127"/>
                      <a:pt x="94" y="127"/>
                    </a:cubicBezTo>
                    <a:cubicBezTo>
                      <a:pt x="95" y="128"/>
                      <a:pt x="93" y="130"/>
                      <a:pt x="94" y="128"/>
                    </a:cubicBezTo>
                    <a:cubicBezTo>
                      <a:pt x="93" y="128"/>
                      <a:pt x="93" y="127"/>
                      <a:pt x="93" y="127"/>
                    </a:cubicBezTo>
                    <a:cubicBezTo>
                      <a:pt x="93" y="128"/>
                      <a:pt x="93" y="127"/>
                      <a:pt x="92" y="128"/>
                    </a:cubicBezTo>
                    <a:cubicBezTo>
                      <a:pt x="92" y="129"/>
                      <a:pt x="93" y="127"/>
                      <a:pt x="91" y="129"/>
                    </a:cubicBezTo>
                    <a:cubicBezTo>
                      <a:pt x="90" y="128"/>
                      <a:pt x="90" y="128"/>
                      <a:pt x="90" y="128"/>
                    </a:cubicBezTo>
                    <a:cubicBezTo>
                      <a:pt x="89" y="130"/>
                      <a:pt x="89" y="130"/>
                      <a:pt x="90" y="129"/>
                    </a:cubicBezTo>
                    <a:cubicBezTo>
                      <a:pt x="90" y="131"/>
                      <a:pt x="89" y="127"/>
                      <a:pt x="89" y="130"/>
                    </a:cubicBezTo>
                    <a:cubicBezTo>
                      <a:pt x="90" y="131"/>
                      <a:pt x="90" y="129"/>
                      <a:pt x="89" y="130"/>
                    </a:cubicBezTo>
                    <a:cubicBezTo>
                      <a:pt x="90" y="129"/>
                      <a:pt x="89" y="130"/>
                      <a:pt x="88" y="130"/>
                    </a:cubicBezTo>
                    <a:cubicBezTo>
                      <a:pt x="88" y="128"/>
                      <a:pt x="87" y="129"/>
                      <a:pt x="87" y="129"/>
                    </a:cubicBezTo>
                    <a:cubicBezTo>
                      <a:pt x="88" y="128"/>
                      <a:pt x="88" y="128"/>
                      <a:pt x="87" y="129"/>
                    </a:cubicBezTo>
                    <a:cubicBezTo>
                      <a:pt x="87" y="130"/>
                      <a:pt x="87" y="131"/>
                      <a:pt x="87" y="130"/>
                    </a:cubicBezTo>
                    <a:cubicBezTo>
                      <a:pt x="85" y="127"/>
                      <a:pt x="86" y="129"/>
                      <a:pt x="86" y="129"/>
                    </a:cubicBezTo>
                    <a:cubicBezTo>
                      <a:pt x="87" y="128"/>
                      <a:pt x="86" y="131"/>
                      <a:pt x="86" y="130"/>
                    </a:cubicBezTo>
                    <a:cubicBezTo>
                      <a:pt x="85" y="132"/>
                      <a:pt x="85" y="131"/>
                      <a:pt x="85" y="131"/>
                    </a:cubicBezTo>
                    <a:cubicBezTo>
                      <a:pt x="84" y="130"/>
                      <a:pt x="83" y="130"/>
                      <a:pt x="84" y="130"/>
                    </a:cubicBezTo>
                    <a:cubicBezTo>
                      <a:pt x="85" y="131"/>
                      <a:pt x="84" y="130"/>
                      <a:pt x="84" y="130"/>
                    </a:cubicBezTo>
                    <a:cubicBezTo>
                      <a:pt x="83" y="130"/>
                      <a:pt x="83" y="128"/>
                      <a:pt x="83" y="129"/>
                    </a:cubicBezTo>
                    <a:cubicBezTo>
                      <a:pt x="82" y="128"/>
                      <a:pt x="82" y="128"/>
                      <a:pt x="82" y="129"/>
                    </a:cubicBezTo>
                    <a:cubicBezTo>
                      <a:pt x="82" y="130"/>
                      <a:pt x="82" y="130"/>
                      <a:pt x="82" y="130"/>
                    </a:cubicBezTo>
                    <a:cubicBezTo>
                      <a:pt x="82" y="130"/>
                      <a:pt x="81" y="129"/>
                      <a:pt x="81" y="128"/>
                    </a:cubicBezTo>
                    <a:cubicBezTo>
                      <a:pt x="82" y="128"/>
                      <a:pt x="82" y="128"/>
                      <a:pt x="81" y="127"/>
                    </a:cubicBezTo>
                    <a:cubicBezTo>
                      <a:pt x="81" y="127"/>
                      <a:pt x="80" y="127"/>
                      <a:pt x="80" y="127"/>
                    </a:cubicBezTo>
                    <a:cubicBezTo>
                      <a:pt x="79" y="126"/>
                      <a:pt x="80" y="125"/>
                      <a:pt x="79" y="126"/>
                    </a:cubicBezTo>
                    <a:cubicBezTo>
                      <a:pt x="79" y="125"/>
                      <a:pt x="78" y="125"/>
                      <a:pt x="79" y="126"/>
                    </a:cubicBezTo>
                    <a:cubicBezTo>
                      <a:pt x="80" y="123"/>
                      <a:pt x="79" y="126"/>
                      <a:pt x="79" y="123"/>
                    </a:cubicBezTo>
                    <a:cubicBezTo>
                      <a:pt x="78" y="121"/>
                      <a:pt x="78" y="124"/>
                      <a:pt x="78" y="121"/>
                    </a:cubicBezTo>
                    <a:cubicBezTo>
                      <a:pt x="78" y="121"/>
                      <a:pt x="78" y="118"/>
                      <a:pt x="78" y="119"/>
                    </a:cubicBezTo>
                    <a:cubicBezTo>
                      <a:pt x="78" y="118"/>
                      <a:pt x="78" y="118"/>
                      <a:pt x="79" y="118"/>
                    </a:cubicBezTo>
                    <a:cubicBezTo>
                      <a:pt x="79" y="117"/>
                      <a:pt x="79" y="117"/>
                      <a:pt x="79" y="116"/>
                    </a:cubicBezTo>
                    <a:cubicBezTo>
                      <a:pt x="79" y="115"/>
                      <a:pt x="80" y="116"/>
                      <a:pt x="80" y="114"/>
                    </a:cubicBezTo>
                    <a:cubicBezTo>
                      <a:pt x="80" y="113"/>
                      <a:pt x="80" y="113"/>
                      <a:pt x="81" y="113"/>
                    </a:cubicBezTo>
                    <a:cubicBezTo>
                      <a:pt x="81" y="113"/>
                      <a:pt x="82" y="113"/>
                      <a:pt x="81" y="112"/>
                    </a:cubicBezTo>
                    <a:cubicBezTo>
                      <a:pt x="80" y="112"/>
                      <a:pt x="83" y="112"/>
                      <a:pt x="82" y="111"/>
                    </a:cubicBezTo>
                    <a:cubicBezTo>
                      <a:pt x="82" y="112"/>
                      <a:pt x="83" y="110"/>
                      <a:pt x="82" y="109"/>
                    </a:cubicBezTo>
                    <a:cubicBezTo>
                      <a:pt x="83" y="109"/>
                      <a:pt x="83" y="109"/>
                      <a:pt x="83" y="110"/>
                    </a:cubicBezTo>
                    <a:cubicBezTo>
                      <a:pt x="83" y="110"/>
                      <a:pt x="83" y="109"/>
                      <a:pt x="83" y="109"/>
                    </a:cubicBezTo>
                    <a:cubicBezTo>
                      <a:pt x="84" y="110"/>
                      <a:pt x="84" y="110"/>
                      <a:pt x="84" y="109"/>
                    </a:cubicBezTo>
                    <a:cubicBezTo>
                      <a:pt x="85" y="109"/>
                      <a:pt x="86" y="110"/>
                      <a:pt x="85" y="108"/>
                    </a:cubicBezTo>
                    <a:cubicBezTo>
                      <a:pt x="86" y="108"/>
                      <a:pt x="86" y="107"/>
                      <a:pt x="86" y="108"/>
                    </a:cubicBezTo>
                    <a:cubicBezTo>
                      <a:pt x="86" y="110"/>
                      <a:pt x="86" y="106"/>
                      <a:pt x="86" y="109"/>
                    </a:cubicBezTo>
                    <a:cubicBezTo>
                      <a:pt x="86" y="110"/>
                      <a:pt x="86" y="107"/>
                      <a:pt x="87" y="107"/>
                    </a:cubicBezTo>
                    <a:cubicBezTo>
                      <a:pt x="87" y="105"/>
                      <a:pt x="87" y="107"/>
                      <a:pt x="89" y="107"/>
                    </a:cubicBezTo>
                    <a:cubicBezTo>
                      <a:pt x="88" y="105"/>
                      <a:pt x="90" y="108"/>
                      <a:pt x="90" y="106"/>
                    </a:cubicBezTo>
                    <a:cubicBezTo>
                      <a:pt x="89" y="108"/>
                      <a:pt x="92" y="107"/>
                      <a:pt x="90" y="106"/>
                    </a:cubicBezTo>
                    <a:cubicBezTo>
                      <a:pt x="89" y="106"/>
                      <a:pt x="89" y="107"/>
                      <a:pt x="90" y="107"/>
                    </a:cubicBezTo>
                    <a:cubicBezTo>
                      <a:pt x="90" y="107"/>
                      <a:pt x="91" y="106"/>
                      <a:pt x="92" y="106"/>
                    </a:cubicBezTo>
                    <a:cubicBezTo>
                      <a:pt x="93" y="104"/>
                      <a:pt x="91" y="105"/>
                      <a:pt x="93" y="105"/>
                    </a:cubicBezTo>
                    <a:cubicBezTo>
                      <a:pt x="94" y="107"/>
                      <a:pt x="92" y="104"/>
                      <a:pt x="94" y="105"/>
                    </a:cubicBezTo>
                    <a:cubicBezTo>
                      <a:pt x="95" y="107"/>
                      <a:pt x="95" y="103"/>
                      <a:pt x="96" y="104"/>
                    </a:cubicBezTo>
                    <a:cubicBezTo>
                      <a:pt x="95" y="103"/>
                      <a:pt x="96" y="104"/>
                      <a:pt x="96" y="103"/>
                    </a:cubicBezTo>
                    <a:cubicBezTo>
                      <a:pt x="97" y="103"/>
                      <a:pt x="97" y="102"/>
                      <a:pt x="97" y="103"/>
                    </a:cubicBezTo>
                    <a:cubicBezTo>
                      <a:pt x="99" y="101"/>
                      <a:pt x="98" y="104"/>
                      <a:pt x="98" y="103"/>
                    </a:cubicBezTo>
                    <a:cubicBezTo>
                      <a:pt x="99" y="103"/>
                      <a:pt x="98" y="102"/>
                      <a:pt x="99" y="102"/>
                    </a:cubicBezTo>
                    <a:cubicBezTo>
                      <a:pt x="99" y="102"/>
                      <a:pt x="101" y="101"/>
                      <a:pt x="100" y="101"/>
                    </a:cubicBezTo>
                    <a:cubicBezTo>
                      <a:pt x="101" y="101"/>
                      <a:pt x="101" y="102"/>
                      <a:pt x="101" y="100"/>
                    </a:cubicBezTo>
                    <a:cubicBezTo>
                      <a:pt x="100" y="101"/>
                      <a:pt x="102" y="101"/>
                      <a:pt x="101" y="100"/>
                    </a:cubicBezTo>
                    <a:cubicBezTo>
                      <a:pt x="102" y="101"/>
                      <a:pt x="102" y="98"/>
                      <a:pt x="102" y="98"/>
                    </a:cubicBezTo>
                    <a:cubicBezTo>
                      <a:pt x="103" y="98"/>
                      <a:pt x="103" y="98"/>
                      <a:pt x="102" y="97"/>
                    </a:cubicBezTo>
                    <a:cubicBezTo>
                      <a:pt x="103" y="96"/>
                      <a:pt x="102" y="96"/>
                      <a:pt x="103" y="95"/>
                    </a:cubicBezTo>
                    <a:cubicBezTo>
                      <a:pt x="103" y="93"/>
                      <a:pt x="103" y="93"/>
                      <a:pt x="102" y="93"/>
                    </a:cubicBezTo>
                    <a:cubicBezTo>
                      <a:pt x="103" y="92"/>
                      <a:pt x="102" y="93"/>
                      <a:pt x="102" y="91"/>
                    </a:cubicBezTo>
                    <a:cubicBezTo>
                      <a:pt x="103" y="90"/>
                      <a:pt x="102" y="91"/>
                      <a:pt x="101" y="90"/>
                    </a:cubicBezTo>
                    <a:cubicBezTo>
                      <a:pt x="101" y="87"/>
                      <a:pt x="102" y="90"/>
                      <a:pt x="100" y="90"/>
                    </a:cubicBezTo>
                    <a:cubicBezTo>
                      <a:pt x="100" y="90"/>
                      <a:pt x="98" y="88"/>
                      <a:pt x="99" y="91"/>
                    </a:cubicBezTo>
                    <a:cubicBezTo>
                      <a:pt x="98" y="91"/>
                      <a:pt x="99" y="91"/>
                      <a:pt x="97" y="91"/>
                    </a:cubicBezTo>
                    <a:cubicBezTo>
                      <a:pt x="98" y="91"/>
                      <a:pt x="96" y="91"/>
                      <a:pt x="96" y="92"/>
                    </a:cubicBezTo>
                    <a:cubicBezTo>
                      <a:pt x="94" y="92"/>
                      <a:pt x="96" y="92"/>
                      <a:pt x="95" y="92"/>
                    </a:cubicBezTo>
                    <a:cubicBezTo>
                      <a:pt x="96" y="92"/>
                      <a:pt x="94" y="93"/>
                      <a:pt x="94" y="92"/>
                    </a:cubicBezTo>
                    <a:cubicBezTo>
                      <a:pt x="94" y="92"/>
                      <a:pt x="93" y="94"/>
                      <a:pt x="93" y="92"/>
                    </a:cubicBezTo>
                    <a:cubicBezTo>
                      <a:pt x="93" y="94"/>
                      <a:pt x="93" y="95"/>
                      <a:pt x="92" y="93"/>
                    </a:cubicBezTo>
                    <a:cubicBezTo>
                      <a:pt x="92" y="95"/>
                      <a:pt x="92" y="94"/>
                      <a:pt x="91" y="94"/>
                    </a:cubicBezTo>
                    <a:cubicBezTo>
                      <a:pt x="92" y="95"/>
                      <a:pt x="91" y="91"/>
                      <a:pt x="90" y="93"/>
                    </a:cubicBezTo>
                    <a:cubicBezTo>
                      <a:pt x="89" y="93"/>
                      <a:pt x="92" y="92"/>
                      <a:pt x="89" y="93"/>
                    </a:cubicBezTo>
                    <a:cubicBezTo>
                      <a:pt x="89" y="94"/>
                      <a:pt x="88" y="94"/>
                      <a:pt x="88" y="92"/>
                    </a:cubicBezTo>
                    <a:cubicBezTo>
                      <a:pt x="87" y="91"/>
                      <a:pt x="88" y="94"/>
                      <a:pt x="87" y="93"/>
                    </a:cubicBezTo>
                    <a:cubicBezTo>
                      <a:pt x="88" y="95"/>
                      <a:pt x="87" y="93"/>
                      <a:pt x="87" y="94"/>
                    </a:cubicBezTo>
                    <a:cubicBezTo>
                      <a:pt x="87" y="92"/>
                      <a:pt x="86" y="93"/>
                      <a:pt x="86" y="92"/>
                    </a:cubicBezTo>
                    <a:cubicBezTo>
                      <a:pt x="87" y="89"/>
                      <a:pt x="84" y="91"/>
                      <a:pt x="85" y="91"/>
                    </a:cubicBezTo>
                    <a:cubicBezTo>
                      <a:pt x="85" y="91"/>
                      <a:pt x="85" y="91"/>
                      <a:pt x="85" y="90"/>
                    </a:cubicBezTo>
                    <a:cubicBezTo>
                      <a:pt x="84" y="90"/>
                      <a:pt x="86" y="91"/>
                      <a:pt x="84" y="89"/>
                    </a:cubicBezTo>
                    <a:cubicBezTo>
                      <a:pt x="84" y="93"/>
                      <a:pt x="84" y="88"/>
                      <a:pt x="84" y="89"/>
                    </a:cubicBezTo>
                    <a:cubicBezTo>
                      <a:pt x="83" y="87"/>
                      <a:pt x="83" y="88"/>
                      <a:pt x="83" y="87"/>
                    </a:cubicBezTo>
                    <a:cubicBezTo>
                      <a:pt x="84" y="87"/>
                      <a:pt x="83" y="85"/>
                      <a:pt x="83" y="86"/>
                    </a:cubicBezTo>
                    <a:cubicBezTo>
                      <a:pt x="83" y="86"/>
                      <a:pt x="83" y="83"/>
                      <a:pt x="83" y="84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2"/>
                      <a:pt x="83" y="81"/>
                      <a:pt x="83" y="81"/>
                    </a:cubicBezTo>
                    <a:cubicBezTo>
                      <a:pt x="84" y="81"/>
                      <a:pt x="84" y="80"/>
                      <a:pt x="84" y="79"/>
                    </a:cubicBezTo>
                    <a:cubicBezTo>
                      <a:pt x="84" y="78"/>
                      <a:pt x="84" y="78"/>
                      <a:pt x="84" y="80"/>
                    </a:cubicBezTo>
                    <a:cubicBezTo>
                      <a:pt x="83" y="81"/>
                      <a:pt x="83" y="80"/>
                      <a:pt x="83" y="79"/>
                    </a:cubicBezTo>
                    <a:cubicBezTo>
                      <a:pt x="83" y="78"/>
                      <a:pt x="83" y="79"/>
                      <a:pt x="84" y="78"/>
                    </a:cubicBezTo>
                    <a:cubicBezTo>
                      <a:pt x="85" y="79"/>
                      <a:pt x="86" y="76"/>
                      <a:pt x="85" y="77"/>
                    </a:cubicBezTo>
                    <a:cubicBezTo>
                      <a:pt x="84" y="77"/>
                      <a:pt x="85" y="78"/>
                      <a:pt x="85" y="76"/>
                    </a:cubicBezTo>
                    <a:cubicBezTo>
                      <a:pt x="85" y="77"/>
                      <a:pt x="85" y="76"/>
                      <a:pt x="86" y="75"/>
                    </a:cubicBezTo>
                    <a:cubicBezTo>
                      <a:pt x="86" y="74"/>
                      <a:pt x="87" y="74"/>
                      <a:pt x="87" y="74"/>
                    </a:cubicBezTo>
                    <a:cubicBezTo>
                      <a:pt x="87" y="73"/>
                      <a:pt x="88" y="74"/>
                      <a:pt x="88" y="73"/>
                    </a:cubicBezTo>
                    <a:cubicBezTo>
                      <a:pt x="89" y="72"/>
                      <a:pt x="89" y="73"/>
                      <a:pt x="90" y="72"/>
                    </a:cubicBezTo>
                    <a:cubicBezTo>
                      <a:pt x="89" y="72"/>
                      <a:pt x="91" y="71"/>
                      <a:pt x="91" y="72"/>
                    </a:cubicBezTo>
                    <a:cubicBezTo>
                      <a:pt x="91" y="69"/>
                      <a:pt x="91" y="72"/>
                      <a:pt x="92" y="71"/>
                    </a:cubicBezTo>
                    <a:cubicBezTo>
                      <a:pt x="93" y="71"/>
                      <a:pt x="92" y="71"/>
                      <a:pt x="92" y="72"/>
                    </a:cubicBezTo>
                    <a:cubicBezTo>
                      <a:pt x="92" y="73"/>
                      <a:pt x="93" y="70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4" y="70"/>
                      <a:pt x="94" y="70"/>
                      <a:pt x="95" y="70"/>
                    </a:cubicBezTo>
                    <a:cubicBezTo>
                      <a:pt x="94" y="69"/>
                      <a:pt x="94" y="73"/>
                      <a:pt x="96" y="70"/>
                    </a:cubicBezTo>
                    <a:cubicBezTo>
                      <a:pt x="96" y="69"/>
                      <a:pt x="98" y="70"/>
                      <a:pt x="96" y="69"/>
                    </a:cubicBezTo>
                    <a:cubicBezTo>
                      <a:pt x="98" y="68"/>
                      <a:pt x="97" y="68"/>
                      <a:pt x="98" y="68"/>
                    </a:cubicBezTo>
                    <a:cubicBezTo>
                      <a:pt x="99" y="67"/>
                      <a:pt x="99" y="69"/>
                      <a:pt x="99" y="68"/>
                    </a:cubicBezTo>
                    <a:cubicBezTo>
                      <a:pt x="99" y="68"/>
                      <a:pt x="99" y="66"/>
                      <a:pt x="100" y="67"/>
                    </a:cubicBezTo>
                    <a:cubicBezTo>
                      <a:pt x="100" y="68"/>
                      <a:pt x="100" y="67"/>
                      <a:pt x="100" y="67"/>
                    </a:cubicBezTo>
                    <a:cubicBezTo>
                      <a:pt x="100" y="67"/>
                      <a:pt x="101" y="66"/>
                      <a:pt x="101" y="67"/>
                    </a:cubicBezTo>
                    <a:cubicBezTo>
                      <a:pt x="102" y="66"/>
                      <a:pt x="102" y="66"/>
                      <a:pt x="103" y="65"/>
                    </a:cubicBezTo>
                    <a:cubicBezTo>
                      <a:pt x="103" y="65"/>
                      <a:pt x="103" y="62"/>
                      <a:pt x="103" y="62"/>
                    </a:cubicBezTo>
                    <a:cubicBezTo>
                      <a:pt x="104" y="63"/>
                      <a:pt x="103" y="62"/>
                      <a:pt x="104" y="61"/>
                    </a:cubicBezTo>
                    <a:cubicBezTo>
                      <a:pt x="104" y="61"/>
                      <a:pt x="105" y="60"/>
                      <a:pt x="104" y="60"/>
                    </a:cubicBezTo>
                    <a:cubicBezTo>
                      <a:pt x="105" y="60"/>
                      <a:pt x="104" y="59"/>
                      <a:pt x="104" y="58"/>
                    </a:cubicBezTo>
                    <a:cubicBezTo>
                      <a:pt x="104" y="58"/>
                      <a:pt x="104" y="57"/>
                      <a:pt x="104" y="57"/>
                    </a:cubicBezTo>
                    <a:cubicBezTo>
                      <a:pt x="104" y="56"/>
                      <a:pt x="104" y="55"/>
                      <a:pt x="104" y="54"/>
                    </a:cubicBezTo>
                    <a:cubicBezTo>
                      <a:pt x="104" y="54"/>
                      <a:pt x="104" y="52"/>
                      <a:pt x="104" y="54"/>
                    </a:cubicBezTo>
                    <a:cubicBezTo>
                      <a:pt x="104" y="52"/>
                      <a:pt x="104" y="51"/>
                      <a:pt x="104" y="51"/>
                    </a:cubicBezTo>
                    <a:cubicBezTo>
                      <a:pt x="104" y="50"/>
                      <a:pt x="105" y="49"/>
                      <a:pt x="104" y="49"/>
                    </a:cubicBezTo>
                    <a:cubicBezTo>
                      <a:pt x="105" y="48"/>
                      <a:pt x="105" y="47"/>
                      <a:pt x="105" y="47"/>
                    </a:cubicBezTo>
                    <a:cubicBezTo>
                      <a:pt x="105" y="45"/>
                      <a:pt x="105" y="45"/>
                      <a:pt x="105" y="44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4" y="41"/>
                      <a:pt x="105" y="40"/>
                      <a:pt x="105" y="39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5"/>
                      <a:pt x="106" y="34"/>
                      <a:pt x="106" y="37"/>
                    </a:cubicBezTo>
                    <a:cubicBezTo>
                      <a:pt x="104" y="35"/>
                      <a:pt x="105" y="35"/>
                      <a:pt x="105" y="35"/>
                    </a:cubicBezTo>
                    <a:cubicBezTo>
                      <a:pt x="106" y="35"/>
                      <a:pt x="106" y="34"/>
                      <a:pt x="105" y="34"/>
                    </a:cubicBezTo>
                    <a:cubicBezTo>
                      <a:pt x="105" y="34"/>
                      <a:pt x="104" y="35"/>
                      <a:pt x="105" y="34"/>
                    </a:cubicBezTo>
                    <a:cubicBezTo>
                      <a:pt x="104" y="34"/>
                      <a:pt x="104" y="32"/>
                      <a:pt x="104" y="32"/>
                    </a:cubicBezTo>
                    <a:cubicBezTo>
                      <a:pt x="104" y="31"/>
                      <a:pt x="103" y="32"/>
                      <a:pt x="103" y="32"/>
                    </a:cubicBezTo>
                    <a:cubicBezTo>
                      <a:pt x="103" y="32"/>
                      <a:pt x="103" y="33"/>
                      <a:pt x="102" y="32"/>
                    </a:cubicBezTo>
                    <a:cubicBezTo>
                      <a:pt x="102" y="33"/>
                      <a:pt x="102" y="33"/>
                      <a:pt x="102" y="34"/>
                    </a:cubicBezTo>
                    <a:cubicBezTo>
                      <a:pt x="102" y="33"/>
                      <a:pt x="102" y="34"/>
                      <a:pt x="102" y="34"/>
                    </a:cubicBezTo>
                    <a:cubicBezTo>
                      <a:pt x="102" y="33"/>
                      <a:pt x="103" y="34"/>
                      <a:pt x="102" y="36"/>
                    </a:cubicBezTo>
                    <a:cubicBezTo>
                      <a:pt x="102" y="37"/>
                      <a:pt x="101" y="37"/>
                      <a:pt x="102" y="38"/>
                    </a:cubicBezTo>
                    <a:cubicBezTo>
                      <a:pt x="101" y="38"/>
                      <a:pt x="102" y="37"/>
                      <a:pt x="102" y="39"/>
                    </a:cubicBezTo>
                    <a:cubicBezTo>
                      <a:pt x="102" y="39"/>
                      <a:pt x="102" y="38"/>
                      <a:pt x="101" y="39"/>
                    </a:cubicBezTo>
                    <a:cubicBezTo>
                      <a:pt x="102" y="39"/>
                      <a:pt x="102" y="40"/>
                      <a:pt x="101" y="39"/>
                    </a:cubicBezTo>
                    <a:cubicBezTo>
                      <a:pt x="102" y="40"/>
                      <a:pt x="102" y="39"/>
                      <a:pt x="101" y="39"/>
                    </a:cubicBezTo>
                    <a:cubicBezTo>
                      <a:pt x="101" y="39"/>
                      <a:pt x="102" y="42"/>
                      <a:pt x="102" y="41"/>
                    </a:cubicBezTo>
                    <a:cubicBezTo>
                      <a:pt x="102" y="42"/>
                      <a:pt x="101" y="40"/>
                      <a:pt x="101" y="41"/>
                    </a:cubicBezTo>
                    <a:cubicBezTo>
                      <a:pt x="101" y="42"/>
                      <a:pt x="101" y="42"/>
                      <a:pt x="101" y="41"/>
                    </a:cubicBezTo>
                    <a:cubicBezTo>
                      <a:pt x="102" y="39"/>
                      <a:pt x="103" y="40"/>
                      <a:pt x="101" y="42"/>
                    </a:cubicBezTo>
                    <a:cubicBezTo>
                      <a:pt x="101" y="43"/>
                      <a:pt x="101" y="41"/>
                      <a:pt x="101" y="44"/>
                    </a:cubicBezTo>
                    <a:cubicBezTo>
                      <a:pt x="101" y="46"/>
                      <a:pt x="101" y="44"/>
                      <a:pt x="101" y="45"/>
                    </a:cubicBezTo>
                    <a:cubicBezTo>
                      <a:pt x="101" y="45"/>
                      <a:pt x="100" y="46"/>
                      <a:pt x="100" y="46"/>
                    </a:cubicBezTo>
                    <a:cubicBezTo>
                      <a:pt x="100" y="44"/>
                      <a:pt x="102" y="46"/>
                      <a:pt x="100" y="46"/>
                    </a:cubicBezTo>
                    <a:cubicBezTo>
                      <a:pt x="101" y="46"/>
                      <a:pt x="100" y="45"/>
                      <a:pt x="99" y="48"/>
                    </a:cubicBezTo>
                    <a:cubicBezTo>
                      <a:pt x="99" y="46"/>
                      <a:pt x="100" y="46"/>
                      <a:pt x="99" y="46"/>
                    </a:cubicBezTo>
                    <a:cubicBezTo>
                      <a:pt x="100" y="47"/>
                      <a:pt x="101" y="46"/>
                      <a:pt x="99" y="47"/>
                    </a:cubicBezTo>
                    <a:cubicBezTo>
                      <a:pt x="100" y="44"/>
                      <a:pt x="98" y="48"/>
                      <a:pt x="98" y="48"/>
                    </a:cubicBezTo>
                    <a:cubicBezTo>
                      <a:pt x="99" y="48"/>
                      <a:pt x="97" y="48"/>
                      <a:pt x="98" y="48"/>
                    </a:cubicBezTo>
                    <a:cubicBezTo>
                      <a:pt x="99" y="49"/>
                      <a:pt x="97" y="47"/>
                      <a:pt x="97" y="50"/>
                    </a:cubicBezTo>
                    <a:cubicBezTo>
                      <a:pt x="97" y="49"/>
                      <a:pt x="95" y="51"/>
                      <a:pt x="96" y="51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4" y="53"/>
                      <a:pt x="93" y="52"/>
                      <a:pt x="94" y="53"/>
                    </a:cubicBezTo>
                    <a:cubicBezTo>
                      <a:pt x="93" y="53"/>
                      <a:pt x="95" y="52"/>
                      <a:pt x="93" y="52"/>
                    </a:cubicBezTo>
                    <a:cubicBezTo>
                      <a:pt x="94" y="50"/>
                      <a:pt x="93" y="52"/>
                      <a:pt x="93" y="52"/>
                    </a:cubicBezTo>
                    <a:cubicBezTo>
                      <a:pt x="93" y="53"/>
                      <a:pt x="94" y="54"/>
                      <a:pt x="92" y="52"/>
                    </a:cubicBezTo>
                    <a:cubicBezTo>
                      <a:pt x="92" y="51"/>
                      <a:pt x="91" y="53"/>
                      <a:pt x="91" y="53"/>
                    </a:cubicBezTo>
                    <a:cubicBezTo>
                      <a:pt x="90" y="52"/>
                      <a:pt x="92" y="52"/>
                      <a:pt x="91" y="51"/>
                    </a:cubicBezTo>
                    <a:cubicBezTo>
                      <a:pt x="90" y="53"/>
                      <a:pt x="91" y="52"/>
                      <a:pt x="90" y="52"/>
                    </a:cubicBezTo>
                    <a:cubicBezTo>
                      <a:pt x="90" y="53"/>
                      <a:pt x="91" y="51"/>
                      <a:pt x="90" y="50"/>
                    </a:cubicBezTo>
                    <a:cubicBezTo>
                      <a:pt x="89" y="50"/>
                      <a:pt x="90" y="50"/>
                      <a:pt x="90" y="49"/>
                    </a:cubicBezTo>
                    <a:cubicBezTo>
                      <a:pt x="90" y="48"/>
                      <a:pt x="89" y="46"/>
                      <a:pt x="90" y="46"/>
                    </a:cubicBezTo>
                    <a:cubicBezTo>
                      <a:pt x="90" y="46"/>
                      <a:pt x="89" y="47"/>
                      <a:pt x="89" y="48"/>
                    </a:cubicBezTo>
                    <a:cubicBezTo>
                      <a:pt x="88" y="46"/>
                      <a:pt x="88" y="45"/>
                      <a:pt x="89" y="46"/>
                    </a:cubicBezTo>
                    <a:cubicBezTo>
                      <a:pt x="88" y="46"/>
                      <a:pt x="89" y="47"/>
                      <a:pt x="89" y="46"/>
                    </a:cubicBezTo>
                    <a:cubicBezTo>
                      <a:pt x="90" y="46"/>
                      <a:pt x="89" y="46"/>
                      <a:pt x="89" y="45"/>
                    </a:cubicBezTo>
                    <a:cubicBezTo>
                      <a:pt x="89" y="44"/>
                      <a:pt x="88" y="45"/>
                      <a:pt x="88" y="44"/>
                    </a:cubicBezTo>
                    <a:cubicBezTo>
                      <a:pt x="88" y="43"/>
                      <a:pt x="89" y="44"/>
                      <a:pt x="89" y="42"/>
                    </a:cubicBezTo>
                    <a:cubicBezTo>
                      <a:pt x="89" y="41"/>
                      <a:pt x="89" y="41"/>
                      <a:pt x="88" y="42"/>
                    </a:cubicBezTo>
                    <a:cubicBezTo>
                      <a:pt x="88" y="42"/>
                      <a:pt x="89" y="43"/>
                      <a:pt x="88" y="42"/>
                    </a:cubicBezTo>
                    <a:cubicBezTo>
                      <a:pt x="89" y="42"/>
                      <a:pt x="90" y="39"/>
                      <a:pt x="89" y="39"/>
                    </a:cubicBezTo>
                    <a:cubicBezTo>
                      <a:pt x="89" y="39"/>
                      <a:pt x="89" y="40"/>
                      <a:pt x="88" y="40"/>
                    </a:cubicBezTo>
                    <a:cubicBezTo>
                      <a:pt x="90" y="38"/>
                      <a:pt x="87" y="39"/>
                      <a:pt x="88" y="38"/>
                    </a:cubicBezTo>
                    <a:cubicBezTo>
                      <a:pt x="88" y="39"/>
                      <a:pt x="89" y="37"/>
                      <a:pt x="89" y="37"/>
                    </a:cubicBezTo>
                    <a:cubicBezTo>
                      <a:pt x="90" y="38"/>
                      <a:pt x="90" y="37"/>
                      <a:pt x="89" y="36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5"/>
                      <a:pt x="90" y="35"/>
                      <a:pt x="90" y="34"/>
                    </a:cubicBezTo>
                    <a:cubicBezTo>
                      <a:pt x="90" y="34"/>
                      <a:pt x="90" y="33"/>
                      <a:pt x="90" y="34"/>
                    </a:cubicBezTo>
                    <a:cubicBezTo>
                      <a:pt x="90" y="33"/>
                      <a:pt x="88" y="34"/>
                      <a:pt x="89" y="33"/>
                    </a:cubicBezTo>
                    <a:cubicBezTo>
                      <a:pt x="88" y="33"/>
                      <a:pt x="89" y="32"/>
                      <a:pt x="88" y="33"/>
                    </a:cubicBezTo>
                    <a:cubicBezTo>
                      <a:pt x="87" y="32"/>
                      <a:pt x="87" y="34"/>
                      <a:pt x="88" y="31"/>
                    </a:cubicBezTo>
                    <a:cubicBezTo>
                      <a:pt x="90" y="30"/>
                      <a:pt x="89" y="30"/>
                      <a:pt x="90" y="30"/>
                    </a:cubicBezTo>
                    <a:cubicBezTo>
                      <a:pt x="90" y="30"/>
                      <a:pt x="90" y="30"/>
                      <a:pt x="88" y="30"/>
                    </a:cubicBezTo>
                    <a:cubicBezTo>
                      <a:pt x="87" y="28"/>
                      <a:pt x="88" y="27"/>
                      <a:pt x="88" y="27"/>
                    </a:cubicBezTo>
                    <a:cubicBezTo>
                      <a:pt x="88" y="27"/>
                      <a:pt x="86" y="26"/>
                      <a:pt x="87" y="27"/>
                    </a:cubicBezTo>
                    <a:cubicBezTo>
                      <a:pt x="87" y="26"/>
                      <a:pt x="88" y="25"/>
                      <a:pt x="88" y="26"/>
                    </a:cubicBezTo>
                    <a:cubicBezTo>
                      <a:pt x="88" y="25"/>
                      <a:pt x="87" y="26"/>
                      <a:pt x="88" y="26"/>
                    </a:cubicBezTo>
                    <a:cubicBezTo>
                      <a:pt x="88" y="26"/>
                      <a:pt x="87" y="24"/>
                      <a:pt x="89" y="24"/>
                    </a:cubicBezTo>
                    <a:cubicBezTo>
                      <a:pt x="89" y="24"/>
                      <a:pt x="89" y="24"/>
                      <a:pt x="88" y="23"/>
                    </a:cubicBezTo>
                    <a:cubicBezTo>
                      <a:pt x="87" y="22"/>
                      <a:pt x="88" y="22"/>
                      <a:pt x="88" y="21"/>
                    </a:cubicBezTo>
                    <a:cubicBezTo>
                      <a:pt x="89" y="22"/>
                      <a:pt x="89" y="21"/>
                      <a:pt x="89" y="21"/>
                    </a:cubicBezTo>
                    <a:cubicBezTo>
                      <a:pt x="88" y="21"/>
                      <a:pt x="90" y="21"/>
                      <a:pt x="89" y="22"/>
                    </a:cubicBezTo>
                    <a:cubicBezTo>
                      <a:pt x="89" y="22"/>
                      <a:pt x="90" y="22"/>
                      <a:pt x="90" y="19"/>
                    </a:cubicBezTo>
                    <a:cubicBezTo>
                      <a:pt x="90" y="20"/>
                      <a:pt x="91" y="20"/>
                      <a:pt x="90" y="20"/>
                    </a:cubicBezTo>
                    <a:cubicBezTo>
                      <a:pt x="90" y="19"/>
                      <a:pt x="90" y="18"/>
                      <a:pt x="90" y="18"/>
                    </a:cubicBezTo>
                    <a:cubicBezTo>
                      <a:pt x="90" y="17"/>
                      <a:pt x="90" y="17"/>
                      <a:pt x="90" y="16"/>
                    </a:cubicBezTo>
                    <a:cubicBezTo>
                      <a:pt x="90" y="16"/>
                      <a:pt x="90" y="16"/>
                      <a:pt x="91" y="15"/>
                    </a:cubicBezTo>
                    <a:cubicBezTo>
                      <a:pt x="92" y="15"/>
                      <a:pt x="92" y="15"/>
                      <a:pt x="91" y="14"/>
                    </a:cubicBezTo>
                    <a:cubicBezTo>
                      <a:pt x="91" y="11"/>
                      <a:pt x="91" y="11"/>
                      <a:pt x="91" y="11"/>
                    </a:cubicBezTo>
                    <a:cubicBezTo>
                      <a:pt x="91" y="12"/>
                      <a:pt x="91" y="9"/>
                      <a:pt x="91" y="9"/>
                    </a:cubicBezTo>
                    <a:cubicBezTo>
                      <a:pt x="90" y="8"/>
                      <a:pt x="90" y="8"/>
                      <a:pt x="90" y="7"/>
                    </a:cubicBezTo>
                    <a:cubicBezTo>
                      <a:pt x="89" y="5"/>
                      <a:pt x="90" y="5"/>
                      <a:pt x="90" y="5"/>
                    </a:cubicBezTo>
                    <a:cubicBezTo>
                      <a:pt x="90" y="7"/>
                      <a:pt x="90" y="5"/>
                      <a:pt x="90" y="5"/>
                    </a:cubicBezTo>
                    <a:cubicBezTo>
                      <a:pt x="89" y="4"/>
                      <a:pt x="89" y="3"/>
                      <a:pt x="89" y="3"/>
                    </a:cubicBezTo>
                    <a:cubicBezTo>
                      <a:pt x="89" y="3"/>
                      <a:pt x="88" y="4"/>
                      <a:pt x="88" y="2"/>
                    </a:cubicBezTo>
                    <a:cubicBezTo>
                      <a:pt x="86" y="2"/>
                      <a:pt x="87" y="1"/>
                      <a:pt x="87" y="1"/>
                    </a:cubicBezTo>
                    <a:cubicBezTo>
                      <a:pt x="87" y="1"/>
                      <a:pt x="87" y="0"/>
                      <a:pt x="86" y="0"/>
                    </a:cubicBezTo>
                    <a:cubicBezTo>
                      <a:pt x="86" y="0"/>
                      <a:pt x="85" y="1"/>
                      <a:pt x="86" y="1"/>
                    </a:cubicBezTo>
                    <a:cubicBezTo>
                      <a:pt x="85" y="2"/>
                      <a:pt x="86" y="1"/>
                      <a:pt x="85" y="3"/>
                    </a:cubicBezTo>
                    <a:cubicBezTo>
                      <a:pt x="85" y="2"/>
                      <a:pt x="84" y="2"/>
                      <a:pt x="84" y="4"/>
                    </a:cubicBezTo>
                    <a:cubicBezTo>
                      <a:pt x="85" y="5"/>
                      <a:pt x="84" y="2"/>
                      <a:pt x="84" y="5"/>
                    </a:cubicBezTo>
                    <a:cubicBezTo>
                      <a:pt x="84" y="5"/>
                      <a:pt x="83" y="8"/>
                      <a:pt x="84" y="8"/>
                    </a:cubicBezTo>
                    <a:cubicBezTo>
                      <a:pt x="84" y="9"/>
                      <a:pt x="84" y="9"/>
                      <a:pt x="84" y="8"/>
                    </a:cubicBezTo>
                    <a:cubicBezTo>
                      <a:pt x="84" y="7"/>
                      <a:pt x="84" y="7"/>
                      <a:pt x="84" y="8"/>
                    </a:cubicBezTo>
                    <a:cubicBezTo>
                      <a:pt x="84" y="8"/>
                      <a:pt x="84" y="9"/>
                      <a:pt x="84" y="10"/>
                    </a:cubicBezTo>
                    <a:cubicBezTo>
                      <a:pt x="86" y="11"/>
                      <a:pt x="84" y="9"/>
                      <a:pt x="85" y="10"/>
                    </a:cubicBezTo>
                    <a:cubicBezTo>
                      <a:pt x="85" y="11"/>
                      <a:pt x="85" y="11"/>
                      <a:pt x="85" y="12"/>
                    </a:cubicBezTo>
                    <a:cubicBezTo>
                      <a:pt x="86" y="13"/>
                      <a:pt x="84" y="15"/>
                      <a:pt x="84" y="14"/>
                    </a:cubicBezTo>
                    <a:cubicBezTo>
                      <a:pt x="84" y="15"/>
                      <a:pt x="86" y="15"/>
                      <a:pt x="85" y="16"/>
                    </a:cubicBezTo>
                    <a:cubicBezTo>
                      <a:pt x="85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4" y="18"/>
                    </a:cubicBezTo>
                    <a:cubicBezTo>
                      <a:pt x="84" y="18"/>
                      <a:pt x="84" y="18"/>
                      <a:pt x="85" y="19"/>
                    </a:cubicBezTo>
                    <a:cubicBezTo>
                      <a:pt x="86" y="19"/>
                      <a:pt x="85" y="19"/>
                      <a:pt x="84" y="18"/>
                    </a:cubicBezTo>
                    <a:cubicBezTo>
                      <a:pt x="84" y="15"/>
                      <a:pt x="83" y="18"/>
                      <a:pt x="84" y="18"/>
                    </a:cubicBezTo>
                    <a:cubicBezTo>
                      <a:pt x="83" y="19"/>
                      <a:pt x="84" y="18"/>
                      <a:pt x="84" y="20"/>
                    </a:cubicBezTo>
                    <a:cubicBezTo>
                      <a:pt x="84" y="21"/>
                      <a:pt x="84" y="23"/>
                      <a:pt x="84" y="22"/>
                    </a:cubicBezTo>
                    <a:cubicBezTo>
                      <a:pt x="84" y="23"/>
                      <a:pt x="83" y="24"/>
                      <a:pt x="84" y="24"/>
                    </a:cubicBezTo>
                    <a:cubicBezTo>
                      <a:pt x="84" y="25"/>
                      <a:pt x="84" y="26"/>
                      <a:pt x="84" y="25"/>
                    </a:cubicBezTo>
                    <a:cubicBezTo>
                      <a:pt x="84" y="23"/>
                      <a:pt x="84" y="23"/>
                      <a:pt x="84" y="24"/>
                    </a:cubicBezTo>
                    <a:cubicBezTo>
                      <a:pt x="83" y="22"/>
                      <a:pt x="84" y="26"/>
                      <a:pt x="84" y="25"/>
                    </a:cubicBezTo>
                    <a:cubicBezTo>
                      <a:pt x="83" y="27"/>
                      <a:pt x="84" y="26"/>
                      <a:pt x="84" y="27"/>
                    </a:cubicBezTo>
                    <a:cubicBezTo>
                      <a:pt x="85" y="27"/>
                      <a:pt x="83" y="25"/>
                      <a:pt x="83" y="27"/>
                    </a:cubicBezTo>
                    <a:cubicBezTo>
                      <a:pt x="83" y="30"/>
                      <a:pt x="84" y="28"/>
                      <a:pt x="83" y="29"/>
                    </a:cubicBezTo>
                    <a:cubicBezTo>
                      <a:pt x="83" y="29"/>
                      <a:pt x="82" y="30"/>
                      <a:pt x="82" y="30"/>
                    </a:cubicBezTo>
                    <a:cubicBezTo>
                      <a:pt x="82" y="29"/>
                      <a:pt x="81" y="31"/>
                      <a:pt x="81" y="30"/>
                    </a:cubicBezTo>
                    <a:cubicBezTo>
                      <a:pt x="81" y="30"/>
                      <a:pt x="80" y="29"/>
                      <a:pt x="80" y="30"/>
                    </a:cubicBezTo>
                    <a:cubicBezTo>
                      <a:pt x="80" y="29"/>
                      <a:pt x="78" y="32"/>
                      <a:pt x="80" y="31"/>
                    </a:cubicBezTo>
                    <a:cubicBezTo>
                      <a:pt x="80" y="33"/>
                      <a:pt x="78" y="33"/>
                      <a:pt x="79" y="33"/>
                    </a:cubicBezTo>
                    <a:cubicBezTo>
                      <a:pt x="79" y="34"/>
                      <a:pt x="79" y="31"/>
                      <a:pt x="79" y="31"/>
                    </a:cubicBezTo>
                    <a:cubicBezTo>
                      <a:pt x="79" y="31"/>
                      <a:pt x="78" y="31"/>
                      <a:pt x="78" y="32"/>
                    </a:cubicBezTo>
                    <a:cubicBezTo>
                      <a:pt x="77" y="33"/>
                      <a:pt x="78" y="33"/>
                      <a:pt x="77" y="32"/>
                    </a:cubicBezTo>
                    <a:cubicBezTo>
                      <a:pt x="77" y="33"/>
                      <a:pt x="77" y="32"/>
                      <a:pt x="77" y="31"/>
                    </a:cubicBezTo>
                    <a:cubicBezTo>
                      <a:pt x="77" y="30"/>
                      <a:pt x="77" y="30"/>
                      <a:pt x="78" y="30"/>
                    </a:cubicBezTo>
                    <a:cubicBezTo>
                      <a:pt x="78" y="26"/>
                      <a:pt x="78" y="30"/>
                      <a:pt x="78" y="28"/>
                    </a:cubicBezTo>
                    <a:cubicBezTo>
                      <a:pt x="77" y="29"/>
                      <a:pt x="78" y="30"/>
                      <a:pt x="77" y="29"/>
                    </a:cubicBezTo>
                    <a:cubicBezTo>
                      <a:pt x="76" y="27"/>
                      <a:pt x="77" y="28"/>
                      <a:pt x="77" y="27"/>
                    </a:cubicBezTo>
                    <a:cubicBezTo>
                      <a:pt x="77" y="26"/>
                      <a:pt x="77" y="25"/>
                      <a:pt x="77" y="26"/>
                    </a:cubicBezTo>
                    <a:cubicBezTo>
                      <a:pt x="76" y="25"/>
                      <a:pt x="76" y="27"/>
                      <a:pt x="77" y="26"/>
                    </a:cubicBezTo>
                    <a:cubicBezTo>
                      <a:pt x="77" y="27"/>
                      <a:pt x="77" y="26"/>
                      <a:pt x="76" y="28"/>
                    </a:cubicBezTo>
                    <a:cubicBezTo>
                      <a:pt x="75" y="27"/>
                      <a:pt x="74" y="27"/>
                      <a:pt x="75" y="27"/>
                    </a:cubicBezTo>
                    <a:cubicBezTo>
                      <a:pt x="76" y="28"/>
                      <a:pt x="75" y="28"/>
                      <a:pt x="75" y="27"/>
                    </a:cubicBezTo>
                    <a:cubicBezTo>
                      <a:pt x="75" y="27"/>
                      <a:pt x="75" y="27"/>
                      <a:pt x="75" y="29"/>
                    </a:cubicBezTo>
                    <a:cubicBezTo>
                      <a:pt x="74" y="30"/>
                      <a:pt x="75" y="31"/>
                      <a:pt x="75" y="32"/>
                    </a:cubicBezTo>
                    <a:cubicBezTo>
                      <a:pt x="74" y="32"/>
                      <a:pt x="75" y="32"/>
                      <a:pt x="74" y="33"/>
                    </a:cubicBezTo>
                    <a:cubicBezTo>
                      <a:pt x="74" y="33"/>
                      <a:pt x="75" y="33"/>
                      <a:pt x="75" y="33"/>
                    </a:cubicBezTo>
                    <a:cubicBezTo>
                      <a:pt x="74" y="35"/>
                      <a:pt x="74" y="36"/>
                      <a:pt x="75" y="35"/>
                    </a:cubicBezTo>
                    <a:cubicBezTo>
                      <a:pt x="75" y="35"/>
                      <a:pt x="76" y="36"/>
                      <a:pt x="75" y="36"/>
                    </a:cubicBezTo>
                    <a:cubicBezTo>
                      <a:pt x="74" y="35"/>
                      <a:pt x="75" y="37"/>
                      <a:pt x="74" y="36"/>
                    </a:cubicBezTo>
                    <a:cubicBezTo>
                      <a:pt x="74" y="36"/>
                      <a:pt x="74" y="36"/>
                      <a:pt x="75" y="38"/>
                    </a:cubicBezTo>
                    <a:cubicBezTo>
                      <a:pt x="76" y="39"/>
                      <a:pt x="76" y="38"/>
                      <a:pt x="76" y="40"/>
                    </a:cubicBezTo>
                    <a:cubicBezTo>
                      <a:pt x="76" y="41"/>
                      <a:pt x="76" y="40"/>
                      <a:pt x="76" y="40"/>
                    </a:cubicBezTo>
                    <a:cubicBezTo>
                      <a:pt x="77" y="40"/>
                      <a:pt x="76" y="43"/>
                      <a:pt x="76" y="43"/>
                    </a:cubicBezTo>
                    <a:cubicBezTo>
                      <a:pt x="76" y="44"/>
                      <a:pt x="76" y="46"/>
                      <a:pt x="76" y="42"/>
                    </a:cubicBezTo>
                    <a:cubicBezTo>
                      <a:pt x="75" y="45"/>
                      <a:pt x="75" y="44"/>
                      <a:pt x="74" y="45"/>
                    </a:cubicBezTo>
                    <a:cubicBezTo>
                      <a:pt x="74" y="46"/>
                      <a:pt x="74" y="44"/>
                      <a:pt x="76" y="44"/>
                    </a:cubicBezTo>
                    <a:cubicBezTo>
                      <a:pt x="77" y="44"/>
                      <a:pt x="77" y="48"/>
                      <a:pt x="77" y="46"/>
                    </a:cubicBezTo>
                    <a:cubicBezTo>
                      <a:pt x="77" y="47"/>
                      <a:pt x="78" y="48"/>
                      <a:pt x="77" y="49"/>
                    </a:cubicBezTo>
                    <a:cubicBezTo>
                      <a:pt x="77" y="49"/>
                      <a:pt x="76" y="48"/>
                      <a:pt x="77" y="48"/>
                    </a:cubicBezTo>
                    <a:cubicBezTo>
                      <a:pt x="76" y="50"/>
                      <a:pt x="77" y="50"/>
                      <a:pt x="77" y="50"/>
                    </a:cubicBezTo>
                    <a:cubicBezTo>
                      <a:pt x="77" y="52"/>
                      <a:pt x="77" y="53"/>
                      <a:pt x="77" y="52"/>
                    </a:cubicBezTo>
                    <a:cubicBezTo>
                      <a:pt x="76" y="54"/>
                      <a:pt x="76" y="53"/>
                      <a:pt x="76" y="54"/>
                    </a:cubicBezTo>
                    <a:cubicBezTo>
                      <a:pt x="76" y="53"/>
                      <a:pt x="77" y="55"/>
                      <a:pt x="76" y="56"/>
                    </a:cubicBezTo>
                    <a:cubicBezTo>
                      <a:pt x="76" y="57"/>
                      <a:pt x="76" y="57"/>
                      <a:pt x="76" y="58"/>
                    </a:cubicBezTo>
                    <a:cubicBezTo>
                      <a:pt x="76" y="58"/>
                      <a:pt x="76" y="60"/>
                      <a:pt x="75" y="61"/>
                    </a:cubicBezTo>
                    <a:cubicBezTo>
                      <a:pt x="75" y="61"/>
                      <a:pt x="75" y="61"/>
                      <a:pt x="75" y="62"/>
                    </a:cubicBezTo>
                    <a:cubicBezTo>
                      <a:pt x="75" y="62"/>
                      <a:pt x="74" y="63"/>
                      <a:pt x="74" y="64"/>
                    </a:cubicBezTo>
                    <a:cubicBezTo>
                      <a:pt x="74" y="64"/>
                      <a:pt x="72" y="65"/>
                      <a:pt x="73" y="65"/>
                    </a:cubicBezTo>
                    <a:cubicBezTo>
                      <a:pt x="73" y="65"/>
                      <a:pt x="73" y="65"/>
                      <a:pt x="72" y="65"/>
                    </a:cubicBezTo>
                    <a:cubicBezTo>
                      <a:pt x="72" y="65"/>
                      <a:pt x="72" y="65"/>
                      <a:pt x="72" y="66"/>
                    </a:cubicBezTo>
                    <a:cubicBezTo>
                      <a:pt x="71" y="68"/>
                      <a:pt x="70" y="67"/>
                      <a:pt x="70" y="66"/>
                    </a:cubicBezTo>
                    <a:cubicBezTo>
                      <a:pt x="70" y="65"/>
                      <a:pt x="70" y="64"/>
                      <a:pt x="69" y="65"/>
                    </a:cubicBezTo>
                    <a:cubicBezTo>
                      <a:pt x="68" y="65"/>
                      <a:pt x="68" y="63"/>
                      <a:pt x="68" y="64"/>
                    </a:cubicBezTo>
                    <a:cubicBezTo>
                      <a:pt x="67" y="66"/>
                      <a:pt x="68" y="65"/>
                      <a:pt x="67" y="64"/>
                    </a:cubicBezTo>
                    <a:cubicBezTo>
                      <a:pt x="67" y="62"/>
                      <a:pt x="67" y="64"/>
                      <a:pt x="66" y="61"/>
                    </a:cubicBezTo>
                    <a:cubicBezTo>
                      <a:pt x="66" y="61"/>
                      <a:pt x="67" y="61"/>
                      <a:pt x="66" y="59"/>
                    </a:cubicBezTo>
                    <a:cubicBezTo>
                      <a:pt x="66" y="60"/>
                      <a:pt x="66" y="57"/>
                      <a:pt x="65" y="58"/>
                    </a:cubicBezTo>
                    <a:cubicBezTo>
                      <a:pt x="67" y="56"/>
                      <a:pt x="66" y="56"/>
                      <a:pt x="66" y="56"/>
                    </a:cubicBezTo>
                    <a:cubicBezTo>
                      <a:pt x="66" y="55"/>
                      <a:pt x="65" y="54"/>
                      <a:pt x="65" y="54"/>
                    </a:cubicBezTo>
                    <a:cubicBezTo>
                      <a:pt x="64" y="54"/>
                      <a:pt x="65" y="55"/>
                      <a:pt x="64" y="53"/>
                    </a:cubicBezTo>
                    <a:cubicBezTo>
                      <a:pt x="64" y="53"/>
                      <a:pt x="64" y="52"/>
                      <a:pt x="64" y="51"/>
                    </a:cubicBezTo>
                    <a:cubicBezTo>
                      <a:pt x="64" y="48"/>
                      <a:pt x="64" y="49"/>
                      <a:pt x="65" y="50"/>
                    </a:cubicBezTo>
                    <a:cubicBezTo>
                      <a:pt x="65" y="48"/>
                      <a:pt x="65" y="49"/>
                      <a:pt x="66" y="48"/>
                    </a:cubicBezTo>
                    <a:cubicBezTo>
                      <a:pt x="67" y="48"/>
                      <a:pt x="67" y="47"/>
                      <a:pt x="67" y="47"/>
                    </a:cubicBezTo>
                    <a:cubicBezTo>
                      <a:pt x="67" y="47"/>
                      <a:pt x="66" y="45"/>
                      <a:pt x="66" y="45"/>
                    </a:cubicBezTo>
                    <a:cubicBezTo>
                      <a:pt x="65" y="44"/>
                      <a:pt x="65" y="45"/>
                      <a:pt x="66" y="45"/>
                    </a:cubicBezTo>
                    <a:cubicBezTo>
                      <a:pt x="65" y="47"/>
                      <a:pt x="65" y="46"/>
                      <a:pt x="64" y="45"/>
                    </a:cubicBezTo>
                    <a:cubicBezTo>
                      <a:pt x="63" y="46"/>
                      <a:pt x="64" y="45"/>
                      <a:pt x="64" y="45"/>
                    </a:cubicBezTo>
                    <a:cubicBezTo>
                      <a:pt x="63" y="45"/>
                      <a:pt x="64" y="44"/>
                      <a:pt x="64" y="44"/>
                    </a:cubicBezTo>
                    <a:cubicBezTo>
                      <a:pt x="64" y="43"/>
                      <a:pt x="64" y="43"/>
                      <a:pt x="65" y="42"/>
                    </a:cubicBezTo>
                    <a:cubicBezTo>
                      <a:pt x="66" y="42"/>
                      <a:pt x="65" y="42"/>
                      <a:pt x="66" y="41"/>
                    </a:cubicBezTo>
                    <a:cubicBezTo>
                      <a:pt x="66" y="41"/>
                      <a:pt x="66" y="42"/>
                      <a:pt x="67" y="41"/>
                    </a:cubicBezTo>
                    <a:cubicBezTo>
                      <a:pt x="67" y="40"/>
                      <a:pt x="67" y="38"/>
                      <a:pt x="67" y="38"/>
                    </a:cubicBezTo>
                    <a:cubicBezTo>
                      <a:pt x="67" y="36"/>
                      <a:pt x="67" y="36"/>
                      <a:pt x="67" y="37"/>
                    </a:cubicBezTo>
                    <a:cubicBezTo>
                      <a:pt x="68" y="39"/>
                      <a:pt x="68" y="37"/>
                      <a:pt x="69" y="38"/>
                    </a:cubicBezTo>
                    <a:cubicBezTo>
                      <a:pt x="70" y="39"/>
                      <a:pt x="69" y="37"/>
                      <a:pt x="68" y="36"/>
                    </a:cubicBezTo>
                    <a:cubicBezTo>
                      <a:pt x="68" y="35"/>
                      <a:pt x="67" y="35"/>
                      <a:pt x="67" y="34"/>
                    </a:cubicBezTo>
                    <a:cubicBezTo>
                      <a:pt x="67" y="33"/>
                      <a:pt x="66" y="32"/>
                      <a:pt x="68" y="33"/>
                    </a:cubicBezTo>
                    <a:cubicBezTo>
                      <a:pt x="67" y="34"/>
                      <a:pt x="68" y="34"/>
                      <a:pt x="68" y="33"/>
                    </a:cubicBezTo>
                    <a:cubicBezTo>
                      <a:pt x="69" y="32"/>
                      <a:pt x="69" y="31"/>
                      <a:pt x="68" y="31"/>
                    </a:cubicBezTo>
                    <a:cubicBezTo>
                      <a:pt x="68" y="30"/>
                      <a:pt x="68" y="30"/>
                      <a:pt x="68" y="29"/>
                    </a:cubicBezTo>
                    <a:cubicBezTo>
                      <a:pt x="67" y="28"/>
                      <a:pt x="67" y="27"/>
                      <a:pt x="67" y="27"/>
                    </a:cubicBezTo>
                    <a:cubicBezTo>
                      <a:pt x="68" y="26"/>
                      <a:pt x="67" y="27"/>
                      <a:pt x="66" y="27"/>
                    </a:cubicBezTo>
                    <a:cubicBezTo>
                      <a:pt x="67" y="27"/>
                      <a:pt x="66" y="26"/>
                      <a:pt x="67" y="25"/>
                    </a:cubicBezTo>
                    <a:cubicBezTo>
                      <a:pt x="67" y="25"/>
                      <a:pt x="67" y="24"/>
                      <a:pt x="66" y="24"/>
                    </a:cubicBezTo>
                    <a:cubicBezTo>
                      <a:pt x="67" y="25"/>
                      <a:pt x="67" y="23"/>
                      <a:pt x="66" y="24"/>
                    </a:cubicBezTo>
                    <a:cubicBezTo>
                      <a:pt x="66" y="24"/>
                      <a:pt x="66" y="23"/>
                      <a:pt x="66" y="22"/>
                    </a:cubicBezTo>
                    <a:cubicBezTo>
                      <a:pt x="65" y="21"/>
                      <a:pt x="64" y="23"/>
                      <a:pt x="65" y="23"/>
                    </a:cubicBezTo>
                    <a:cubicBezTo>
                      <a:pt x="65" y="25"/>
                      <a:pt x="65" y="24"/>
                      <a:pt x="64" y="24"/>
                    </a:cubicBezTo>
                    <a:cubicBezTo>
                      <a:pt x="65" y="25"/>
                      <a:pt x="64" y="24"/>
                      <a:pt x="64" y="24"/>
                    </a:cubicBezTo>
                    <a:cubicBezTo>
                      <a:pt x="64" y="23"/>
                      <a:pt x="64" y="23"/>
                      <a:pt x="64" y="22"/>
                    </a:cubicBezTo>
                    <a:cubicBezTo>
                      <a:pt x="64" y="22"/>
                      <a:pt x="64" y="22"/>
                      <a:pt x="64" y="21"/>
                    </a:cubicBezTo>
                    <a:cubicBezTo>
                      <a:pt x="64" y="20"/>
                      <a:pt x="63" y="20"/>
                      <a:pt x="64" y="19"/>
                    </a:cubicBezTo>
                    <a:cubicBezTo>
                      <a:pt x="64" y="18"/>
                      <a:pt x="64" y="17"/>
                      <a:pt x="64" y="18"/>
                    </a:cubicBezTo>
                    <a:cubicBezTo>
                      <a:pt x="63" y="18"/>
                      <a:pt x="62" y="18"/>
                      <a:pt x="63" y="19"/>
                    </a:cubicBezTo>
                    <a:cubicBezTo>
                      <a:pt x="63" y="20"/>
                      <a:pt x="60" y="20"/>
                      <a:pt x="61" y="20"/>
                    </a:cubicBezTo>
                    <a:cubicBezTo>
                      <a:pt x="61" y="20"/>
                      <a:pt x="62" y="19"/>
                      <a:pt x="62" y="19"/>
                    </a:cubicBezTo>
                    <a:cubicBezTo>
                      <a:pt x="63" y="20"/>
                      <a:pt x="62" y="19"/>
                      <a:pt x="62" y="19"/>
                    </a:cubicBezTo>
                    <a:cubicBezTo>
                      <a:pt x="63" y="18"/>
                      <a:pt x="62" y="19"/>
                      <a:pt x="61" y="18"/>
                    </a:cubicBezTo>
                    <a:cubicBezTo>
                      <a:pt x="60" y="17"/>
                      <a:pt x="60" y="19"/>
                      <a:pt x="60" y="18"/>
                    </a:cubicBezTo>
                    <a:cubicBezTo>
                      <a:pt x="59" y="17"/>
                      <a:pt x="60" y="15"/>
                      <a:pt x="59" y="17"/>
                    </a:cubicBezTo>
                    <a:cubicBezTo>
                      <a:pt x="59" y="17"/>
                      <a:pt x="59" y="16"/>
                      <a:pt x="58" y="16"/>
                    </a:cubicBezTo>
                    <a:cubicBezTo>
                      <a:pt x="58" y="15"/>
                      <a:pt x="57" y="15"/>
                      <a:pt x="58" y="16"/>
                    </a:cubicBezTo>
                    <a:cubicBezTo>
                      <a:pt x="58" y="16"/>
                      <a:pt x="58" y="16"/>
                      <a:pt x="58" y="15"/>
                    </a:cubicBezTo>
                    <a:cubicBezTo>
                      <a:pt x="58" y="15"/>
                      <a:pt x="59" y="14"/>
                      <a:pt x="59" y="13"/>
                    </a:cubicBezTo>
                    <a:cubicBezTo>
                      <a:pt x="58" y="11"/>
                      <a:pt x="57" y="11"/>
                      <a:pt x="58" y="12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8" y="10"/>
                      <a:pt x="59" y="9"/>
                      <a:pt x="58" y="8"/>
                    </a:cubicBezTo>
                    <a:cubicBezTo>
                      <a:pt x="58" y="9"/>
                      <a:pt x="57" y="10"/>
                      <a:pt x="58" y="8"/>
                    </a:cubicBezTo>
                    <a:cubicBezTo>
                      <a:pt x="57" y="7"/>
                      <a:pt x="58" y="6"/>
                      <a:pt x="57" y="5"/>
                    </a:cubicBezTo>
                    <a:cubicBezTo>
                      <a:pt x="56" y="4"/>
                      <a:pt x="56" y="2"/>
                      <a:pt x="56" y="3"/>
                    </a:cubicBezTo>
                    <a:cubicBezTo>
                      <a:pt x="57" y="2"/>
                      <a:pt x="56" y="2"/>
                      <a:pt x="56" y="3"/>
                    </a:cubicBezTo>
                    <a:cubicBezTo>
                      <a:pt x="55" y="1"/>
                      <a:pt x="54" y="2"/>
                      <a:pt x="54" y="2"/>
                    </a:cubicBezTo>
                    <a:cubicBezTo>
                      <a:pt x="54" y="2"/>
                      <a:pt x="55" y="5"/>
                      <a:pt x="54" y="2"/>
                    </a:cubicBezTo>
                    <a:cubicBezTo>
                      <a:pt x="53" y="3"/>
                      <a:pt x="53" y="4"/>
                      <a:pt x="52" y="3"/>
                    </a:cubicBezTo>
                    <a:cubicBezTo>
                      <a:pt x="53" y="2"/>
                      <a:pt x="51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2"/>
                      <a:pt x="52" y="3"/>
                    </a:cubicBezTo>
                    <a:cubicBezTo>
                      <a:pt x="52" y="4"/>
                      <a:pt x="51" y="2"/>
                      <a:pt x="52" y="3"/>
                    </a:cubicBezTo>
                    <a:cubicBezTo>
                      <a:pt x="51" y="3"/>
                      <a:pt x="51" y="3"/>
                      <a:pt x="50" y="5"/>
                    </a:cubicBezTo>
                    <a:cubicBezTo>
                      <a:pt x="49" y="6"/>
                      <a:pt x="49" y="4"/>
                      <a:pt x="49" y="4"/>
                    </a:cubicBezTo>
                    <a:cubicBezTo>
                      <a:pt x="50" y="5"/>
                      <a:pt x="50" y="3"/>
                      <a:pt x="49" y="4"/>
                    </a:cubicBezTo>
                    <a:cubicBezTo>
                      <a:pt x="50" y="7"/>
                      <a:pt x="50" y="4"/>
                      <a:pt x="49" y="6"/>
                    </a:cubicBezTo>
                    <a:cubicBezTo>
                      <a:pt x="49" y="6"/>
                      <a:pt x="49" y="6"/>
                      <a:pt x="49" y="8"/>
                    </a:cubicBezTo>
                    <a:cubicBezTo>
                      <a:pt x="50" y="8"/>
                      <a:pt x="49" y="7"/>
                      <a:pt x="49" y="9"/>
                    </a:cubicBezTo>
                    <a:cubicBezTo>
                      <a:pt x="49" y="8"/>
                      <a:pt x="50" y="9"/>
                      <a:pt x="49" y="8"/>
                    </a:cubicBezTo>
                    <a:cubicBezTo>
                      <a:pt x="49" y="9"/>
                      <a:pt x="48" y="9"/>
                      <a:pt x="48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4"/>
                      <a:pt x="47" y="14"/>
                      <a:pt x="48" y="15"/>
                    </a:cubicBezTo>
                    <a:cubicBezTo>
                      <a:pt x="48" y="14"/>
                      <a:pt x="49" y="14"/>
                      <a:pt x="48" y="15"/>
                    </a:cubicBezTo>
                    <a:cubicBezTo>
                      <a:pt x="48" y="16"/>
                      <a:pt x="46" y="15"/>
                      <a:pt x="47" y="15"/>
                    </a:cubicBezTo>
                    <a:cubicBezTo>
                      <a:pt x="48" y="13"/>
                      <a:pt x="47" y="15"/>
                      <a:pt x="47" y="16"/>
                    </a:cubicBezTo>
                    <a:cubicBezTo>
                      <a:pt x="48" y="18"/>
                      <a:pt x="47" y="16"/>
                      <a:pt x="48" y="18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9" y="19"/>
                      <a:pt x="48" y="20"/>
                      <a:pt x="48" y="19"/>
                    </a:cubicBezTo>
                    <a:cubicBezTo>
                      <a:pt x="47" y="19"/>
                      <a:pt x="47" y="18"/>
                      <a:pt x="47" y="20"/>
                    </a:cubicBezTo>
                    <a:cubicBezTo>
                      <a:pt x="47" y="19"/>
                      <a:pt x="47" y="20"/>
                      <a:pt x="48" y="22"/>
                    </a:cubicBezTo>
                    <a:cubicBezTo>
                      <a:pt x="48" y="22"/>
                      <a:pt x="49" y="23"/>
                      <a:pt x="49" y="23"/>
                    </a:cubicBezTo>
                    <a:cubicBezTo>
                      <a:pt x="49" y="22"/>
                      <a:pt x="49" y="24"/>
                      <a:pt x="49" y="25"/>
                    </a:cubicBezTo>
                    <a:cubicBezTo>
                      <a:pt x="47" y="26"/>
                      <a:pt x="48" y="27"/>
                      <a:pt x="48" y="27"/>
                    </a:cubicBezTo>
                    <a:cubicBezTo>
                      <a:pt x="47" y="26"/>
                      <a:pt x="49" y="27"/>
                      <a:pt x="48" y="27"/>
                    </a:cubicBezTo>
                    <a:cubicBezTo>
                      <a:pt x="50" y="28"/>
                      <a:pt x="49" y="28"/>
                      <a:pt x="48" y="28"/>
                    </a:cubicBezTo>
                    <a:cubicBezTo>
                      <a:pt x="48" y="28"/>
                      <a:pt x="48" y="28"/>
                      <a:pt x="49" y="30"/>
                    </a:cubicBezTo>
                    <a:cubicBezTo>
                      <a:pt x="49" y="29"/>
                      <a:pt x="48" y="31"/>
                      <a:pt x="49" y="31"/>
                    </a:cubicBezTo>
                    <a:cubicBezTo>
                      <a:pt x="49" y="31"/>
                      <a:pt x="49" y="30"/>
                      <a:pt x="49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4"/>
                      <a:pt x="50" y="33"/>
                      <a:pt x="50" y="33"/>
                    </a:cubicBezTo>
                    <a:cubicBezTo>
                      <a:pt x="51" y="35"/>
                      <a:pt x="49" y="33"/>
                      <a:pt x="50" y="33"/>
                    </a:cubicBezTo>
                    <a:cubicBezTo>
                      <a:pt x="50" y="35"/>
                      <a:pt x="50" y="36"/>
                      <a:pt x="50" y="35"/>
                    </a:cubicBezTo>
                    <a:cubicBezTo>
                      <a:pt x="49" y="35"/>
                      <a:pt x="50" y="37"/>
                      <a:pt x="49" y="38"/>
                    </a:cubicBezTo>
                    <a:cubicBezTo>
                      <a:pt x="49" y="39"/>
                      <a:pt x="50" y="39"/>
                      <a:pt x="49" y="38"/>
                    </a:cubicBezTo>
                    <a:cubicBezTo>
                      <a:pt x="49" y="36"/>
                      <a:pt x="49" y="40"/>
                      <a:pt x="49" y="38"/>
                    </a:cubicBezTo>
                    <a:cubicBezTo>
                      <a:pt x="50" y="37"/>
                      <a:pt x="49" y="37"/>
                      <a:pt x="49" y="38"/>
                    </a:cubicBezTo>
                    <a:cubicBezTo>
                      <a:pt x="49" y="36"/>
                      <a:pt x="50" y="38"/>
                      <a:pt x="50" y="40"/>
                    </a:cubicBezTo>
                    <a:cubicBezTo>
                      <a:pt x="50" y="41"/>
                      <a:pt x="51" y="39"/>
                      <a:pt x="50" y="42"/>
                    </a:cubicBezTo>
                    <a:cubicBezTo>
                      <a:pt x="50" y="41"/>
                      <a:pt x="50" y="44"/>
                      <a:pt x="51" y="44"/>
                    </a:cubicBezTo>
                    <a:cubicBezTo>
                      <a:pt x="51" y="45"/>
                      <a:pt x="53" y="48"/>
                      <a:pt x="52" y="45"/>
                    </a:cubicBezTo>
                    <a:cubicBezTo>
                      <a:pt x="52" y="47"/>
                      <a:pt x="52" y="46"/>
                      <a:pt x="52" y="46"/>
                    </a:cubicBezTo>
                    <a:cubicBezTo>
                      <a:pt x="53" y="46"/>
                      <a:pt x="54" y="46"/>
                      <a:pt x="52" y="47"/>
                    </a:cubicBezTo>
                    <a:cubicBezTo>
                      <a:pt x="52" y="48"/>
                      <a:pt x="52" y="47"/>
                      <a:pt x="52" y="48"/>
                    </a:cubicBezTo>
                    <a:cubicBezTo>
                      <a:pt x="53" y="50"/>
                      <a:pt x="50" y="49"/>
                      <a:pt x="51" y="48"/>
                    </a:cubicBezTo>
                    <a:cubicBezTo>
                      <a:pt x="52" y="52"/>
                      <a:pt x="51" y="48"/>
                      <a:pt x="51" y="50"/>
                    </a:cubicBezTo>
                    <a:cubicBezTo>
                      <a:pt x="51" y="50"/>
                      <a:pt x="50" y="49"/>
                      <a:pt x="51" y="51"/>
                    </a:cubicBezTo>
                    <a:cubicBezTo>
                      <a:pt x="50" y="54"/>
                      <a:pt x="51" y="52"/>
                      <a:pt x="51" y="51"/>
                    </a:cubicBezTo>
                    <a:cubicBezTo>
                      <a:pt x="50" y="51"/>
                      <a:pt x="52" y="52"/>
                      <a:pt x="52" y="52"/>
                    </a:cubicBezTo>
                    <a:cubicBezTo>
                      <a:pt x="52" y="53"/>
                      <a:pt x="52" y="53"/>
                      <a:pt x="52" y="54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1" y="57"/>
                      <a:pt x="52" y="55"/>
                      <a:pt x="52" y="54"/>
                    </a:cubicBezTo>
                    <a:cubicBezTo>
                      <a:pt x="51" y="56"/>
                      <a:pt x="53" y="55"/>
                      <a:pt x="53" y="54"/>
                    </a:cubicBezTo>
                    <a:cubicBezTo>
                      <a:pt x="54" y="56"/>
                      <a:pt x="54" y="56"/>
                      <a:pt x="54" y="55"/>
                    </a:cubicBezTo>
                    <a:cubicBezTo>
                      <a:pt x="54" y="55"/>
                      <a:pt x="54" y="56"/>
                      <a:pt x="54" y="55"/>
                    </a:cubicBezTo>
                    <a:cubicBezTo>
                      <a:pt x="54" y="56"/>
                      <a:pt x="53" y="54"/>
                      <a:pt x="55" y="55"/>
                    </a:cubicBezTo>
                    <a:cubicBezTo>
                      <a:pt x="54" y="55"/>
                      <a:pt x="57" y="54"/>
                      <a:pt x="55" y="55"/>
                    </a:cubicBezTo>
                    <a:cubicBezTo>
                      <a:pt x="55" y="55"/>
                      <a:pt x="54" y="54"/>
                      <a:pt x="55" y="58"/>
                    </a:cubicBezTo>
                    <a:cubicBezTo>
                      <a:pt x="55" y="57"/>
                      <a:pt x="55" y="58"/>
                      <a:pt x="55" y="59"/>
                    </a:cubicBezTo>
                    <a:cubicBezTo>
                      <a:pt x="55" y="59"/>
                      <a:pt x="55" y="59"/>
                      <a:pt x="56" y="57"/>
                    </a:cubicBezTo>
                    <a:cubicBezTo>
                      <a:pt x="56" y="59"/>
                      <a:pt x="55" y="59"/>
                      <a:pt x="56" y="58"/>
                    </a:cubicBezTo>
                    <a:cubicBezTo>
                      <a:pt x="58" y="58"/>
                      <a:pt x="55" y="60"/>
                      <a:pt x="57" y="60"/>
                    </a:cubicBezTo>
                    <a:cubicBezTo>
                      <a:pt x="58" y="59"/>
                      <a:pt x="57" y="62"/>
                      <a:pt x="56" y="62"/>
                    </a:cubicBezTo>
                    <a:cubicBezTo>
                      <a:pt x="59" y="62"/>
                      <a:pt x="58" y="63"/>
                      <a:pt x="57" y="63"/>
                    </a:cubicBezTo>
                    <a:cubicBezTo>
                      <a:pt x="56" y="63"/>
                      <a:pt x="57" y="63"/>
                      <a:pt x="57" y="64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7" y="66"/>
                      <a:pt x="57" y="68"/>
                      <a:pt x="57" y="66"/>
                    </a:cubicBezTo>
                    <a:cubicBezTo>
                      <a:pt x="57" y="66"/>
                      <a:pt x="56" y="65"/>
                      <a:pt x="56" y="68"/>
                    </a:cubicBezTo>
                    <a:cubicBezTo>
                      <a:pt x="56" y="69"/>
                      <a:pt x="56" y="70"/>
                      <a:pt x="56" y="69"/>
                    </a:cubicBezTo>
                    <a:cubicBezTo>
                      <a:pt x="56" y="70"/>
                      <a:pt x="57" y="71"/>
                      <a:pt x="56" y="71"/>
                    </a:cubicBezTo>
                    <a:cubicBezTo>
                      <a:pt x="56" y="71"/>
                      <a:pt x="56" y="70"/>
                      <a:pt x="55" y="72"/>
                    </a:cubicBezTo>
                    <a:cubicBezTo>
                      <a:pt x="55" y="72"/>
                      <a:pt x="55" y="73"/>
                      <a:pt x="55" y="73"/>
                    </a:cubicBezTo>
                    <a:cubicBezTo>
                      <a:pt x="54" y="72"/>
                      <a:pt x="55" y="74"/>
                      <a:pt x="55" y="74"/>
                    </a:cubicBezTo>
                    <a:cubicBezTo>
                      <a:pt x="55" y="75"/>
                      <a:pt x="54" y="74"/>
                      <a:pt x="54" y="75"/>
                    </a:cubicBezTo>
                    <a:cubicBezTo>
                      <a:pt x="53" y="75"/>
                      <a:pt x="53" y="75"/>
                      <a:pt x="52" y="75"/>
                    </a:cubicBezTo>
                    <a:cubicBezTo>
                      <a:pt x="51" y="75"/>
                      <a:pt x="51" y="73"/>
                      <a:pt x="51" y="74"/>
                    </a:cubicBezTo>
                    <a:cubicBezTo>
                      <a:pt x="51" y="72"/>
                      <a:pt x="51" y="72"/>
                      <a:pt x="51" y="73"/>
                    </a:cubicBezTo>
                    <a:cubicBezTo>
                      <a:pt x="50" y="72"/>
                      <a:pt x="50" y="72"/>
                      <a:pt x="49" y="72"/>
                    </a:cubicBezTo>
                    <a:cubicBezTo>
                      <a:pt x="50" y="71"/>
                      <a:pt x="49" y="72"/>
                      <a:pt x="49" y="71"/>
                    </a:cubicBezTo>
                    <a:cubicBezTo>
                      <a:pt x="48" y="71"/>
                      <a:pt x="49" y="72"/>
                      <a:pt x="48" y="72"/>
                    </a:cubicBezTo>
                    <a:cubicBezTo>
                      <a:pt x="48" y="72"/>
                      <a:pt x="48" y="70"/>
                      <a:pt x="48" y="71"/>
                    </a:cubicBezTo>
                    <a:cubicBezTo>
                      <a:pt x="47" y="72"/>
                      <a:pt x="48" y="69"/>
                      <a:pt x="47" y="69"/>
                    </a:cubicBezTo>
                    <a:cubicBezTo>
                      <a:pt x="47" y="67"/>
                      <a:pt x="47" y="67"/>
                      <a:pt x="46" y="67"/>
                    </a:cubicBezTo>
                    <a:cubicBezTo>
                      <a:pt x="46" y="66"/>
                      <a:pt x="46" y="65"/>
                      <a:pt x="46" y="66"/>
                    </a:cubicBezTo>
                    <a:cubicBezTo>
                      <a:pt x="47" y="66"/>
                      <a:pt x="46" y="69"/>
                      <a:pt x="46" y="66"/>
                    </a:cubicBezTo>
                    <a:cubicBezTo>
                      <a:pt x="46" y="65"/>
                      <a:pt x="45" y="67"/>
                      <a:pt x="46" y="64"/>
                    </a:cubicBezTo>
                    <a:cubicBezTo>
                      <a:pt x="45" y="65"/>
                      <a:pt x="46" y="62"/>
                      <a:pt x="45" y="62"/>
                    </a:cubicBezTo>
                    <a:cubicBezTo>
                      <a:pt x="45" y="63"/>
                      <a:pt x="45" y="62"/>
                      <a:pt x="44" y="61"/>
                    </a:cubicBezTo>
                    <a:cubicBezTo>
                      <a:pt x="43" y="60"/>
                      <a:pt x="43" y="62"/>
                      <a:pt x="44" y="61"/>
                    </a:cubicBezTo>
                    <a:cubicBezTo>
                      <a:pt x="43" y="61"/>
                      <a:pt x="45" y="60"/>
                      <a:pt x="44" y="59"/>
                    </a:cubicBezTo>
                    <a:cubicBezTo>
                      <a:pt x="44" y="60"/>
                      <a:pt x="43" y="60"/>
                      <a:pt x="42" y="59"/>
                    </a:cubicBezTo>
                    <a:cubicBezTo>
                      <a:pt x="42" y="59"/>
                      <a:pt x="42" y="58"/>
                      <a:pt x="41" y="58"/>
                    </a:cubicBezTo>
                    <a:cubicBezTo>
                      <a:pt x="42" y="57"/>
                      <a:pt x="41" y="57"/>
                      <a:pt x="41" y="57"/>
                    </a:cubicBezTo>
                    <a:cubicBezTo>
                      <a:pt x="40" y="55"/>
                      <a:pt x="41" y="56"/>
                      <a:pt x="40" y="58"/>
                    </a:cubicBezTo>
                    <a:cubicBezTo>
                      <a:pt x="39" y="58"/>
                      <a:pt x="39" y="58"/>
                      <a:pt x="40" y="59"/>
                    </a:cubicBezTo>
                    <a:cubicBezTo>
                      <a:pt x="39" y="58"/>
                      <a:pt x="39" y="59"/>
                      <a:pt x="38" y="58"/>
                    </a:cubicBezTo>
                    <a:cubicBezTo>
                      <a:pt x="38" y="58"/>
                      <a:pt x="39" y="58"/>
                      <a:pt x="38" y="58"/>
                    </a:cubicBezTo>
                    <a:cubicBezTo>
                      <a:pt x="38" y="59"/>
                      <a:pt x="38" y="58"/>
                      <a:pt x="38" y="58"/>
                    </a:cubicBezTo>
                    <a:cubicBezTo>
                      <a:pt x="38" y="58"/>
                      <a:pt x="38" y="57"/>
                      <a:pt x="38" y="58"/>
                    </a:cubicBezTo>
                    <a:cubicBezTo>
                      <a:pt x="38" y="59"/>
                      <a:pt x="38" y="58"/>
                      <a:pt x="37" y="58"/>
                    </a:cubicBezTo>
                    <a:cubicBezTo>
                      <a:pt x="37" y="59"/>
                      <a:pt x="37" y="58"/>
                      <a:pt x="36" y="58"/>
                    </a:cubicBezTo>
                    <a:cubicBezTo>
                      <a:pt x="36" y="58"/>
                      <a:pt x="35" y="58"/>
                      <a:pt x="35" y="57"/>
                    </a:cubicBezTo>
                    <a:cubicBezTo>
                      <a:pt x="36" y="57"/>
                      <a:pt x="35" y="57"/>
                      <a:pt x="34" y="57"/>
                    </a:cubicBezTo>
                    <a:cubicBezTo>
                      <a:pt x="34" y="56"/>
                      <a:pt x="34" y="57"/>
                      <a:pt x="33" y="57"/>
                    </a:cubicBezTo>
                    <a:cubicBezTo>
                      <a:pt x="34" y="57"/>
                      <a:pt x="33" y="58"/>
                      <a:pt x="33" y="55"/>
                    </a:cubicBezTo>
                    <a:cubicBezTo>
                      <a:pt x="33" y="55"/>
                      <a:pt x="33" y="54"/>
                      <a:pt x="33" y="54"/>
                    </a:cubicBezTo>
                    <a:cubicBezTo>
                      <a:pt x="32" y="53"/>
                      <a:pt x="32" y="53"/>
                      <a:pt x="33" y="53"/>
                    </a:cubicBezTo>
                    <a:cubicBezTo>
                      <a:pt x="32" y="53"/>
                      <a:pt x="33" y="52"/>
                      <a:pt x="31" y="52"/>
                    </a:cubicBezTo>
                    <a:cubicBezTo>
                      <a:pt x="32" y="50"/>
                      <a:pt x="31" y="51"/>
                      <a:pt x="31" y="51"/>
                    </a:cubicBezTo>
                    <a:cubicBezTo>
                      <a:pt x="30" y="52"/>
                      <a:pt x="30" y="51"/>
                      <a:pt x="31" y="49"/>
                    </a:cubicBezTo>
                    <a:cubicBezTo>
                      <a:pt x="30" y="48"/>
                      <a:pt x="29" y="48"/>
                      <a:pt x="29" y="48"/>
                    </a:cubicBezTo>
                    <a:cubicBezTo>
                      <a:pt x="28" y="48"/>
                      <a:pt x="29" y="47"/>
                      <a:pt x="29" y="47"/>
                    </a:cubicBezTo>
                    <a:cubicBezTo>
                      <a:pt x="30" y="48"/>
                      <a:pt x="29" y="47"/>
                      <a:pt x="29" y="47"/>
                    </a:cubicBezTo>
                    <a:cubicBezTo>
                      <a:pt x="30" y="47"/>
                      <a:pt x="30" y="46"/>
                      <a:pt x="30" y="46"/>
                    </a:cubicBezTo>
                    <a:cubicBezTo>
                      <a:pt x="31" y="45"/>
                      <a:pt x="31" y="44"/>
                      <a:pt x="30" y="44"/>
                    </a:cubicBezTo>
                    <a:cubicBezTo>
                      <a:pt x="30" y="45"/>
                      <a:pt x="30" y="45"/>
                      <a:pt x="30" y="43"/>
                    </a:cubicBezTo>
                    <a:cubicBezTo>
                      <a:pt x="29" y="41"/>
                      <a:pt x="30" y="43"/>
                      <a:pt x="30" y="43"/>
                    </a:cubicBezTo>
                    <a:cubicBezTo>
                      <a:pt x="30" y="44"/>
                      <a:pt x="30" y="43"/>
                      <a:pt x="30" y="43"/>
                    </a:cubicBezTo>
                    <a:cubicBezTo>
                      <a:pt x="30" y="42"/>
                      <a:pt x="30" y="42"/>
                      <a:pt x="29" y="42"/>
                    </a:cubicBezTo>
                    <a:cubicBezTo>
                      <a:pt x="29" y="41"/>
                      <a:pt x="29" y="41"/>
                      <a:pt x="29" y="39"/>
                    </a:cubicBezTo>
                    <a:cubicBezTo>
                      <a:pt x="31" y="39"/>
                      <a:pt x="31" y="39"/>
                      <a:pt x="30" y="38"/>
                    </a:cubicBezTo>
                    <a:cubicBezTo>
                      <a:pt x="31" y="38"/>
                      <a:pt x="30" y="38"/>
                      <a:pt x="29" y="37"/>
                    </a:cubicBezTo>
                    <a:cubicBezTo>
                      <a:pt x="29" y="36"/>
                      <a:pt x="29" y="38"/>
                      <a:pt x="30" y="36"/>
                    </a:cubicBezTo>
                    <a:cubicBezTo>
                      <a:pt x="29" y="35"/>
                      <a:pt x="29" y="36"/>
                      <a:pt x="28" y="35"/>
                    </a:cubicBezTo>
                    <a:cubicBezTo>
                      <a:pt x="28" y="34"/>
                      <a:pt x="29" y="32"/>
                      <a:pt x="29" y="32"/>
                    </a:cubicBezTo>
                    <a:cubicBezTo>
                      <a:pt x="29" y="33"/>
                      <a:pt x="29" y="32"/>
                      <a:pt x="28" y="31"/>
                    </a:cubicBezTo>
                    <a:cubicBezTo>
                      <a:pt x="27" y="30"/>
                      <a:pt x="26" y="30"/>
                      <a:pt x="27" y="29"/>
                    </a:cubicBezTo>
                    <a:cubicBezTo>
                      <a:pt x="27" y="29"/>
                      <a:pt x="27" y="28"/>
                      <a:pt x="26" y="28"/>
                    </a:cubicBezTo>
                    <a:cubicBezTo>
                      <a:pt x="24" y="30"/>
                      <a:pt x="25" y="28"/>
                      <a:pt x="25" y="28"/>
                    </a:cubicBezTo>
                    <a:cubicBezTo>
                      <a:pt x="24" y="27"/>
                      <a:pt x="24" y="28"/>
                      <a:pt x="23" y="30"/>
                    </a:cubicBezTo>
                    <a:cubicBezTo>
                      <a:pt x="22" y="29"/>
                      <a:pt x="22" y="30"/>
                      <a:pt x="22" y="31"/>
                    </a:cubicBezTo>
                    <a:cubicBezTo>
                      <a:pt x="22" y="32"/>
                      <a:pt x="22" y="33"/>
                      <a:pt x="22" y="32"/>
                    </a:cubicBezTo>
                    <a:cubicBezTo>
                      <a:pt x="22" y="34"/>
                      <a:pt x="21" y="35"/>
                      <a:pt x="21" y="34"/>
                    </a:cubicBezTo>
                    <a:cubicBezTo>
                      <a:pt x="21" y="34"/>
                      <a:pt x="20" y="34"/>
                      <a:pt x="20" y="35"/>
                    </a:cubicBezTo>
                    <a:cubicBezTo>
                      <a:pt x="21" y="37"/>
                      <a:pt x="19" y="36"/>
                      <a:pt x="19" y="36"/>
                    </a:cubicBezTo>
                    <a:cubicBezTo>
                      <a:pt x="19" y="37"/>
                      <a:pt x="20" y="38"/>
                      <a:pt x="19" y="38"/>
                    </a:cubicBezTo>
                    <a:cubicBezTo>
                      <a:pt x="20" y="39"/>
                      <a:pt x="19" y="40"/>
                      <a:pt x="19" y="40"/>
                    </a:cubicBezTo>
                    <a:cubicBezTo>
                      <a:pt x="19" y="42"/>
                      <a:pt x="19" y="43"/>
                      <a:pt x="19" y="42"/>
                    </a:cubicBezTo>
                    <a:cubicBezTo>
                      <a:pt x="20" y="44"/>
                      <a:pt x="21" y="44"/>
                      <a:pt x="21" y="45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8"/>
                      <a:pt x="20" y="48"/>
                    </a:cubicBezTo>
                    <a:cubicBezTo>
                      <a:pt x="20" y="49"/>
                      <a:pt x="21" y="49"/>
                      <a:pt x="20" y="50"/>
                    </a:cubicBezTo>
                    <a:cubicBezTo>
                      <a:pt x="20" y="51"/>
                      <a:pt x="21" y="53"/>
                      <a:pt x="21" y="53"/>
                    </a:cubicBezTo>
                    <a:cubicBezTo>
                      <a:pt x="21" y="53"/>
                      <a:pt x="21" y="51"/>
                      <a:pt x="21" y="52"/>
                    </a:cubicBezTo>
                    <a:cubicBezTo>
                      <a:pt x="22" y="52"/>
                      <a:pt x="23" y="52"/>
                      <a:pt x="22" y="52"/>
                    </a:cubicBezTo>
                    <a:cubicBezTo>
                      <a:pt x="23" y="51"/>
                      <a:pt x="22" y="52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6"/>
                      <a:pt x="22" y="55"/>
                    </a:cubicBezTo>
                    <a:cubicBezTo>
                      <a:pt x="22" y="54"/>
                      <a:pt x="22" y="54"/>
                      <a:pt x="22" y="55"/>
                    </a:cubicBezTo>
                    <a:cubicBezTo>
                      <a:pt x="23" y="55"/>
                      <a:pt x="24" y="57"/>
                      <a:pt x="23" y="57"/>
                    </a:cubicBezTo>
                    <a:cubicBezTo>
                      <a:pt x="24" y="57"/>
                      <a:pt x="24" y="57"/>
                      <a:pt x="23" y="58"/>
                    </a:cubicBezTo>
                    <a:cubicBezTo>
                      <a:pt x="23" y="58"/>
                      <a:pt x="22" y="59"/>
                      <a:pt x="22" y="58"/>
                    </a:cubicBezTo>
                    <a:cubicBezTo>
                      <a:pt x="23" y="58"/>
                      <a:pt x="24" y="59"/>
                      <a:pt x="24" y="58"/>
                    </a:cubicBezTo>
                    <a:cubicBezTo>
                      <a:pt x="24" y="59"/>
                      <a:pt x="24" y="57"/>
                      <a:pt x="25" y="60"/>
                    </a:cubicBezTo>
                    <a:cubicBezTo>
                      <a:pt x="24" y="59"/>
                      <a:pt x="25" y="62"/>
                      <a:pt x="24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2"/>
                      <a:pt x="23" y="62"/>
                      <a:pt x="24" y="62"/>
                    </a:cubicBezTo>
                    <a:cubicBezTo>
                      <a:pt x="24" y="63"/>
                      <a:pt x="24" y="62"/>
                      <a:pt x="24" y="64"/>
                    </a:cubicBezTo>
                    <a:cubicBezTo>
                      <a:pt x="26" y="65"/>
                      <a:pt x="25" y="66"/>
                      <a:pt x="25" y="65"/>
                    </a:cubicBezTo>
                    <a:cubicBezTo>
                      <a:pt x="25" y="65"/>
                      <a:pt x="25" y="65"/>
                      <a:pt x="25" y="66"/>
                    </a:cubicBezTo>
                    <a:cubicBezTo>
                      <a:pt x="24" y="66"/>
                      <a:pt x="25" y="66"/>
                      <a:pt x="25" y="67"/>
                    </a:cubicBezTo>
                    <a:cubicBezTo>
                      <a:pt x="25" y="66"/>
                      <a:pt x="25" y="68"/>
                      <a:pt x="25" y="68"/>
                    </a:cubicBezTo>
                    <a:cubicBezTo>
                      <a:pt x="27" y="68"/>
                      <a:pt x="24" y="68"/>
                      <a:pt x="25" y="68"/>
                    </a:cubicBezTo>
                    <a:cubicBezTo>
                      <a:pt x="25" y="70"/>
                      <a:pt x="26" y="68"/>
                      <a:pt x="25" y="68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0"/>
                      <a:pt x="25" y="70"/>
                      <a:pt x="25" y="70"/>
                    </a:cubicBezTo>
                    <a:cubicBezTo>
                      <a:pt x="26" y="69"/>
                      <a:pt x="24" y="71"/>
                      <a:pt x="24" y="69"/>
                    </a:cubicBezTo>
                    <a:cubicBezTo>
                      <a:pt x="24" y="71"/>
                      <a:pt x="25" y="72"/>
                      <a:pt x="25" y="72"/>
                    </a:cubicBezTo>
                    <a:cubicBezTo>
                      <a:pt x="25" y="72"/>
                      <a:pt x="25" y="72"/>
                      <a:pt x="24" y="71"/>
                    </a:cubicBezTo>
                    <a:cubicBezTo>
                      <a:pt x="23" y="69"/>
                      <a:pt x="25" y="70"/>
                      <a:pt x="24" y="70"/>
                    </a:cubicBezTo>
                    <a:cubicBezTo>
                      <a:pt x="24" y="68"/>
                      <a:pt x="25" y="71"/>
                      <a:pt x="24" y="71"/>
                    </a:cubicBezTo>
                    <a:cubicBezTo>
                      <a:pt x="24" y="72"/>
                      <a:pt x="25" y="70"/>
                      <a:pt x="24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5" y="71"/>
                      <a:pt x="24" y="71"/>
                      <a:pt x="25" y="72"/>
                    </a:cubicBezTo>
                    <a:cubicBezTo>
                      <a:pt x="26" y="73"/>
                      <a:pt x="26" y="74"/>
                      <a:pt x="26" y="74"/>
                    </a:cubicBezTo>
                    <a:cubicBezTo>
                      <a:pt x="26" y="75"/>
                      <a:pt x="26" y="73"/>
                      <a:pt x="27" y="74"/>
                    </a:cubicBezTo>
                    <a:cubicBezTo>
                      <a:pt x="27" y="72"/>
                      <a:pt x="27" y="73"/>
                      <a:pt x="27" y="73"/>
                    </a:cubicBezTo>
                    <a:cubicBezTo>
                      <a:pt x="27" y="74"/>
                      <a:pt x="28" y="76"/>
                      <a:pt x="27" y="76"/>
                    </a:cubicBezTo>
                    <a:cubicBezTo>
                      <a:pt x="28" y="77"/>
                      <a:pt x="27" y="77"/>
                      <a:pt x="27" y="77"/>
                    </a:cubicBezTo>
                    <a:cubicBezTo>
                      <a:pt x="27" y="78"/>
                      <a:pt x="27" y="77"/>
                      <a:pt x="28" y="75"/>
                    </a:cubicBezTo>
                    <a:cubicBezTo>
                      <a:pt x="28" y="76"/>
                      <a:pt x="28" y="76"/>
                      <a:pt x="29" y="77"/>
                    </a:cubicBezTo>
                    <a:cubicBezTo>
                      <a:pt x="29" y="77"/>
                      <a:pt x="29" y="77"/>
                      <a:pt x="29" y="76"/>
                    </a:cubicBezTo>
                    <a:cubicBezTo>
                      <a:pt x="29" y="76"/>
                      <a:pt x="28" y="76"/>
                      <a:pt x="28" y="76"/>
                    </a:cubicBezTo>
                    <a:cubicBezTo>
                      <a:pt x="30" y="76"/>
                      <a:pt x="29" y="77"/>
                      <a:pt x="29" y="78"/>
                    </a:cubicBezTo>
                    <a:cubicBezTo>
                      <a:pt x="29" y="78"/>
                      <a:pt x="28" y="79"/>
                      <a:pt x="29" y="77"/>
                    </a:cubicBezTo>
                    <a:cubicBezTo>
                      <a:pt x="27" y="77"/>
                      <a:pt x="28" y="77"/>
                      <a:pt x="29" y="77"/>
                    </a:cubicBezTo>
                    <a:cubicBezTo>
                      <a:pt x="29" y="77"/>
                      <a:pt x="29" y="78"/>
                      <a:pt x="29" y="78"/>
                    </a:cubicBezTo>
                    <a:cubicBezTo>
                      <a:pt x="29" y="79"/>
                      <a:pt x="30" y="78"/>
                      <a:pt x="30" y="78"/>
                    </a:cubicBezTo>
                    <a:cubicBezTo>
                      <a:pt x="30" y="80"/>
                      <a:pt x="30" y="79"/>
                      <a:pt x="30" y="80"/>
                    </a:cubicBezTo>
                    <a:cubicBezTo>
                      <a:pt x="30" y="80"/>
                      <a:pt x="30" y="78"/>
                      <a:pt x="31" y="79"/>
                    </a:cubicBezTo>
                    <a:cubicBezTo>
                      <a:pt x="32" y="78"/>
                      <a:pt x="32" y="79"/>
                      <a:pt x="32" y="78"/>
                    </a:cubicBezTo>
                    <a:cubicBezTo>
                      <a:pt x="32" y="79"/>
                      <a:pt x="32" y="78"/>
                      <a:pt x="32" y="79"/>
                    </a:cubicBezTo>
                    <a:cubicBezTo>
                      <a:pt x="32" y="82"/>
                      <a:pt x="32" y="80"/>
                      <a:pt x="32" y="79"/>
                    </a:cubicBezTo>
                    <a:cubicBezTo>
                      <a:pt x="31" y="80"/>
                      <a:pt x="31" y="81"/>
                      <a:pt x="30" y="81"/>
                    </a:cubicBezTo>
                    <a:cubicBezTo>
                      <a:pt x="30" y="82"/>
                      <a:pt x="30" y="82"/>
                      <a:pt x="31" y="81"/>
                    </a:cubicBezTo>
                    <a:cubicBezTo>
                      <a:pt x="30" y="82"/>
                      <a:pt x="31" y="82"/>
                      <a:pt x="31" y="82"/>
                    </a:cubicBezTo>
                    <a:cubicBezTo>
                      <a:pt x="31" y="81"/>
                      <a:pt x="32" y="81"/>
                      <a:pt x="33" y="80"/>
                    </a:cubicBezTo>
                    <a:cubicBezTo>
                      <a:pt x="34" y="80"/>
                      <a:pt x="33" y="80"/>
                      <a:pt x="33" y="81"/>
                    </a:cubicBezTo>
                    <a:cubicBezTo>
                      <a:pt x="33" y="84"/>
                      <a:pt x="33" y="81"/>
                      <a:pt x="34" y="82"/>
                    </a:cubicBezTo>
                    <a:cubicBezTo>
                      <a:pt x="34" y="83"/>
                      <a:pt x="36" y="82"/>
                      <a:pt x="34" y="81"/>
                    </a:cubicBezTo>
                    <a:cubicBezTo>
                      <a:pt x="34" y="82"/>
                      <a:pt x="34" y="84"/>
                      <a:pt x="34" y="82"/>
                    </a:cubicBezTo>
                    <a:cubicBezTo>
                      <a:pt x="34" y="82"/>
                      <a:pt x="34" y="81"/>
                      <a:pt x="34" y="82"/>
                    </a:cubicBezTo>
                    <a:cubicBezTo>
                      <a:pt x="34" y="81"/>
                      <a:pt x="34" y="82"/>
                      <a:pt x="34" y="82"/>
                    </a:cubicBezTo>
                    <a:cubicBezTo>
                      <a:pt x="35" y="83"/>
                      <a:pt x="35" y="82"/>
                      <a:pt x="36" y="82"/>
                    </a:cubicBezTo>
                    <a:cubicBezTo>
                      <a:pt x="37" y="82"/>
                      <a:pt x="37" y="83"/>
                      <a:pt x="37" y="83"/>
                    </a:cubicBezTo>
                    <a:cubicBezTo>
                      <a:pt x="37" y="83"/>
                      <a:pt x="37" y="84"/>
                      <a:pt x="37" y="83"/>
                    </a:cubicBezTo>
                    <a:cubicBezTo>
                      <a:pt x="37" y="82"/>
                      <a:pt x="37" y="82"/>
                      <a:pt x="37" y="83"/>
                    </a:cubicBezTo>
                    <a:cubicBezTo>
                      <a:pt x="38" y="85"/>
                      <a:pt x="38" y="84"/>
                      <a:pt x="38" y="84"/>
                    </a:cubicBezTo>
                    <a:cubicBezTo>
                      <a:pt x="38" y="83"/>
                      <a:pt x="40" y="82"/>
                      <a:pt x="39" y="84"/>
                    </a:cubicBezTo>
                    <a:cubicBezTo>
                      <a:pt x="40" y="86"/>
                      <a:pt x="39" y="84"/>
                      <a:pt x="39" y="83"/>
                    </a:cubicBezTo>
                    <a:cubicBezTo>
                      <a:pt x="41" y="83"/>
                      <a:pt x="40" y="85"/>
                      <a:pt x="40" y="85"/>
                    </a:cubicBezTo>
                    <a:cubicBezTo>
                      <a:pt x="39" y="87"/>
                      <a:pt x="40" y="86"/>
                      <a:pt x="40" y="87"/>
                    </a:cubicBezTo>
                    <a:cubicBezTo>
                      <a:pt x="40" y="87"/>
                      <a:pt x="41" y="86"/>
                      <a:pt x="41" y="86"/>
                    </a:cubicBezTo>
                    <a:cubicBezTo>
                      <a:pt x="42" y="88"/>
                      <a:pt x="41" y="87"/>
                      <a:pt x="42" y="87"/>
                    </a:cubicBezTo>
                    <a:cubicBezTo>
                      <a:pt x="42" y="89"/>
                      <a:pt x="42" y="89"/>
                      <a:pt x="42" y="87"/>
                    </a:cubicBezTo>
                    <a:cubicBezTo>
                      <a:pt x="42" y="87"/>
                      <a:pt x="41" y="86"/>
                      <a:pt x="42" y="87"/>
                    </a:cubicBezTo>
                    <a:cubicBezTo>
                      <a:pt x="42" y="87"/>
                      <a:pt x="41" y="86"/>
                      <a:pt x="43" y="88"/>
                    </a:cubicBezTo>
                    <a:cubicBezTo>
                      <a:pt x="43" y="88"/>
                      <a:pt x="43" y="91"/>
                      <a:pt x="44" y="89"/>
                    </a:cubicBezTo>
                    <a:cubicBezTo>
                      <a:pt x="43" y="91"/>
                      <a:pt x="44" y="90"/>
                      <a:pt x="44" y="91"/>
                    </a:cubicBezTo>
                    <a:cubicBezTo>
                      <a:pt x="45" y="91"/>
                      <a:pt x="44" y="91"/>
                      <a:pt x="44" y="90"/>
                    </a:cubicBezTo>
                    <a:cubicBezTo>
                      <a:pt x="45" y="91"/>
                      <a:pt x="45" y="91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4"/>
                      <a:pt x="45" y="92"/>
                      <a:pt x="46" y="93"/>
                    </a:cubicBezTo>
                    <a:cubicBezTo>
                      <a:pt x="46" y="95"/>
                      <a:pt x="48" y="93"/>
                      <a:pt x="47" y="94"/>
                    </a:cubicBezTo>
                    <a:cubicBezTo>
                      <a:pt x="46" y="95"/>
                      <a:pt x="46" y="97"/>
                      <a:pt x="47" y="96"/>
                    </a:cubicBezTo>
                    <a:cubicBezTo>
                      <a:pt x="47" y="94"/>
                      <a:pt x="47" y="96"/>
                      <a:pt x="48" y="96"/>
                    </a:cubicBezTo>
                    <a:cubicBezTo>
                      <a:pt x="49" y="96"/>
                      <a:pt x="48" y="99"/>
                      <a:pt x="49" y="98"/>
                    </a:cubicBezTo>
                    <a:cubicBezTo>
                      <a:pt x="49" y="98"/>
                      <a:pt x="49" y="96"/>
                      <a:pt x="50" y="97"/>
                    </a:cubicBezTo>
                    <a:cubicBezTo>
                      <a:pt x="50" y="98"/>
                      <a:pt x="50" y="98"/>
                      <a:pt x="50" y="99"/>
                    </a:cubicBezTo>
                    <a:cubicBezTo>
                      <a:pt x="50" y="99"/>
                      <a:pt x="50" y="98"/>
                      <a:pt x="50" y="100"/>
                    </a:cubicBezTo>
                    <a:cubicBezTo>
                      <a:pt x="51" y="101"/>
                      <a:pt x="52" y="99"/>
                      <a:pt x="51" y="101"/>
                    </a:cubicBezTo>
                    <a:cubicBezTo>
                      <a:pt x="52" y="101"/>
                      <a:pt x="51" y="101"/>
                      <a:pt x="51" y="102"/>
                    </a:cubicBezTo>
                    <a:cubicBezTo>
                      <a:pt x="51" y="101"/>
                      <a:pt x="51" y="103"/>
                      <a:pt x="52" y="103"/>
                    </a:cubicBezTo>
                    <a:cubicBezTo>
                      <a:pt x="52" y="105"/>
                      <a:pt x="52" y="105"/>
                      <a:pt x="52" y="104"/>
                    </a:cubicBezTo>
                    <a:cubicBezTo>
                      <a:pt x="52" y="106"/>
                      <a:pt x="52" y="108"/>
                      <a:pt x="52" y="106"/>
                    </a:cubicBezTo>
                    <a:cubicBezTo>
                      <a:pt x="52" y="106"/>
                      <a:pt x="52" y="105"/>
                      <a:pt x="52" y="105"/>
                    </a:cubicBezTo>
                    <a:cubicBezTo>
                      <a:pt x="51" y="104"/>
                      <a:pt x="52" y="104"/>
                      <a:pt x="51" y="104"/>
                    </a:cubicBezTo>
                    <a:cubicBezTo>
                      <a:pt x="51" y="104"/>
                      <a:pt x="51" y="105"/>
                      <a:pt x="51" y="105"/>
                    </a:cubicBezTo>
                    <a:cubicBezTo>
                      <a:pt x="52" y="106"/>
                      <a:pt x="52" y="107"/>
                      <a:pt x="52" y="107"/>
                    </a:cubicBezTo>
                    <a:cubicBezTo>
                      <a:pt x="52" y="107"/>
                      <a:pt x="53" y="110"/>
                      <a:pt x="52" y="108"/>
                    </a:cubicBezTo>
                    <a:cubicBezTo>
                      <a:pt x="52" y="107"/>
                      <a:pt x="53" y="108"/>
                      <a:pt x="53" y="109"/>
                    </a:cubicBezTo>
                    <a:cubicBezTo>
                      <a:pt x="53" y="110"/>
                      <a:pt x="54" y="110"/>
                      <a:pt x="54" y="110"/>
                    </a:cubicBezTo>
                    <a:cubicBezTo>
                      <a:pt x="54" y="109"/>
                      <a:pt x="53" y="112"/>
                      <a:pt x="54" y="111"/>
                    </a:cubicBezTo>
                    <a:cubicBezTo>
                      <a:pt x="52" y="113"/>
                      <a:pt x="53" y="114"/>
                      <a:pt x="53" y="114"/>
                    </a:cubicBezTo>
                    <a:cubicBezTo>
                      <a:pt x="52" y="113"/>
                      <a:pt x="53" y="115"/>
                      <a:pt x="53" y="114"/>
                    </a:cubicBezTo>
                    <a:cubicBezTo>
                      <a:pt x="54" y="115"/>
                      <a:pt x="53" y="113"/>
                      <a:pt x="54" y="115"/>
                    </a:cubicBezTo>
                    <a:cubicBezTo>
                      <a:pt x="55" y="115"/>
                      <a:pt x="54" y="118"/>
                      <a:pt x="53" y="117"/>
                    </a:cubicBezTo>
                    <a:cubicBezTo>
                      <a:pt x="53" y="116"/>
                      <a:pt x="54" y="118"/>
                      <a:pt x="53" y="117"/>
                    </a:cubicBezTo>
                    <a:cubicBezTo>
                      <a:pt x="53" y="118"/>
                      <a:pt x="54" y="117"/>
                      <a:pt x="52" y="117"/>
                    </a:cubicBezTo>
                    <a:cubicBezTo>
                      <a:pt x="52" y="117"/>
                      <a:pt x="51" y="117"/>
                      <a:pt x="51" y="117"/>
                    </a:cubicBezTo>
                    <a:cubicBezTo>
                      <a:pt x="51" y="117"/>
                      <a:pt x="51" y="117"/>
                      <a:pt x="51" y="118"/>
                    </a:cubicBezTo>
                    <a:cubicBezTo>
                      <a:pt x="52" y="118"/>
                      <a:pt x="52" y="117"/>
                      <a:pt x="51" y="119"/>
                    </a:cubicBezTo>
                    <a:cubicBezTo>
                      <a:pt x="51" y="121"/>
                      <a:pt x="50" y="118"/>
                      <a:pt x="50" y="118"/>
                    </a:cubicBezTo>
                    <a:cubicBezTo>
                      <a:pt x="50" y="118"/>
                      <a:pt x="50" y="118"/>
                      <a:pt x="50" y="119"/>
                    </a:cubicBezTo>
                    <a:cubicBezTo>
                      <a:pt x="51" y="119"/>
                      <a:pt x="51" y="119"/>
                      <a:pt x="50" y="119"/>
                    </a:cubicBezTo>
                    <a:cubicBezTo>
                      <a:pt x="49" y="118"/>
                      <a:pt x="50" y="119"/>
                      <a:pt x="49" y="119"/>
                    </a:cubicBezTo>
                    <a:cubicBezTo>
                      <a:pt x="50" y="117"/>
                      <a:pt x="49" y="119"/>
                      <a:pt x="49" y="118"/>
                    </a:cubicBezTo>
                    <a:cubicBezTo>
                      <a:pt x="48" y="116"/>
                      <a:pt x="49" y="115"/>
                      <a:pt x="48" y="116"/>
                    </a:cubicBezTo>
                    <a:cubicBezTo>
                      <a:pt x="48" y="117"/>
                      <a:pt x="47" y="115"/>
                      <a:pt x="47" y="117"/>
                    </a:cubicBezTo>
                    <a:cubicBezTo>
                      <a:pt x="47" y="117"/>
                      <a:pt x="46" y="118"/>
                      <a:pt x="46" y="118"/>
                    </a:cubicBezTo>
                    <a:cubicBezTo>
                      <a:pt x="46" y="119"/>
                      <a:pt x="46" y="119"/>
                      <a:pt x="46" y="118"/>
                    </a:cubicBezTo>
                    <a:cubicBezTo>
                      <a:pt x="45" y="118"/>
                      <a:pt x="45" y="118"/>
                      <a:pt x="45" y="118"/>
                    </a:cubicBezTo>
                    <a:cubicBezTo>
                      <a:pt x="45" y="118"/>
                      <a:pt x="45" y="117"/>
                      <a:pt x="46" y="116"/>
                    </a:cubicBezTo>
                    <a:cubicBezTo>
                      <a:pt x="47" y="117"/>
                      <a:pt x="47" y="117"/>
                      <a:pt x="47" y="117"/>
                    </a:cubicBezTo>
                    <a:cubicBezTo>
                      <a:pt x="47" y="116"/>
                      <a:pt x="47" y="116"/>
                      <a:pt x="47" y="115"/>
                    </a:cubicBezTo>
                    <a:cubicBezTo>
                      <a:pt x="47" y="115"/>
                      <a:pt x="47" y="115"/>
                      <a:pt x="47" y="115"/>
                    </a:cubicBezTo>
                    <a:cubicBezTo>
                      <a:pt x="47" y="114"/>
                      <a:pt x="47" y="114"/>
                      <a:pt x="46" y="115"/>
                    </a:cubicBezTo>
                    <a:cubicBezTo>
                      <a:pt x="46" y="115"/>
                      <a:pt x="45" y="113"/>
                      <a:pt x="45" y="115"/>
                    </a:cubicBezTo>
                    <a:cubicBezTo>
                      <a:pt x="44" y="116"/>
                      <a:pt x="44" y="114"/>
                      <a:pt x="44" y="114"/>
                    </a:cubicBezTo>
                    <a:cubicBezTo>
                      <a:pt x="43" y="114"/>
                      <a:pt x="42" y="114"/>
                      <a:pt x="42" y="113"/>
                    </a:cubicBezTo>
                    <a:cubicBezTo>
                      <a:pt x="41" y="113"/>
                      <a:pt x="41" y="110"/>
                      <a:pt x="41" y="111"/>
                    </a:cubicBezTo>
                    <a:cubicBezTo>
                      <a:pt x="41" y="113"/>
                      <a:pt x="41" y="111"/>
                      <a:pt x="40" y="111"/>
                    </a:cubicBezTo>
                    <a:cubicBezTo>
                      <a:pt x="40" y="112"/>
                      <a:pt x="40" y="112"/>
                      <a:pt x="39" y="112"/>
                    </a:cubicBezTo>
                    <a:cubicBezTo>
                      <a:pt x="40" y="113"/>
                      <a:pt x="39" y="112"/>
                      <a:pt x="39" y="110"/>
                    </a:cubicBezTo>
                    <a:cubicBezTo>
                      <a:pt x="39" y="111"/>
                      <a:pt x="38" y="110"/>
                      <a:pt x="38" y="110"/>
                    </a:cubicBezTo>
                    <a:cubicBezTo>
                      <a:pt x="37" y="110"/>
                      <a:pt x="39" y="109"/>
                      <a:pt x="38" y="109"/>
                    </a:cubicBezTo>
                    <a:cubicBezTo>
                      <a:pt x="37" y="110"/>
                      <a:pt x="37" y="111"/>
                      <a:pt x="36" y="110"/>
                    </a:cubicBezTo>
                    <a:cubicBezTo>
                      <a:pt x="35" y="109"/>
                      <a:pt x="36" y="112"/>
                      <a:pt x="36" y="111"/>
                    </a:cubicBezTo>
                    <a:cubicBezTo>
                      <a:pt x="37" y="111"/>
                      <a:pt x="37" y="112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1"/>
                      <a:pt x="34" y="110"/>
                      <a:pt x="35" y="111"/>
                    </a:cubicBezTo>
                    <a:cubicBezTo>
                      <a:pt x="34" y="112"/>
                      <a:pt x="35" y="111"/>
                      <a:pt x="34" y="112"/>
                    </a:cubicBezTo>
                    <a:cubicBezTo>
                      <a:pt x="34" y="112"/>
                      <a:pt x="33" y="114"/>
                      <a:pt x="34" y="112"/>
                    </a:cubicBezTo>
                    <a:cubicBezTo>
                      <a:pt x="34" y="111"/>
                      <a:pt x="33" y="111"/>
                      <a:pt x="34" y="111"/>
                    </a:cubicBezTo>
                    <a:cubicBezTo>
                      <a:pt x="34" y="111"/>
                      <a:pt x="33" y="113"/>
                      <a:pt x="32" y="113"/>
                    </a:cubicBezTo>
                    <a:cubicBezTo>
                      <a:pt x="33" y="113"/>
                      <a:pt x="33" y="113"/>
                      <a:pt x="32" y="113"/>
                    </a:cubicBezTo>
                    <a:cubicBezTo>
                      <a:pt x="31" y="115"/>
                      <a:pt x="32" y="112"/>
                      <a:pt x="31" y="113"/>
                    </a:cubicBezTo>
                    <a:cubicBezTo>
                      <a:pt x="30" y="114"/>
                      <a:pt x="30" y="114"/>
                      <a:pt x="30" y="113"/>
                    </a:cubicBezTo>
                    <a:cubicBezTo>
                      <a:pt x="30" y="113"/>
                      <a:pt x="30" y="113"/>
                      <a:pt x="30" y="114"/>
                    </a:cubicBezTo>
                    <a:cubicBezTo>
                      <a:pt x="30" y="113"/>
                      <a:pt x="30" y="113"/>
                      <a:pt x="29" y="113"/>
                    </a:cubicBezTo>
                    <a:cubicBezTo>
                      <a:pt x="29" y="113"/>
                      <a:pt x="28" y="113"/>
                      <a:pt x="28" y="114"/>
                    </a:cubicBezTo>
                    <a:cubicBezTo>
                      <a:pt x="29" y="115"/>
                      <a:pt x="28" y="115"/>
                      <a:pt x="28" y="114"/>
                    </a:cubicBezTo>
                    <a:cubicBezTo>
                      <a:pt x="28" y="114"/>
                      <a:pt x="27" y="113"/>
                      <a:pt x="27" y="114"/>
                    </a:cubicBezTo>
                    <a:cubicBezTo>
                      <a:pt x="26" y="115"/>
                      <a:pt x="26" y="115"/>
                      <a:pt x="26" y="114"/>
                    </a:cubicBezTo>
                    <a:cubicBezTo>
                      <a:pt x="26" y="113"/>
                      <a:pt x="27" y="114"/>
                      <a:pt x="25" y="114"/>
                    </a:cubicBezTo>
                    <a:cubicBezTo>
                      <a:pt x="24" y="114"/>
                      <a:pt x="25" y="112"/>
                      <a:pt x="24" y="113"/>
                    </a:cubicBezTo>
                    <a:cubicBezTo>
                      <a:pt x="23" y="111"/>
                      <a:pt x="23" y="114"/>
                      <a:pt x="23" y="112"/>
                    </a:cubicBezTo>
                    <a:cubicBezTo>
                      <a:pt x="23" y="111"/>
                      <a:pt x="22" y="113"/>
                      <a:pt x="23" y="112"/>
                    </a:cubicBezTo>
                    <a:cubicBezTo>
                      <a:pt x="21" y="112"/>
                      <a:pt x="21" y="113"/>
                      <a:pt x="22" y="112"/>
                    </a:cubicBezTo>
                    <a:cubicBezTo>
                      <a:pt x="22" y="113"/>
                      <a:pt x="22" y="112"/>
                      <a:pt x="21" y="111"/>
                    </a:cubicBezTo>
                    <a:cubicBezTo>
                      <a:pt x="22" y="112"/>
                      <a:pt x="21" y="112"/>
                      <a:pt x="21" y="111"/>
                    </a:cubicBezTo>
                    <a:cubicBezTo>
                      <a:pt x="20" y="111"/>
                      <a:pt x="19" y="109"/>
                      <a:pt x="20" y="109"/>
                    </a:cubicBezTo>
                    <a:cubicBezTo>
                      <a:pt x="19" y="108"/>
                      <a:pt x="20" y="109"/>
                      <a:pt x="18" y="108"/>
                    </a:cubicBezTo>
                    <a:cubicBezTo>
                      <a:pt x="18" y="108"/>
                      <a:pt x="19" y="108"/>
                      <a:pt x="19" y="108"/>
                    </a:cubicBezTo>
                    <a:cubicBezTo>
                      <a:pt x="19" y="107"/>
                      <a:pt x="18" y="106"/>
                      <a:pt x="18" y="106"/>
                    </a:cubicBezTo>
                    <a:cubicBezTo>
                      <a:pt x="17" y="106"/>
                      <a:pt x="17" y="105"/>
                      <a:pt x="18" y="105"/>
                    </a:cubicBezTo>
                    <a:cubicBezTo>
                      <a:pt x="18" y="103"/>
                      <a:pt x="18" y="103"/>
                      <a:pt x="17" y="104"/>
                    </a:cubicBezTo>
                    <a:cubicBezTo>
                      <a:pt x="17" y="106"/>
                      <a:pt x="17" y="104"/>
                      <a:pt x="16" y="103"/>
                    </a:cubicBezTo>
                    <a:cubicBezTo>
                      <a:pt x="16" y="100"/>
                      <a:pt x="16" y="103"/>
                      <a:pt x="15" y="102"/>
                    </a:cubicBezTo>
                    <a:cubicBezTo>
                      <a:pt x="15" y="102"/>
                      <a:pt x="16" y="102"/>
                      <a:pt x="15" y="100"/>
                    </a:cubicBezTo>
                    <a:cubicBezTo>
                      <a:pt x="15" y="99"/>
                      <a:pt x="16" y="100"/>
                      <a:pt x="14" y="99"/>
                    </a:cubicBezTo>
                    <a:cubicBezTo>
                      <a:pt x="14" y="97"/>
                      <a:pt x="13" y="100"/>
                      <a:pt x="14" y="98"/>
                    </a:cubicBezTo>
                    <a:cubicBezTo>
                      <a:pt x="13" y="99"/>
                      <a:pt x="14" y="99"/>
                      <a:pt x="13" y="99"/>
                    </a:cubicBezTo>
                    <a:cubicBezTo>
                      <a:pt x="13" y="99"/>
                      <a:pt x="13" y="98"/>
                      <a:pt x="12" y="99"/>
                    </a:cubicBezTo>
                    <a:cubicBezTo>
                      <a:pt x="10" y="99"/>
                      <a:pt x="12" y="96"/>
                      <a:pt x="11" y="97"/>
                    </a:cubicBezTo>
                    <a:cubicBezTo>
                      <a:pt x="10" y="98"/>
                      <a:pt x="10" y="98"/>
                      <a:pt x="10" y="99"/>
                    </a:cubicBezTo>
                    <a:cubicBezTo>
                      <a:pt x="10" y="99"/>
                      <a:pt x="9" y="98"/>
                      <a:pt x="9" y="99"/>
                    </a:cubicBezTo>
                    <a:cubicBezTo>
                      <a:pt x="9" y="99"/>
                      <a:pt x="7" y="99"/>
                      <a:pt x="8" y="98"/>
                    </a:cubicBezTo>
                    <a:cubicBezTo>
                      <a:pt x="8" y="98"/>
                      <a:pt x="8" y="97"/>
                      <a:pt x="8" y="99"/>
                    </a:cubicBezTo>
                    <a:cubicBezTo>
                      <a:pt x="7" y="99"/>
                      <a:pt x="7" y="99"/>
                      <a:pt x="7" y="98"/>
                    </a:cubicBezTo>
                    <a:cubicBezTo>
                      <a:pt x="7" y="98"/>
                      <a:pt x="5" y="95"/>
                      <a:pt x="6" y="96"/>
                    </a:cubicBezTo>
                    <a:cubicBezTo>
                      <a:pt x="7" y="96"/>
                      <a:pt x="6" y="96"/>
                      <a:pt x="5" y="96"/>
                    </a:cubicBezTo>
                    <a:cubicBezTo>
                      <a:pt x="5" y="96"/>
                      <a:pt x="4" y="98"/>
                      <a:pt x="5" y="96"/>
                    </a:cubicBezTo>
                    <a:cubicBezTo>
                      <a:pt x="4" y="97"/>
                      <a:pt x="4" y="95"/>
                      <a:pt x="4" y="96"/>
                    </a:cubicBezTo>
                    <a:cubicBezTo>
                      <a:pt x="3" y="97"/>
                      <a:pt x="3" y="97"/>
                      <a:pt x="4" y="98"/>
                    </a:cubicBezTo>
                    <a:cubicBezTo>
                      <a:pt x="4" y="99"/>
                      <a:pt x="3" y="100"/>
                      <a:pt x="3" y="100"/>
                    </a:cubicBezTo>
                    <a:cubicBezTo>
                      <a:pt x="3" y="101"/>
                      <a:pt x="3" y="101"/>
                      <a:pt x="3" y="101"/>
                    </a:cubicBezTo>
                    <a:cubicBezTo>
                      <a:pt x="3" y="101"/>
                      <a:pt x="3" y="104"/>
                      <a:pt x="3" y="102"/>
                    </a:cubicBezTo>
                    <a:cubicBezTo>
                      <a:pt x="3" y="105"/>
                      <a:pt x="3" y="104"/>
                      <a:pt x="3" y="103"/>
                    </a:cubicBezTo>
                    <a:cubicBezTo>
                      <a:pt x="3" y="102"/>
                      <a:pt x="3" y="101"/>
                      <a:pt x="3" y="102"/>
                    </a:cubicBezTo>
                    <a:cubicBezTo>
                      <a:pt x="2" y="101"/>
                      <a:pt x="1" y="102"/>
                      <a:pt x="1" y="103"/>
                    </a:cubicBezTo>
                    <a:cubicBezTo>
                      <a:pt x="3" y="104"/>
                      <a:pt x="2" y="104"/>
                      <a:pt x="1" y="104"/>
                    </a:cubicBezTo>
                    <a:cubicBezTo>
                      <a:pt x="1" y="104"/>
                      <a:pt x="0" y="104"/>
                      <a:pt x="0" y="104"/>
                    </a:cubicBezTo>
                    <a:cubicBezTo>
                      <a:pt x="0" y="105"/>
                      <a:pt x="1" y="106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6"/>
                      <a:pt x="0" y="107"/>
                      <a:pt x="0" y="108"/>
                    </a:cubicBezTo>
                    <a:cubicBezTo>
                      <a:pt x="0" y="107"/>
                      <a:pt x="1" y="107"/>
                      <a:pt x="0" y="109"/>
                    </a:cubicBezTo>
                    <a:close/>
                    <a:moveTo>
                      <a:pt x="130" y="102"/>
                    </a:moveTo>
                    <a:cubicBezTo>
                      <a:pt x="130" y="102"/>
                      <a:pt x="130" y="103"/>
                      <a:pt x="130" y="103"/>
                    </a:cubicBezTo>
                    <a:cubicBezTo>
                      <a:pt x="130" y="102"/>
                      <a:pt x="130" y="103"/>
                      <a:pt x="130" y="102"/>
                    </a:cubicBezTo>
                    <a:close/>
                    <a:moveTo>
                      <a:pt x="129" y="117"/>
                    </a:move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6"/>
                      <a:pt x="129" y="115"/>
                      <a:pt x="129" y="117"/>
                    </a:cubicBezTo>
                    <a:close/>
                    <a:moveTo>
                      <a:pt x="124" y="126"/>
                    </a:move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4" y="126"/>
                      <a:pt x="123" y="126"/>
                      <a:pt x="124" y="126"/>
                    </a:cubicBezTo>
                    <a:close/>
                    <a:moveTo>
                      <a:pt x="101" y="170"/>
                    </a:moveTo>
                    <a:cubicBezTo>
                      <a:pt x="101" y="164"/>
                      <a:pt x="102" y="169"/>
                      <a:pt x="102" y="170"/>
                    </a:cubicBezTo>
                    <a:cubicBezTo>
                      <a:pt x="102" y="170"/>
                      <a:pt x="102" y="170"/>
                      <a:pt x="102" y="170"/>
                    </a:cubicBezTo>
                    <a:cubicBezTo>
                      <a:pt x="101" y="170"/>
                      <a:pt x="101" y="170"/>
                      <a:pt x="101" y="171"/>
                    </a:cubicBezTo>
                    <a:cubicBezTo>
                      <a:pt x="101" y="171"/>
                      <a:pt x="100" y="167"/>
                      <a:pt x="101" y="170"/>
                    </a:cubicBezTo>
                    <a:close/>
                    <a:moveTo>
                      <a:pt x="58" y="172"/>
                    </a:move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8" y="172"/>
                      <a:pt x="58" y="172"/>
                      <a:pt x="58" y="172"/>
                    </a:cubicBezTo>
                    <a:close/>
                    <a:moveTo>
                      <a:pt x="56" y="169"/>
                    </a:moveTo>
                    <a:cubicBezTo>
                      <a:pt x="56" y="169"/>
                      <a:pt x="56" y="169"/>
                      <a:pt x="56" y="169"/>
                    </a:cubicBezTo>
                    <a:cubicBezTo>
                      <a:pt x="56" y="169"/>
                      <a:pt x="56" y="169"/>
                      <a:pt x="56" y="169"/>
                    </a:cubicBezTo>
                    <a:cubicBezTo>
                      <a:pt x="56" y="169"/>
                      <a:pt x="56" y="169"/>
                      <a:pt x="56" y="169"/>
                    </a:cubicBezTo>
                    <a:cubicBezTo>
                      <a:pt x="56" y="169"/>
                      <a:pt x="56" y="169"/>
                      <a:pt x="56" y="169"/>
                    </a:cubicBezTo>
                    <a:close/>
                    <a:moveTo>
                      <a:pt x="55" y="174"/>
                    </a:moveTo>
                    <a:cubicBezTo>
                      <a:pt x="55" y="173"/>
                      <a:pt x="55" y="173"/>
                      <a:pt x="55" y="173"/>
                    </a:cubicBezTo>
                    <a:lnTo>
                      <a:pt x="55" y="174"/>
                    </a:lnTo>
                    <a:close/>
                    <a:moveTo>
                      <a:pt x="54" y="170"/>
                    </a:moveTo>
                    <a:cubicBezTo>
                      <a:pt x="54" y="171"/>
                      <a:pt x="54" y="170"/>
                      <a:pt x="53" y="171"/>
                    </a:cubicBezTo>
                    <a:cubicBezTo>
                      <a:pt x="52" y="171"/>
                      <a:pt x="53" y="170"/>
                      <a:pt x="54" y="170"/>
                    </a:cubicBezTo>
                    <a:close/>
                    <a:moveTo>
                      <a:pt x="52" y="171"/>
                    </a:moveTo>
                    <a:cubicBezTo>
                      <a:pt x="52" y="171"/>
                      <a:pt x="52" y="171"/>
                      <a:pt x="52" y="172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2" y="172"/>
                      <a:pt x="52" y="171"/>
                      <a:pt x="51" y="172"/>
                    </a:cubicBezTo>
                    <a:cubicBezTo>
                      <a:pt x="51" y="172"/>
                      <a:pt x="51" y="172"/>
                      <a:pt x="52" y="171"/>
                    </a:cubicBezTo>
                    <a:close/>
                    <a:moveTo>
                      <a:pt x="49" y="169"/>
                    </a:moveTo>
                    <a:cubicBezTo>
                      <a:pt x="50" y="168"/>
                      <a:pt x="50" y="168"/>
                      <a:pt x="50" y="168"/>
                    </a:cubicBezTo>
                    <a:cubicBezTo>
                      <a:pt x="50" y="168"/>
                      <a:pt x="50" y="168"/>
                      <a:pt x="50" y="168"/>
                    </a:cubicBezTo>
                    <a:cubicBezTo>
                      <a:pt x="50" y="170"/>
                      <a:pt x="50" y="169"/>
                      <a:pt x="49" y="169"/>
                    </a:cubicBezTo>
                    <a:close/>
                    <a:moveTo>
                      <a:pt x="45" y="169"/>
                    </a:moveTo>
                    <a:cubicBezTo>
                      <a:pt x="45" y="169"/>
                      <a:pt x="45" y="169"/>
                      <a:pt x="45" y="169"/>
                    </a:cubicBezTo>
                    <a:cubicBezTo>
                      <a:pt x="45" y="169"/>
                      <a:pt x="45" y="169"/>
                      <a:pt x="45" y="169"/>
                    </a:cubicBezTo>
                    <a:cubicBezTo>
                      <a:pt x="45" y="169"/>
                      <a:pt x="45" y="169"/>
                      <a:pt x="45" y="169"/>
                    </a:cubicBezTo>
                    <a:cubicBezTo>
                      <a:pt x="45" y="169"/>
                      <a:pt x="45" y="169"/>
                      <a:pt x="45" y="169"/>
                    </a:cubicBezTo>
                    <a:close/>
                    <a:moveTo>
                      <a:pt x="43" y="166"/>
                    </a:moveTo>
                    <a:cubicBezTo>
                      <a:pt x="43" y="167"/>
                      <a:pt x="43" y="167"/>
                      <a:pt x="43" y="167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43" y="166"/>
                      <a:pt x="43" y="166"/>
                      <a:pt x="43" y="166"/>
                    </a:cubicBezTo>
                    <a:close/>
                    <a:moveTo>
                      <a:pt x="42" y="164"/>
                    </a:moveTo>
                    <a:cubicBezTo>
                      <a:pt x="42" y="164"/>
                      <a:pt x="42" y="164"/>
                      <a:pt x="42" y="164"/>
                    </a:cubicBezTo>
                    <a:cubicBezTo>
                      <a:pt x="42" y="164"/>
                      <a:pt x="42" y="164"/>
                      <a:pt x="42" y="164"/>
                    </a:cubicBezTo>
                    <a:close/>
                    <a:moveTo>
                      <a:pt x="39" y="164"/>
                    </a:moveTo>
                    <a:cubicBezTo>
                      <a:pt x="40" y="164"/>
                      <a:pt x="40" y="164"/>
                      <a:pt x="40" y="164"/>
                    </a:cubicBezTo>
                    <a:cubicBezTo>
                      <a:pt x="40" y="164"/>
                      <a:pt x="40" y="164"/>
                      <a:pt x="40" y="164"/>
                    </a:cubicBezTo>
                    <a:lnTo>
                      <a:pt x="39" y="164"/>
                    </a:lnTo>
                    <a:close/>
                    <a:moveTo>
                      <a:pt x="35" y="165"/>
                    </a:moveTo>
                    <a:cubicBezTo>
                      <a:pt x="36" y="165"/>
                      <a:pt x="36" y="165"/>
                      <a:pt x="36" y="165"/>
                    </a:cubicBezTo>
                    <a:cubicBezTo>
                      <a:pt x="36" y="166"/>
                      <a:pt x="35" y="166"/>
                      <a:pt x="35" y="165"/>
                    </a:cubicBezTo>
                    <a:close/>
                    <a:moveTo>
                      <a:pt x="35" y="163"/>
                    </a:moveTo>
                    <a:cubicBezTo>
                      <a:pt x="35" y="163"/>
                      <a:pt x="35" y="163"/>
                      <a:pt x="35" y="163"/>
                    </a:cubicBezTo>
                    <a:cubicBezTo>
                      <a:pt x="35" y="163"/>
                      <a:pt x="35" y="163"/>
                      <a:pt x="35" y="163"/>
                    </a:cubicBezTo>
                    <a:cubicBezTo>
                      <a:pt x="35" y="163"/>
                      <a:pt x="35" y="163"/>
                      <a:pt x="35" y="163"/>
                    </a:cubicBezTo>
                    <a:cubicBezTo>
                      <a:pt x="35" y="163"/>
                      <a:pt x="35" y="163"/>
                      <a:pt x="35" y="163"/>
                    </a:cubicBezTo>
                    <a:close/>
                    <a:moveTo>
                      <a:pt x="35" y="168"/>
                    </a:move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8"/>
                      <a:pt x="35" y="168"/>
                      <a:pt x="35" y="168"/>
                    </a:cubicBezTo>
                    <a:close/>
                    <a:moveTo>
                      <a:pt x="33" y="167"/>
                    </a:moveTo>
                    <a:cubicBezTo>
                      <a:pt x="33" y="166"/>
                      <a:pt x="33" y="166"/>
                      <a:pt x="33" y="167"/>
                    </a:cubicBezTo>
                    <a:close/>
                    <a:moveTo>
                      <a:pt x="29" y="165"/>
                    </a:moveTo>
                    <a:cubicBezTo>
                      <a:pt x="29" y="165"/>
                      <a:pt x="30" y="165"/>
                      <a:pt x="30" y="165"/>
                    </a:cubicBezTo>
                    <a:cubicBezTo>
                      <a:pt x="30" y="165"/>
                      <a:pt x="30" y="164"/>
                      <a:pt x="30" y="164"/>
                    </a:cubicBezTo>
                    <a:cubicBezTo>
                      <a:pt x="30" y="165"/>
                      <a:pt x="30" y="165"/>
                      <a:pt x="29" y="165"/>
                    </a:cubicBezTo>
                    <a:close/>
                    <a:moveTo>
                      <a:pt x="27" y="165"/>
                    </a:moveTo>
                    <a:cubicBezTo>
                      <a:pt x="27" y="165"/>
                      <a:pt x="27" y="164"/>
                      <a:pt x="27" y="165"/>
                    </a:cubicBezTo>
                    <a:cubicBezTo>
                      <a:pt x="27" y="165"/>
                      <a:pt x="27" y="166"/>
                      <a:pt x="27" y="165"/>
                    </a:cubicBezTo>
                    <a:close/>
                    <a:moveTo>
                      <a:pt x="24" y="162"/>
                    </a:moveTo>
                    <a:cubicBezTo>
                      <a:pt x="24" y="162"/>
                      <a:pt x="23" y="161"/>
                      <a:pt x="24" y="162"/>
                    </a:cubicBezTo>
                    <a:cubicBezTo>
                      <a:pt x="24" y="162"/>
                      <a:pt x="25" y="161"/>
                      <a:pt x="24" y="162"/>
                    </a:cubicBezTo>
                    <a:cubicBezTo>
                      <a:pt x="24" y="161"/>
                      <a:pt x="25" y="162"/>
                      <a:pt x="24" y="162"/>
                    </a:cubicBezTo>
                    <a:close/>
                    <a:moveTo>
                      <a:pt x="24" y="163"/>
                    </a:moveTo>
                    <a:cubicBezTo>
                      <a:pt x="24" y="163"/>
                      <a:pt x="24" y="163"/>
                      <a:pt x="24" y="163"/>
                    </a:cubicBezTo>
                    <a:cubicBezTo>
                      <a:pt x="24" y="163"/>
                      <a:pt x="24" y="164"/>
                      <a:pt x="24" y="164"/>
                    </a:cubicBezTo>
                    <a:cubicBezTo>
                      <a:pt x="24" y="164"/>
                      <a:pt x="24" y="164"/>
                      <a:pt x="24" y="163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64"/>
                      <a:pt x="25" y="162"/>
                      <a:pt x="24" y="164"/>
                    </a:cubicBezTo>
                    <a:cubicBezTo>
                      <a:pt x="24" y="164"/>
                      <a:pt x="24" y="163"/>
                      <a:pt x="24" y="163"/>
                    </a:cubicBezTo>
                    <a:cubicBezTo>
                      <a:pt x="24" y="163"/>
                      <a:pt x="24" y="162"/>
                      <a:pt x="24" y="163"/>
                    </a:cubicBezTo>
                    <a:close/>
                    <a:moveTo>
                      <a:pt x="23" y="163"/>
                    </a:moveTo>
                    <a:cubicBezTo>
                      <a:pt x="23" y="162"/>
                      <a:pt x="23" y="163"/>
                      <a:pt x="24" y="163"/>
                    </a:cubicBezTo>
                    <a:cubicBezTo>
                      <a:pt x="24" y="162"/>
                      <a:pt x="23" y="164"/>
                      <a:pt x="24" y="163"/>
                    </a:cubicBezTo>
                    <a:cubicBezTo>
                      <a:pt x="24" y="164"/>
                      <a:pt x="24" y="164"/>
                      <a:pt x="24" y="163"/>
                    </a:cubicBezTo>
                    <a:cubicBezTo>
                      <a:pt x="23" y="162"/>
                      <a:pt x="23" y="163"/>
                      <a:pt x="23" y="163"/>
                    </a:cubicBezTo>
                    <a:close/>
                    <a:moveTo>
                      <a:pt x="21" y="164"/>
                    </a:moveTo>
                    <a:cubicBezTo>
                      <a:pt x="21" y="165"/>
                      <a:pt x="22" y="164"/>
                      <a:pt x="21" y="164"/>
                    </a:cubicBezTo>
                    <a:cubicBezTo>
                      <a:pt x="21" y="165"/>
                      <a:pt x="21" y="165"/>
                      <a:pt x="21" y="164"/>
                    </a:cubicBezTo>
                    <a:cubicBezTo>
                      <a:pt x="20" y="164"/>
                      <a:pt x="21" y="163"/>
                      <a:pt x="21" y="164"/>
                    </a:cubicBezTo>
                    <a:close/>
                    <a:moveTo>
                      <a:pt x="19" y="163"/>
                    </a:moveTo>
                    <a:cubicBezTo>
                      <a:pt x="20" y="162"/>
                      <a:pt x="19" y="165"/>
                      <a:pt x="19" y="163"/>
                    </a:cubicBezTo>
                    <a:cubicBezTo>
                      <a:pt x="19" y="163"/>
                      <a:pt x="21" y="162"/>
                      <a:pt x="19" y="164"/>
                    </a:cubicBezTo>
                    <a:cubicBezTo>
                      <a:pt x="19" y="165"/>
                      <a:pt x="18" y="163"/>
                      <a:pt x="19" y="163"/>
                    </a:cubicBez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5" name="iṧḻiḍè"/>
              <p:cNvSpPr/>
              <p:nvPr/>
            </p:nvSpPr>
            <p:spPr bwMode="auto">
              <a:xfrm>
                <a:off x="4056" y="31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6" name="îṩļíḍê"/>
              <p:cNvSpPr/>
              <p:nvPr/>
            </p:nvSpPr>
            <p:spPr bwMode="auto">
              <a:xfrm>
                <a:off x="3731" y="3169"/>
                <a:ext cx="3" cy="8"/>
              </a:xfrm>
              <a:custGeom>
                <a:avLst/>
                <a:gdLst>
                  <a:gd name="T0" fmla="*/ 0 w 1"/>
                  <a:gd name="T1" fmla="*/ 2 h 3"/>
                  <a:gd name="T2" fmla="*/ 1 w 1"/>
                  <a:gd name="T3" fmla="*/ 2 h 3"/>
                  <a:gd name="T4" fmla="*/ 0 w 1"/>
                  <a:gd name="T5" fmla="*/ 2 h 3"/>
                  <a:gd name="T6" fmla="*/ 0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1" y="0"/>
                      <a:pt x="1" y="2"/>
                      <a:pt x="1" y="2"/>
                    </a:cubicBezTo>
                    <a:cubicBezTo>
                      <a:pt x="1" y="3"/>
                      <a:pt x="1" y="1"/>
                      <a:pt x="0" y="2"/>
                    </a:cubicBezTo>
                    <a:cubicBezTo>
                      <a:pt x="0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7" name="iṣliḍé"/>
              <p:cNvSpPr/>
              <p:nvPr/>
            </p:nvSpPr>
            <p:spPr bwMode="auto">
              <a:xfrm>
                <a:off x="3986" y="33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8" name="iślîḑe"/>
              <p:cNvSpPr/>
              <p:nvPr/>
            </p:nvSpPr>
            <p:spPr bwMode="auto">
              <a:xfrm>
                <a:off x="3986" y="33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9" name="îŝ1ïďê"/>
              <p:cNvSpPr/>
              <p:nvPr/>
            </p:nvSpPr>
            <p:spPr bwMode="auto">
              <a:xfrm>
                <a:off x="3834" y="33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0" name="íŝḻîďê"/>
              <p:cNvSpPr/>
              <p:nvPr/>
            </p:nvSpPr>
            <p:spPr bwMode="auto">
              <a:xfrm>
                <a:off x="3868" y="331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1" name="iśḻíḑê"/>
              <p:cNvSpPr/>
              <p:nvPr/>
            </p:nvSpPr>
            <p:spPr bwMode="auto">
              <a:xfrm>
                <a:off x="3870" y="3316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3 w 3"/>
                  <a:gd name="T3" fmla="*/ 3 w 3"/>
                  <a:gd name="T4" fmla="*/ 3 w 3"/>
                  <a:gd name="T5" fmla="*/ 3 w 3"/>
                  <a:gd name="T6" fmla="*/ 3 w 3"/>
                  <a:gd name="T7" fmla="*/ 3 w 3"/>
                  <a:gd name="T8" fmla="*/ 3 w 3"/>
                  <a:gd name="T9" fmla="*/ 3 w 3"/>
                  <a:gd name="T10" fmla="*/ 3 w 3"/>
                  <a:gd name="T11" fmla="*/ 3 w 3"/>
                  <a:gd name="T12" fmla="*/ 3 w 3"/>
                  <a:gd name="T13" fmla="*/ 3 w 3"/>
                  <a:gd name="T14" fmla="*/ 3 w 3"/>
                  <a:gd name="T15" fmla="*/ 0 w 3"/>
                  <a:gd name="T16" fmla="*/ 3 w 3"/>
                  <a:gd name="T17" fmla="*/ 3 w 3"/>
                  <a:gd name="T18" fmla="*/ 3 w 3"/>
                  <a:gd name="T19" fmla="*/ 3 w 3"/>
                  <a:gd name="T20" fmla="*/ 3 w 3"/>
                  <a:gd name="T21" fmla="*/ 3 w 3"/>
                  <a:gd name="T2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2" name="íśļíḍè"/>
              <p:cNvSpPr/>
              <p:nvPr/>
            </p:nvSpPr>
            <p:spPr bwMode="auto">
              <a:xfrm>
                <a:off x="3873" y="3313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3" name="íṡľîdè"/>
              <p:cNvSpPr/>
              <p:nvPr/>
            </p:nvSpPr>
            <p:spPr bwMode="auto">
              <a:xfrm>
                <a:off x="3873" y="3316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4" name="iṡlïḍé"/>
              <p:cNvSpPr/>
              <p:nvPr/>
            </p:nvSpPr>
            <p:spPr bwMode="auto">
              <a:xfrm>
                <a:off x="3873" y="3313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5" name="íšľîďé"/>
              <p:cNvSpPr/>
              <p:nvPr/>
            </p:nvSpPr>
            <p:spPr bwMode="auto">
              <a:xfrm>
                <a:off x="3873" y="3313"/>
                <a:ext cx="1" cy="3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6" name="ïṩļiďe"/>
              <p:cNvSpPr/>
              <p:nvPr/>
            </p:nvSpPr>
            <p:spPr bwMode="auto">
              <a:xfrm>
                <a:off x="3873" y="331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3 w 3"/>
                  <a:gd name="T3" fmla="*/ 3 w 3"/>
                  <a:gd name="T4" fmla="*/ 0 w 3"/>
                  <a:gd name="T5" fmla="*/ 0 w 3"/>
                  <a:gd name="T6" fmla="*/ 0 w 3"/>
                  <a:gd name="T7" fmla="*/ 0 w 3"/>
                  <a:gd name="T8" fmla="*/ 0 w 3"/>
                  <a:gd name="T9" fmla="*/ 0 w 3"/>
                  <a:gd name="T10" fmla="*/ 3 w 3"/>
                  <a:gd name="T11" fmla="*/ 0 w 3"/>
                  <a:gd name="T12" fmla="*/ 0 w 3"/>
                  <a:gd name="T13" fmla="*/ 0 w 3"/>
                  <a:gd name="T14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7" name="ïšḷíḋe"/>
              <p:cNvSpPr/>
              <p:nvPr/>
            </p:nvSpPr>
            <p:spPr bwMode="auto">
              <a:xfrm>
                <a:off x="3873" y="3313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8" name="îślîḍé"/>
              <p:cNvSpPr/>
              <p:nvPr/>
            </p:nvSpPr>
            <p:spPr bwMode="auto">
              <a:xfrm>
                <a:off x="3873" y="3313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9" name="íšļîḑé"/>
              <p:cNvSpPr/>
              <p:nvPr/>
            </p:nvSpPr>
            <p:spPr bwMode="auto">
              <a:xfrm>
                <a:off x="3873" y="3313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0" name="îṡḻidé"/>
              <p:cNvSpPr/>
              <p:nvPr/>
            </p:nvSpPr>
            <p:spPr bwMode="auto">
              <a:xfrm>
                <a:off x="3873" y="3316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1" name="íŝľïḍê"/>
              <p:cNvSpPr/>
              <p:nvPr/>
            </p:nvSpPr>
            <p:spPr bwMode="auto">
              <a:xfrm>
                <a:off x="3873" y="3316"/>
                <a:ext cx="1" cy="1"/>
              </a:xfrm>
              <a:prstGeom prst="ellipse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2" name="îsľíḓè"/>
              <p:cNvSpPr/>
              <p:nvPr/>
            </p:nvSpPr>
            <p:spPr bwMode="auto">
              <a:xfrm>
                <a:off x="3986" y="2973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3" name="îṣ1iḋe"/>
              <p:cNvSpPr/>
              <p:nvPr/>
            </p:nvSpPr>
            <p:spPr bwMode="auto">
              <a:xfrm>
                <a:off x="3873" y="3316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4" name="íṥľïḋe"/>
              <p:cNvSpPr/>
              <p:nvPr/>
            </p:nvSpPr>
            <p:spPr bwMode="auto">
              <a:xfrm>
                <a:off x="3870" y="33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5" name="iśḻïḑé"/>
              <p:cNvSpPr/>
              <p:nvPr/>
            </p:nvSpPr>
            <p:spPr bwMode="auto">
              <a:xfrm>
                <a:off x="3870" y="3316"/>
                <a:ext cx="1" cy="1"/>
              </a:xfrm>
              <a:prstGeom prst="rect">
                <a:avLst/>
              </a:prstGeom>
              <a:solidFill>
                <a:srgbClr val="41B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9" name="iṣḻidè"/>
            <p:cNvSpPr/>
            <p:nvPr/>
          </p:nvSpPr>
          <p:spPr bwMode="auto">
            <a:xfrm>
              <a:off x="5716588" y="5083176"/>
              <a:ext cx="463550" cy="201613"/>
            </a:xfrm>
            <a:custGeom>
              <a:avLst/>
              <a:gdLst>
                <a:gd name="T0" fmla="*/ 5 w 113"/>
                <a:gd name="T1" fmla="*/ 39 h 49"/>
                <a:gd name="T2" fmla="*/ 15 w 113"/>
                <a:gd name="T3" fmla="*/ 36 h 49"/>
                <a:gd name="T4" fmla="*/ 19 w 113"/>
                <a:gd name="T5" fmla="*/ 41 h 49"/>
                <a:gd name="T6" fmla="*/ 21 w 113"/>
                <a:gd name="T7" fmla="*/ 37 h 49"/>
                <a:gd name="T8" fmla="*/ 27 w 113"/>
                <a:gd name="T9" fmla="*/ 38 h 49"/>
                <a:gd name="T10" fmla="*/ 27 w 113"/>
                <a:gd name="T11" fmla="*/ 37 h 49"/>
                <a:gd name="T12" fmla="*/ 29 w 113"/>
                <a:gd name="T13" fmla="*/ 39 h 49"/>
                <a:gd name="T14" fmla="*/ 32 w 113"/>
                <a:gd name="T15" fmla="*/ 40 h 49"/>
                <a:gd name="T16" fmla="*/ 31 w 113"/>
                <a:gd name="T17" fmla="*/ 42 h 49"/>
                <a:gd name="T18" fmla="*/ 32 w 113"/>
                <a:gd name="T19" fmla="*/ 43 h 49"/>
                <a:gd name="T20" fmla="*/ 36 w 113"/>
                <a:gd name="T21" fmla="*/ 41 h 49"/>
                <a:gd name="T22" fmla="*/ 39 w 113"/>
                <a:gd name="T23" fmla="*/ 43 h 49"/>
                <a:gd name="T24" fmla="*/ 40 w 113"/>
                <a:gd name="T25" fmla="*/ 46 h 49"/>
                <a:gd name="T26" fmla="*/ 42 w 113"/>
                <a:gd name="T27" fmla="*/ 45 h 49"/>
                <a:gd name="T28" fmla="*/ 45 w 113"/>
                <a:gd name="T29" fmla="*/ 45 h 49"/>
                <a:gd name="T30" fmla="*/ 48 w 113"/>
                <a:gd name="T31" fmla="*/ 44 h 49"/>
                <a:gd name="T32" fmla="*/ 48 w 113"/>
                <a:gd name="T33" fmla="*/ 43 h 49"/>
                <a:gd name="T34" fmla="*/ 53 w 113"/>
                <a:gd name="T35" fmla="*/ 44 h 49"/>
                <a:gd name="T36" fmla="*/ 53 w 113"/>
                <a:gd name="T37" fmla="*/ 45 h 49"/>
                <a:gd name="T38" fmla="*/ 58 w 113"/>
                <a:gd name="T39" fmla="*/ 46 h 49"/>
                <a:gd name="T40" fmla="*/ 59 w 113"/>
                <a:gd name="T41" fmla="*/ 42 h 49"/>
                <a:gd name="T42" fmla="*/ 65 w 113"/>
                <a:gd name="T43" fmla="*/ 44 h 49"/>
                <a:gd name="T44" fmla="*/ 72 w 113"/>
                <a:gd name="T45" fmla="*/ 40 h 49"/>
                <a:gd name="T46" fmla="*/ 75 w 113"/>
                <a:gd name="T47" fmla="*/ 48 h 49"/>
                <a:gd name="T48" fmla="*/ 80 w 113"/>
                <a:gd name="T49" fmla="*/ 49 h 49"/>
                <a:gd name="T50" fmla="*/ 91 w 113"/>
                <a:gd name="T51" fmla="*/ 46 h 49"/>
                <a:gd name="T52" fmla="*/ 95 w 113"/>
                <a:gd name="T53" fmla="*/ 40 h 49"/>
                <a:gd name="T54" fmla="*/ 99 w 113"/>
                <a:gd name="T55" fmla="*/ 37 h 49"/>
                <a:gd name="T56" fmla="*/ 106 w 113"/>
                <a:gd name="T57" fmla="*/ 36 h 49"/>
                <a:gd name="T58" fmla="*/ 112 w 113"/>
                <a:gd name="T59" fmla="*/ 35 h 49"/>
                <a:gd name="T60" fmla="*/ 104 w 113"/>
                <a:gd name="T61" fmla="*/ 29 h 49"/>
                <a:gd name="T62" fmla="*/ 103 w 113"/>
                <a:gd name="T63" fmla="*/ 18 h 49"/>
                <a:gd name="T64" fmla="*/ 102 w 113"/>
                <a:gd name="T65" fmla="*/ 14 h 49"/>
                <a:gd name="T66" fmla="*/ 100 w 113"/>
                <a:gd name="T67" fmla="*/ 10 h 49"/>
                <a:gd name="T68" fmla="*/ 99 w 113"/>
                <a:gd name="T69" fmla="*/ 6 h 49"/>
                <a:gd name="T70" fmla="*/ 99 w 113"/>
                <a:gd name="T71" fmla="*/ 3 h 49"/>
                <a:gd name="T72" fmla="*/ 94 w 113"/>
                <a:gd name="T73" fmla="*/ 11 h 49"/>
                <a:gd name="T74" fmla="*/ 88 w 113"/>
                <a:gd name="T75" fmla="*/ 14 h 49"/>
                <a:gd name="T76" fmla="*/ 82 w 113"/>
                <a:gd name="T77" fmla="*/ 17 h 49"/>
                <a:gd name="T78" fmla="*/ 73 w 113"/>
                <a:gd name="T79" fmla="*/ 13 h 49"/>
                <a:gd name="T80" fmla="*/ 66 w 113"/>
                <a:gd name="T81" fmla="*/ 20 h 49"/>
                <a:gd name="T82" fmla="*/ 51 w 113"/>
                <a:gd name="T83" fmla="*/ 20 h 49"/>
                <a:gd name="T84" fmla="*/ 36 w 113"/>
                <a:gd name="T85" fmla="*/ 12 h 49"/>
                <a:gd name="T86" fmla="*/ 16 w 113"/>
                <a:gd name="T87" fmla="*/ 9 h 49"/>
                <a:gd name="T88" fmla="*/ 7 w 113"/>
                <a:gd name="T89" fmla="*/ 13 h 49"/>
                <a:gd name="T90" fmla="*/ 8 w 113"/>
                <a:gd name="T91" fmla="*/ 32 h 49"/>
                <a:gd name="T92" fmla="*/ 2 w 113"/>
                <a:gd name="T93" fmla="*/ 28 h 49"/>
                <a:gd name="T94" fmla="*/ 2 w 113"/>
                <a:gd name="T95" fmla="*/ 29 h 49"/>
                <a:gd name="T96" fmla="*/ 98 w 113"/>
                <a:gd name="T97" fmla="*/ 7 h 49"/>
                <a:gd name="T98" fmla="*/ 108 w 113"/>
                <a:gd name="T99" fmla="*/ 33 h 49"/>
                <a:gd name="T100" fmla="*/ 104 w 113"/>
                <a:gd name="T101" fmla="*/ 36 h 49"/>
                <a:gd name="T102" fmla="*/ 86 w 113"/>
                <a:gd name="T103" fmla="*/ 38 h 49"/>
                <a:gd name="T104" fmla="*/ 76 w 113"/>
                <a:gd name="T105" fmla="*/ 46 h 49"/>
                <a:gd name="T106" fmla="*/ 73 w 113"/>
                <a:gd name="T107" fmla="*/ 38 h 49"/>
                <a:gd name="T108" fmla="*/ 59 w 113"/>
                <a:gd name="T109" fmla="*/ 40 h 49"/>
                <a:gd name="T110" fmla="*/ 49 w 113"/>
                <a:gd name="T111" fmla="*/ 41 h 49"/>
                <a:gd name="T112" fmla="*/ 46 w 113"/>
                <a:gd name="T113" fmla="*/ 41 h 49"/>
                <a:gd name="T114" fmla="*/ 40 w 113"/>
                <a:gd name="T115" fmla="*/ 40 h 49"/>
                <a:gd name="T116" fmla="*/ 30 w 113"/>
                <a:gd name="T117" fmla="*/ 36 h 49"/>
                <a:gd name="T118" fmla="*/ 20 w 113"/>
                <a:gd name="T119" fmla="*/ 37 h 49"/>
                <a:gd name="T120" fmla="*/ 1 w 113"/>
                <a:gd name="T121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" h="49"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1"/>
                    <a:pt x="1" y="42"/>
                    <a:pt x="1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0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4" y="42"/>
                    <a:pt x="3" y="40"/>
                    <a:pt x="4" y="40"/>
                  </a:cubicBezTo>
                  <a:cubicBezTo>
                    <a:pt x="4" y="40"/>
                    <a:pt x="3" y="40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8"/>
                    <a:pt x="4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6" y="39"/>
                    <a:pt x="6" y="38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38"/>
                    <a:pt x="7" y="39"/>
                  </a:cubicBezTo>
                  <a:cubicBezTo>
                    <a:pt x="8" y="39"/>
                    <a:pt x="8" y="40"/>
                    <a:pt x="8" y="39"/>
                  </a:cubicBezTo>
                  <a:cubicBezTo>
                    <a:pt x="9" y="39"/>
                    <a:pt x="8" y="39"/>
                    <a:pt x="8" y="39"/>
                  </a:cubicBezTo>
                  <a:cubicBezTo>
                    <a:pt x="9" y="38"/>
                    <a:pt x="9" y="38"/>
                    <a:pt x="9" y="37"/>
                  </a:cubicBezTo>
                  <a:cubicBezTo>
                    <a:pt x="10" y="36"/>
                    <a:pt x="10" y="37"/>
                    <a:pt x="10" y="37"/>
                  </a:cubicBezTo>
                  <a:cubicBezTo>
                    <a:pt x="10" y="37"/>
                    <a:pt x="11" y="37"/>
                    <a:pt x="11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7"/>
                    <a:pt x="13" y="38"/>
                    <a:pt x="13" y="38"/>
                  </a:cubicBezTo>
                  <a:cubicBezTo>
                    <a:pt x="13" y="38"/>
                    <a:pt x="14" y="39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8"/>
                    <a:pt x="15" y="37"/>
                  </a:cubicBezTo>
                  <a:cubicBezTo>
                    <a:pt x="15" y="37"/>
                    <a:pt x="15" y="38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5" y="38"/>
                    <a:pt x="15" y="39"/>
                  </a:cubicBezTo>
                  <a:cubicBezTo>
                    <a:pt x="15" y="40"/>
                    <a:pt x="15" y="40"/>
                    <a:pt x="16" y="39"/>
                  </a:cubicBezTo>
                  <a:cubicBezTo>
                    <a:pt x="16" y="39"/>
                    <a:pt x="16" y="38"/>
                    <a:pt x="17" y="39"/>
                  </a:cubicBezTo>
                  <a:cubicBezTo>
                    <a:pt x="16" y="39"/>
                    <a:pt x="17" y="41"/>
                    <a:pt x="17" y="41"/>
                  </a:cubicBezTo>
                  <a:cubicBezTo>
                    <a:pt x="16" y="41"/>
                    <a:pt x="17" y="41"/>
                    <a:pt x="17" y="41"/>
                  </a:cubicBezTo>
                  <a:cubicBezTo>
                    <a:pt x="17" y="41"/>
                    <a:pt x="17" y="40"/>
                    <a:pt x="17" y="40"/>
                  </a:cubicBezTo>
                  <a:cubicBezTo>
                    <a:pt x="18" y="41"/>
                    <a:pt x="17" y="41"/>
                    <a:pt x="18" y="41"/>
                  </a:cubicBezTo>
                  <a:cubicBezTo>
                    <a:pt x="18" y="41"/>
                    <a:pt x="17" y="41"/>
                    <a:pt x="18" y="42"/>
                  </a:cubicBezTo>
                  <a:cubicBezTo>
                    <a:pt x="19" y="42"/>
                    <a:pt x="20" y="41"/>
                    <a:pt x="19" y="41"/>
                  </a:cubicBezTo>
                  <a:cubicBezTo>
                    <a:pt x="19" y="41"/>
                    <a:pt x="18" y="41"/>
                    <a:pt x="19" y="40"/>
                  </a:cubicBezTo>
                  <a:cubicBezTo>
                    <a:pt x="18" y="40"/>
                    <a:pt x="19" y="40"/>
                    <a:pt x="19" y="40"/>
                  </a:cubicBezTo>
                  <a:cubicBezTo>
                    <a:pt x="19" y="39"/>
                    <a:pt x="19" y="41"/>
                    <a:pt x="18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8"/>
                    <a:pt x="19" y="38"/>
                  </a:cubicBezTo>
                  <a:cubicBezTo>
                    <a:pt x="19" y="37"/>
                    <a:pt x="20" y="38"/>
                    <a:pt x="20" y="38"/>
                  </a:cubicBezTo>
                  <a:cubicBezTo>
                    <a:pt x="20" y="39"/>
                    <a:pt x="19" y="38"/>
                    <a:pt x="19" y="38"/>
                  </a:cubicBezTo>
                  <a:cubicBezTo>
                    <a:pt x="19" y="39"/>
                    <a:pt x="19" y="40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6"/>
                    <a:pt x="21" y="36"/>
                  </a:cubicBezTo>
                  <a:cubicBezTo>
                    <a:pt x="22" y="35"/>
                    <a:pt x="21" y="35"/>
                    <a:pt x="22" y="35"/>
                  </a:cubicBezTo>
                  <a:cubicBezTo>
                    <a:pt x="22" y="37"/>
                    <a:pt x="22" y="36"/>
                    <a:pt x="22" y="37"/>
                  </a:cubicBezTo>
                  <a:cubicBezTo>
                    <a:pt x="22" y="38"/>
                    <a:pt x="22" y="36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40"/>
                  </a:cubicBezTo>
                  <a:cubicBezTo>
                    <a:pt x="24" y="39"/>
                    <a:pt x="23" y="41"/>
                    <a:pt x="24" y="41"/>
                  </a:cubicBezTo>
                  <a:cubicBezTo>
                    <a:pt x="24" y="42"/>
                    <a:pt x="24" y="41"/>
                    <a:pt x="24" y="41"/>
                  </a:cubicBezTo>
                  <a:cubicBezTo>
                    <a:pt x="24" y="41"/>
                    <a:pt x="25" y="42"/>
                    <a:pt x="25" y="41"/>
                  </a:cubicBezTo>
                  <a:cubicBezTo>
                    <a:pt x="25" y="41"/>
                    <a:pt x="26" y="41"/>
                    <a:pt x="26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0"/>
                  </a:cubicBezTo>
                  <a:cubicBezTo>
                    <a:pt x="28" y="40"/>
                    <a:pt x="27" y="39"/>
                    <a:pt x="28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6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6"/>
                    <a:pt x="28" y="37"/>
                  </a:cubicBezTo>
                  <a:cubicBezTo>
                    <a:pt x="28" y="36"/>
                    <a:pt x="28" y="36"/>
                    <a:pt x="28" y="37"/>
                  </a:cubicBezTo>
                  <a:cubicBezTo>
                    <a:pt x="28" y="37"/>
                    <a:pt x="29" y="37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8"/>
                    <a:pt x="30" y="39"/>
                  </a:cubicBezTo>
                  <a:cubicBezTo>
                    <a:pt x="30" y="40"/>
                    <a:pt x="30" y="39"/>
                    <a:pt x="31" y="39"/>
                  </a:cubicBezTo>
                  <a:cubicBezTo>
                    <a:pt x="31" y="39"/>
                    <a:pt x="31" y="38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0" y="39"/>
                    <a:pt x="31" y="38"/>
                    <a:pt x="32" y="38"/>
                  </a:cubicBezTo>
                  <a:cubicBezTo>
                    <a:pt x="32" y="37"/>
                    <a:pt x="32" y="38"/>
                    <a:pt x="32" y="38"/>
                  </a:cubicBezTo>
                  <a:cubicBezTo>
                    <a:pt x="32" y="38"/>
                    <a:pt x="32" y="37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3" y="38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0"/>
                    <a:pt x="32" y="41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1" y="42"/>
                    <a:pt x="30" y="42"/>
                  </a:cubicBezTo>
                  <a:cubicBezTo>
                    <a:pt x="31" y="41"/>
                    <a:pt x="31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1" y="42"/>
                    <a:pt x="31" y="43"/>
                    <a:pt x="32" y="43"/>
                  </a:cubicBezTo>
                  <a:cubicBezTo>
                    <a:pt x="31" y="44"/>
                    <a:pt x="32" y="45"/>
                    <a:pt x="32" y="4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2"/>
                  </a:cubicBezTo>
                  <a:cubicBezTo>
                    <a:pt x="33" y="42"/>
                    <a:pt x="33" y="43"/>
                    <a:pt x="32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4"/>
                    <a:pt x="33" y="43"/>
                  </a:cubicBezTo>
                  <a:cubicBezTo>
                    <a:pt x="33" y="44"/>
                    <a:pt x="33" y="43"/>
                    <a:pt x="34" y="4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1"/>
                  </a:cubicBezTo>
                  <a:cubicBezTo>
                    <a:pt x="35" y="42"/>
                    <a:pt x="35" y="40"/>
                    <a:pt x="35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2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42"/>
                    <a:pt x="37" y="42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40"/>
                    <a:pt x="37" y="41"/>
                    <a:pt x="37" y="41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0"/>
                    <a:pt x="38" y="42"/>
                    <a:pt x="38" y="41"/>
                  </a:cubicBezTo>
                  <a:cubicBezTo>
                    <a:pt x="38" y="41"/>
                    <a:pt x="38" y="43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1"/>
                    <a:pt x="38" y="42"/>
                  </a:cubicBezTo>
                  <a:cubicBezTo>
                    <a:pt x="39" y="42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4"/>
                  </a:cubicBezTo>
                  <a:cubicBezTo>
                    <a:pt x="40" y="44"/>
                    <a:pt x="40" y="44"/>
                    <a:pt x="41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39" y="45"/>
                    <a:pt x="39" y="47"/>
                    <a:pt x="40" y="46"/>
                  </a:cubicBezTo>
                  <a:cubicBezTo>
                    <a:pt x="40" y="45"/>
                    <a:pt x="39" y="46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6"/>
                  </a:cubicBezTo>
                  <a:cubicBezTo>
                    <a:pt x="40" y="46"/>
                    <a:pt x="41" y="46"/>
                    <a:pt x="41" y="46"/>
                  </a:cubicBezTo>
                  <a:cubicBezTo>
                    <a:pt x="41" y="46"/>
                    <a:pt x="41" y="47"/>
                    <a:pt x="41" y="46"/>
                  </a:cubicBezTo>
                  <a:cubicBezTo>
                    <a:pt x="42" y="46"/>
                    <a:pt x="40" y="45"/>
                    <a:pt x="42" y="46"/>
                  </a:cubicBez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5"/>
                    <a:pt x="41" y="45"/>
                  </a:cubicBezTo>
                  <a:cubicBezTo>
                    <a:pt x="42" y="46"/>
                    <a:pt x="41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4"/>
                    <a:pt x="42" y="45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4"/>
                    <a:pt x="43" y="43"/>
                    <a:pt x="43" y="43"/>
                  </a:cubicBezTo>
                  <a:cubicBezTo>
                    <a:pt x="44" y="43"/>
                    <a:pt x="44" y="43"/>
                    <a:pt x="44" y="44"/>
                  </a:cubicBezTo>
                  <a:cubicBezTo>
                    <a:pt x="43" y="44"/>
                    <a:pt x="43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7" y="44"/>
                    <a:pt x="46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8" y="44"/>
                    <a:pt x="48" y="44"/>
                  </a:cubicBezTo>
                  <a:cubicBezTo>
                    <a:pt x="47" y="42"/>
                    <a:pt x="48" y="45"/>
                    <a:pt x="48" y="44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0" y="43"/>
                    <a:pt x="50" y="41"/>
                    <a:pt x="50" y="42"/>
                  </a:cubicBezTo>
                  <a:cubicBezTo>
                    <a:pt x="51" y="43"/>
                    <a:pt x="50" y="42"/>
                    <a:pt x="50" y="43"/>
                  </a:cubicBezTo>
                  <a:cubicBezTo>
                    <a:pt x="51" y="43"/>
                    <a:pt x="50" y="43"/>
                    <a:pt x="51" y="43"/>
                  </a:cubicBezTo>
                  <a:cubicBezTo>
                    <a:pt x="50" y="43"/>
                    <a:pt x="51" y="43"/>
                    <a:pt x="51" y="43"/>
                  </a:cubicBezTo>
                  <a:cubicBezTo>
                    <a:pt x="52" y="43"/>
                    <a:pt x="52" y="43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3"/>
                    <a:pt x="53" y="43"/>
                    <a:pt x="53" y="42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5"/>
                    <a:pt x="54" y="44"/>
                    <a:pt x="54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4" y="46"/>
                    <a:pt x="54" y="45"/>
                  </a:cubicBezTo>
                  <a:cubicBezTo>
                    <a:pt x="55" y="45"/>
                    <a:pt x="54" y="46"/>
                    <a:pt x="55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6" y="45"/>
                    <a:pt x="56" y="45"/>
                  </a:cubicBezTo>
                  <a:cubicBezTo>
                    <a:pt x="56" y="46"/>
                    <a:pt x="56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7"/>
                    <a:pt x="56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7"/>
                    <a:pt x="58" y="47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47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46"/>
                    <a:pt x="60" y="46"/>
                    <a:pt x="58" y="45"/>
                  </a:cubicBezTo>
                  <a:cubicBezTo>
                    <a:pt x="57" y="45"/>
                    <a:pt x="58" y="45"/>
                    <a:pt x="58" y="44"/>
                  </a:cubicBezTo>
                  <a:cubicBezTo>
                    <a:pt x="58" y="45"/>
                    <a:pt x="58" y="44"/>
                    <a:pt x="59" y="44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1"/>
                  </a:cubicBezTo>
                  <a:cubicBezTo>
                    <a:pt x="60" y="43"/>
                    <a:pt x="59" y="41"/>
                    <a:pt x="60" y="42"/>
                  </a:cubicBezTo>
                  <a:cubicBezTo>
                    <a:pt x="61" y="43"/>
                    <a:pt x="61" y="41"/>
                    <a:pt x="61" y="42"/>
                  </a:cubicBezTo>
                  <a:cubicBezTo>
                    <a:pt x="60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7"/>
                    <a:pt x="64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44"/>
                    <a:pt x="64" y="45"/>
                    <a:pt x="64" y="43"/>
                  </a:cubicBezTo>
                  <a:cubicBezTo>
                    <a:pt x="66" y="45"/>
                    <a:pt x="65" y="44"/>
                    <a:pt x="65" y="44"/>
                  </a:cubicBezTo>
                  <a:cubicBezTo>
                    <a:pt x="65" y="45"/>
                    <a:pt x="66" y="45"/>
                    <a:pt x="66" y="45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7" y="44"/>
                    <a:pt x="66" y="45"/>
                    <a:pt x="68" y="45"/>
                  </a:cubicBezTo>
                  <a:cubicBezTo>
                    <a:pt x="67" y="45"/>
                    <a:pt x="66" y="43"/>
                    <a:pt x="68" y="44"/>
                  </a:cubicBezTo>
                  <a:cubicBezTo>
                    <a:pt x="68" y="42"/>
                    <a:pt x="68" y="45"/>
                    <a:pt x="69" y="44"/>
                  </a:cubicBezTo>
                  <a:cubicBezTo>
                    <a:pt x="69" y="43"/>
                    <a:pt x="68" y="43"/>
                    <a:pt x="67" y="42"/>
                  </a:cubicBezTo>
                  <a:cubicBezTo>
                    <a:pt x="67" y="42"/>
                    <a:pt x="67" y="41"/>
                    <a:pt x="68" y="42"/>
                  </a:cubicBezTo>
                  <a:cubicBezTo>
                    <a:pt x="68" y="42"/>
                    <a:pt x="67" y="41"/>
                    <a:pt x="67" y="40"/>
                  </a:cubicBezTo>
                  <a:cubicBezTo>
                    <a:pt x="66" y="40"/>
                    <a:pt x="68" y="39"/>
                    <a:pt x="69" y="39"/>
                  </a:cubicBezTo>
                  <a:cubicBezTo>
                    <a:pt x="69" y="39"/>
                    <a:pt x="69" y="39"/>
                    <a:pt x="69" y="40"/>
                  </a:cubicBezTo>
                  <a:cubicBezTo>
                    <a:pt x="70" y="40"/>
                    <a:pt x="70" y="39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39"/>
                    <a:pt x="71" y="38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39"/>
                    <a:pt x="72" y="41"/>
                    <a:pt x="72" y="4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1" y="42"/>
                    <a:pt x="71" y="43"/>
                    <a:pt x="71" y="43"/>
                  </a:cubicBezTo>
                  <a:cubicBezTo>
                    <a:pt x="70" y="43"/>
                    <a:pt x="71" y="45"/>
                    <a:pt x="72" y="44"/>
                  </a:cubicBezTo>
                  <a:cubicBezTo>
                    <a:pt x="72" y="44"/>
                    <a:pt x="73" y="44"/>
                    <a:pt x="72" y="43"/>
                  </a:cubicBezTo>
                  <a:cubicBezTo>
                    <a:pt x="72" y="45"/>
                    <a:pt x="71" y="44"/>
                    <a:pt x="72" y="43"/>
                  </a:cubicBezTo>
                  <a:cubicBezTo>
                    <a:pt x="73" y="43"/>
                    <a:pt x="73" y="45"/>
                    <a:pt x="73" y="45"/>
                  </a:cubicBezTo>
                  <a:cubicBezTo>
                    <a:pt x="73" y="45"/>
                    <a:pt x="73" y="46"/>
                    <a:pt x="73" y="46"/>
                  </a:cubicBezTo>
                  <a:cubicBezTo>
                    <a:pt x="74" y="46"/>
                    <a:pt x="74" y="47"/>
                    <a:pt x="74" y="47"/>
                  </a:cubicBezTo>
                  <a:cubicBezTo>
                    <a:pt x="75" y="48"/>
                    <a:pt x="75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6" y="49"/>
                    <a:pt x="76" y="48"/>
                  </a:cubicBezTo>
                  <a:cubicBezTo>
                    <a:pt x="76" y="49"/>
                    <a:pt x="77" y="48"/>
                    <a:pt x="77" y="48"/>
                  </a:cubicBezTo>
                  <a:cubicBezTo>
                    <a:pt x="77" y="46"/>
                    <a:pt x="78" y="49"/>
                    <a:pt x="77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8" y="48"/>
                    <a:pt x="79" y="48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9" y="48"/>
                    <a:pt x="79" y="48"/>
                    <a:pt x="80" y="49"/>
                  </a:cubicBezTo>
                  <a:cubicBezTo>
                    <a:pt x="80" y="48"/>
                    <a:pt x="81" y="49"/>
                    <a:pt x="81" y="49"/>
                  </a:cubicBezTo>
                  <a:cubicBezTo>
                    <a:pt x="83" y="47"/>
                    <a:pt x="83" y="48"/>
                    <a:pt x="83" y="48"/>
                  </a:cubicBezTo>
                  <a:cubicBezTo>
                    <a:pt x="83" y="48"/>
                    <a:pt x="84" y="49"/>
                    <a:pt x="84" y="48"/>
                  </a:cubicBezTo>
                  <a:cubicBezTo>
                    <a:pt x="84" y="47"/>
                    <a:pt x="85" y="49"/>
                    <a:pt x="85" y="48"/>
                  </a:cubicBezTo>
                  <a:cubicBezTo>
                    <a:pt x="86" y="48"/>
                    <a:pt x="86" y="48"/>
                    <a:pt x="85" y="48"/>
                  </a:cubicBezTo>
                  <a:cubicBezTo>
                    <a:pt x="85" y="47"/>
                    <a:pt x="86" y="45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7" y="47"/>
                    <a:pt x="87" y="48"/>
                    <a:pt x="88" y="48"/>
                  </a:cubicBezTo>
                  <a:cubicBezTo>
                    <a:pt x="88" y="47"/>
                    <a:pt x="88" y="47"/>
                    <a:pt x="89" y="47"/>
                  </a:cubicBezTo>
                  <a:cubicBezTo>
                    <a:pt x="90" y="49"/>
                    <a:pt x="91" y="49"/>
                    <a:pt x="91" y="49"/>
                  </a:cubicBezTo>
                  <a:cubicBezTo>
                    <a:pt x="91" y="49"/>
                    <a:pt x="91" y="46"/>
                    <a:pt x="90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6"/>
                    <a:pt x="91" y="47"/>
                    <a:pt x="91" y="46"/>
                  </a:cubicBezTo>
                  <a:cubicBezTo>
                    <a:pt x="91" y="47"/>
                    <a:pt x="93" y="47"/>
                    <a:pt x="92" y="46"/>
                  </a:cubicBezTo>
                  <a:cubicBezTo>
                    <a:pt x="92" y="46"/>
                    <a:pt x="93" y="46"/>
                    <a:pt x="92" y="45"/>
                  </a:cubicBezTo>
                  <a:cubicBezTo>
                    <a:pt x="93" y="46"/>
                    <a:pt x="93" y="46"/>
                    <a:pt x="93" y="45"/>
                  </a:cubicBezTo>
                  <a:cubicBezTo>
                    <a:pt x="92" y="44"/>
                    <a:pt x="93" y="45"/>
                    <a:pt x="93" y="44"/>
                  </a:cubicBezTo>
                  <a:cubicBezTo>
                    <a:pt x="92" y="44"/>
                    <a:pt x="91" y="44"/>
                    <a:pt x="91" y="43"/>
                  </a:cubicBezTo>
                  <a:cubicBezTo>
                    <a:pt x="91" y="43"/>
                    <a:pt x="91" y="41"/>
                    <a:pt x="91" y="42"/>
                  </a:cubicBezTo>
                  <a:cubicBezTo>
                    <a:pt x="91" y="42"/>
                    <a:pt x="91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2"/>
                    <a:pt x="94" y="41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1"/>
                  </a:cubicBezTo>
                  <a:cubicBezTo>
                    <a:pt x="95" y="41"/>
                    <a:pt x="94" y="39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39"/>
                    <a:pt x="96" y="39"/>
                    <a:pt x="96" y="40"/>
                  </a:cubicBezTo>
                  <a:cubicBezTo>
                    <a:pt x="96" y="40"/>
                    <a:pt x="95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39"/>
                    <a:pt x="96" y="39"/>
                    <a:pt x="96" y="40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40"/>
                    <a:pt x="96" y="40"/>
                    <a:pt x="97" y="40"/>
                  </a:cubicBezTo>
                  <a:cubicBezTo>
                    <a:pt x="96" y="40"/>
                    <a:pt x="97" y="40"/>
                    <a:pt x="97" y="39"/>
                  </a:cubicBezTo>
                  <a:cubicBezTo>
                    <a:pt x="98" y="39"/>
                    <a:pt x="98" y="40"/>
                    <a:pt x="98" y="40"/>
                  </a:cubicBezTo>
                  <a:cubicBezTo>
                    <a:pt x="98" y="40"/>
                    <a:pt x="98" y="38"/>
                    <a:pt x="97" y="38"/>
                  </a:cubicBezTo>
                  <a:cubicBezTo>
                    <a:pt x="97" y="38"/>
                    <a:pt x="98" y="37"/>
                    <a:pt x="97" y="38"/>
                  </a:cubicBezTo>
                  <a:cubicBezTo>
                    <a:pt x="98" y="38"/>
                    <a:pt x="98" y="39"/>
                    <a:pt x="98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7"/>
                    <a:pt x="98" y="37"/>
                    <a:pt x="98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9" y="38"/>
                    <a:pt x="98" y="38"/>
                    <a:pt x="99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9" y="38"/>
                    <a:pt x="99" y="37"/>
                    <a:pt x="99" y="37"/>
                  </a:cubicBezTo>
                  <a:cubicBezTo>
                    <a:pt x="99" y="36"/>
                    <a:pt x="100" y="36"/>
                    <a:pt x="99" y="37"/>
                  </a:cubicBezTo>
                  <a:cubicBezTo>
                    <a:pt x="100" y="38"/>
                    <a:pt x="100" y="37"/>
                    <a:pt x="101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6"/>
                    <a:pt x="101" y="37"/>
                  </a:cubicBezTo>
                  <a:cubicBezTo>
                    <a:pt x="102" y="38"/>
                    <a:pt x="103" y="37"/>
                    <a:pt x="103" y="36"/>
                  </a:cubicBezTo>
                  <a:cubicBezTo>
                    <a:pt x="103" y="37"/>
                    <a:pt x="103" y="36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5" y="36"/>
                    <a:pt x="106" y="35"/>
                    <a:pt x="106" y="36"/>
                  </a:cubicBezTo>
                  <a:cubicBezTo>
                    <a:pt x="106" y="36"/>
                    <a:pt x="106" y="36"/>
                    <a:pt x="106" y="35"/>
                  </a:cubicBezTo>
                  <a:cubicBezTo>
                    <a:pt x="106" y="35"/>
                    <a:pt x="107" y="34"/>
                    <a:pt x="107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6"/>
                    <a:pt x="106" y="37"/>
                    <a:pt x="107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8" y="35"/>
                    <a:pt x="108" y="35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8" y="36"/>
                    <a:pt x="109" y="36"/>
                    <a:pt x="109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10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2" y="33"/>
                    <a:pt x="113" y="32"/>
                    <a:pt x="113" y="3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2" y="30"/>
                    <a:pt x="112" y="30"/>
                    <a:pt x="111" y="29"/>
                  </a:cubicBezTo>
                  <a:cubicBezTo>
                    <a:pt x="111" y="28"/>
                    <a:pt x="110" y="28"/>
                    <a:pt x="110" y="27"/>
                  </a:cubicBezTo>
                  <a:cubicBezTo>
                    <a:pt x="110" y="27"/>
                    <a:pt x="109" y="27"/>
                    <a:pt x="109" y="28"/>
                  </a:cubicBezTo>
                  <a:cubicBezTo>
                    <a:pt x="109" y="30"/>
                    <a:pt x="109" y="28"/>
                    <a:pt x="108" y="29"/>
                  </a:cubicBezTo>
                  <a:cubicBezTo>
                    <a:pt x="107" y="27"/>
                    <a:pt x="107" y="28"/>
                    <a:pt x="107" y="28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8"/>
                    <a:pt x="105" y="28"/>
                    <a:pt x="104" y="29"/>
                  </a:cubicBezTo>
                  <a:cubicBezTo>
                    <a:pt x="104" y="29"/>
                    <a:pt x="104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7"/>
                    <a:pt x="102" y="28"/>
                  </a:cubicBezTo>
                  <a:cubicBezTo>
                    <a:pt x="101" y="28"/>
                    <a:pt x="101" y="29"/>
                    <a:pt x="101" y="27"/>
                  </a:cubicBezTo>
                  <a:cubicBezTo>
                    <a:pt x="101" y="27"/>
                    <a:pt x="102" y="27"/>
                    <a:pt x="102" y="26"/>
                  </a:cubicBezTo>
                  <a:cubicBezTo>
                    <a:pt x="103" y="26"/>
                    <a:pt x="102" y="25"/>
                    <a:pt x="102" y="24"/>
                  </a:cubicBezTo>
                  <a:cubicBezTo>
                    <a:pt x="102" y="25"/>
                    <a:pt x="102" y="25"/>
                    <a:pt x="102" y="24"/>
                  </a:cubicBezTo>
                  <a:cubicBezTo>
                    <a:pt x="103" y="24"/>
                    <a:pt x="102" y="23"/>
                    <a:pt x="102" y="23"/>
                  </a:cubicBezTo>
                  <a:cubicBezTo>
                    <a:pt x="100" y="24"/>
                    <a:pt x="101" y="23"/>
                    <a:pt x="102" y="22"/>
                  </a:cubicBezTo>
                  <a:cubicBezTo>
                    <a:pt x="101" y="21"/>
                    <a:pt x="102" y="20"/>
                    <a:pt x="102" y="21"/>
                  </a:cubicBezTo>
                  <a:cubicBezTo>
                    <a:pt x="103" y="21"/>
                    <a:pt x="104" y="20"/>
                    <a:pt x="102" y="20"/>
                  </a:cubicBezTo>
                  <a:cubicBezTo>
                    <a:pt x="102" y="21"/>
                    <a:pt x="102" y="20"/>
                    <a:pt x="102" y="19"/>
                  </a:cubicBezTo>
                  <a:cubicBezTo>
                    <a:pt x="102" y="20"/>
                    <a:pt x="103" y="18"/>
                    <a:pt x="103" y="19"/>
                  </a:cubicBezTo>
                  <a:cubicBezTo>
                    <a:pt x="103" y="19"/>
                    <a:pt x="104" y="18"/>
                    <a:pt x="103" y="18"/>
                  </a:cubicBezTo>
                  <a:cubicBezTo>
                    <a:pt x="104" y="19"/>
                    <a:pt x="102" y="17"/>
                    <a:pt x="103" y="18"/>
                  </a:cubicBezTo>
                  <a:cubicBezTo>
                    <a:pt x="104" y="18"/>
                    <a:pt x="102" y="18"/>
                    <a:pt x="103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8"/>
                    <a:pt x="103" y="18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4" y="16"/>
                    <a:pt x="103" y="17"/>
                  </a:cubicBezTo>
                  <a:cubicBezTo>
                    <a:pt x="104" y="17"/>
                    <a:pt x="104" y="17"/>
                    <a:pt x="103" y="17"/>
                  </a:cubicBezTo>
                  <a:cubicBezTo>
                    <a:pt x="104" y="17"/>
                    <a:pt x="104" y="17"/>
                    <a:pt x="104" y="16"/>
                  </a:cubicBezTo>
                  <a:cubicBezTo>
                    <a:pt x="103" y="17"/>
                    <a:pt x="104" y="17"/>
                    <a:pt x="104" y="16"/>
                  </a:cubicBezTo>
                  <a:cubicBezTo>
                    <a:pt x="104" y="16"/>
                    <a:pt x="103" y="16"/>
                    <a:pt x="104" y="16"/>
                  </a:cubicBezTo>
                  <a:cubicBezTo>
                    <a:pt x="104" y="16"/>
                    <a:pt x="103" y="17"/>
                    <a:pt x="103" y="16"/>
                  </a:cubicBezTo>
                  <a:cubicBezTo>
                    <a:pt x="103" y="16"/>
                    <a:pt x="103" y="15"/>
                    <a:pt x="103" y="16"/>
                  </a:cubicBezTo>
                  <a:cubicBezTo>
                    <a:pt x="103" y="15"/>
                    <a:pt x="103" y="16"/>
                    <a:pt x="103" y="16"/>
                  </a:cubicBezTo>
                  <a:cubicBezTo>
                    <a:pt x="103" y="16"/>
                    <a:pt x="103" y="15"/>
                    <a:pt x="103" y="15"/>
                  </a:cubicBezTo>
                  <a:cubicBezTo>
                    <a:pt x="102" y="15"/>
                    <a:pt x="103" y="13"/>
                    <a:pt x="103" y="14"/>
                  </a:cubicBezTo>
                  <a:cubicBezTo>
                    <a:pt x="103" y="13"/>
                    <a:pt x="104" y="14"/>
                    <a:pt x="103" y="14"/>
                  </a:cubicBezTo>
                  <a:cubicBezTo>
                    <a:pt x="103" y="14"/>
                    <a:pt x="102" y="16"/>
                    <a:pt x="102" y="14"/>
                  </a:cubicBezTo>
                  <a:cubicBezTo>
                    <a:pt x="103" y="14"/>
                    <a:pt x="101" y="13"/>
                    <a:pt x="102" y="13"/>
                  </a:cubicBezTo>
                  <a:cubicBezTo>
                    <a:pt x="101" y="12"/>
                    <a:pt x="100" y="13"/>
                    <a:pt x="100" y="14"/>
                  </a:cubicBezTo>
                  <a:cubicBezTo>
                    <a:pt x="100" y="14"/>
                    <a:pt x="99" y="14"/>
                    <a:pt x="100" y="15"/>
                  </a:cubicBezTo>
                  <a:cubicBezTo>
                    <a:pt x="100" y="16"/>
                    <a:pt x="100" y="14"/>
                    <a:pt x="101" y="14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100" y="15"/>
                    <a:pt x="100" y="16"/>
                    <a:pt x="100" y="16"/>
                  </a:cubicBezTo>
                  <a:cubicBezTo>
                    <a:pt x="100" y="16"/>
                    <a:pt x="100" y="18"/>
                    <a:pt x="100" y="16"/>
                  </a:cubicBezTo>
                  <a:cubicBezTo>
                    <a:pt x="100" y="16"/>
                    <a:pt x="98" y="18"/>
                    <a:pt x="99" y="17"/>
                  </a:cubicBezTo>
                  <a:cubicBezTo>
                    <a:pt x="98" y="17"/>
                    <a:pt x="98" y="17"/>
                    <a:pt x="98" y="16"/>
                  </a:cubicBezTo>
                  <a:cubicBezTo>
                    <a:pt x="99" y="16"/>
                    <a:pt x="98" y="16"/>
                    <a:pt x="98" y="15"/>
                  </a:cubicBezTo>
                  <a:cubicBezTo>
                    <a:pt x="98" y="16"/>
                    <a:pt x="99" y="15"/>
                    <a:pt x="98" y="15"/>
                  </a:cubicBezTo>
                  <a:cubicBezTo>
                    <a:pt x="99" y="14"/>
                    <a:pt x="99" y="13"/>
                    <a:pt x="98" y="14"/>
                  </a:cubicBezTo>
                  <a:cubicBezTo>
                    <a:pt x="98" y="13"/>
                    <a:pt x="98" y="13"/>
                    <a:pt x="99" y="13"/>
                  </a:cubicBezTo>
                  <a:cubicBezTo>
                    <a:pt x="99" y="12"/>
                    <a:pt x="99" y="13"/>
                    <a:pt x="98" y="12"/>
                  </a:cubicBezTo>
                  <a:cubicBezTo>
                    <a:pt x="99" y="12"/>
                    <a:pt x="99" y="10"/>
                    <a:pt x="100" y="10"/>
                  </a:cubicBezTo>
                  <a:cubicBezTo>
                    <a:pt x="100" y="9"/>
                    <a:pt x="100" y="9"/>
                    <a:pt x="100" y="10"/>
                  </a:cubicBezTo>
                  <a:cubicBezTo>
                    <a:pt x="99" y="11"/>
                    <a:pt x="100" y="12"/>
                    <a:pt x="99" y="10"/>
                  </a:cubicBezTo>
                  <a:cubicBezTo>
                    <a:pt x="99" y="10"/>
                    <a:pt x="98" y="9"/>
                    <a:pt x="99" y="9"/>
                  </a:cubicBezTo>
                  <a:cubicBezTo>
                    <a:pt x="98" y="8"/>
                    <a:pt x="99" y="9"/>
                    <a:pt x="98" y="9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9"/>
                    <a:pt x="98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8"/>
                    <a:pt x="99" y="9"/>
                    <a:pt x="99" y="8"/>
                  </a:cubicBezTo>
                  <a:cubicBezTo>
                    <a:pt x="99" y="8"/>
                    <a:pt x="99" y="6"/>
                    <a:pt x="99" y="8"/>
                  </a:cubicBezTo>
                  <a:cubicBezTo>
                    <a:pt x="99" y="7"/>
                    <a:pt x="99" y="7"/>
                    <a:pt x="99" y="8"/>
                  </a:cubicBezTo>
                  <a:cubicBezTo>
                    <a:pt x="99" y="9"/>
                    <a:pt x="99" y="9"/>
                    <a:pt x="99" y="8"/>
                  </a:cubicBezTo>
                  <a:cubicBezTo>
                    <a:pt x="100" y="8"/>
                    <a:pt x="99" y="7"/>
                    <a:pt x="99" y="7"/>
                  </a:cubicBezTo>
                  <a:cubicBezTo>
                    <a:pt x="98" y="6"/>
                    <a:pt x="99" y="7"/>
                    <a:pt x="100" y="7"/>
                  </a:cubicBezTo>
                  <a:cubicBezTo>
                    <a:pt x="99" y="7"/>
                    <a:pt x="99" y="6"/>
                    <a:pt x="99" y="6"/>
                  </a:cubicBezTo>
                  <a:cubicBezTo>
                    <a:pt x="99" y="7"/>
                    <a:pt x="99" y="7"/>
                    <a:pt x="99" y="6"/>
                  </a:cubicBezTo>
                  <a:cubicBezTo>
                    <a:pt x="100" y="8"/>
                    <a:pt x="100" y="7"/>
                    <a:pt x="99" y="6"/>
                  </a:cubicBezTo>
                  <a:cubicBezTo>
                    <a:pt x="99" y="7"/>
                    <a:pt x="99" y="6"/>
                    <a:pt x="99" y="6"/>
                  </a:cubicBezTo>
                  <a:cubicBezTo>
                    <a:pt x="100" y="7"/>
                    <a:pt x="99" y="5"/>
                    <a:pt x="99" y="5"/>
                  </a:cubicBezTo>
                  <a:cubicBezTo>
                    <a:pt x="100" y="5"/>
                    <a:pt x="101" y="4"/>
                    <a:pt x="101" y="5"/>
                  </a:cubicBezTo>
                  <a:cubicBezTo>
                    <a:pt x="100" y="6"/>
                    <a:pt x="100" y="3"/>
                    <a:pt x="100" y="3"/>
                  </a:cubicBezTo>
                  <a:cubicBezTo>
                    <a:pt x="101" y="2"/>
                    <a:pt x="102" y="4"/>
                    <a:pt x="101" y="3"/>
                  </a:cubicBezTo>
                  <a:cubicBezTo>
                    <a:pt x="101" y="2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2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2"/>
                    <a:pt x="102" y="2"/>
                    <a:pt x="101" y="1"/>
                  </a:cubicBezTo>
                  <a:cubicBezTo>
                    <a:pt x="102" y="1"/>
                    <a:pt x="101" y="2"/>
                    <a:pt x="101" y="1"/>
                  </a:cubicBezTo>
                  <a:cubicBezTo>
                    <a:pt x="101" y="2"/>
                    <a:pt x="101" y="0"/>
                    <a:pt x="101" y="1"/>
                  </a:cubicBezTo>
                  <a:cubicBezTo>
                    <a:pt x="100" y="0"/>
                    <a:pt x="101" y="1"/>
                    <a:pt x="100" y="2"/>
                  </a:cubicBezTo>
                  <a:cubicBezTo>
                    <a:pt x="99" y="1"/>
                    <a:pt x="99" y="2"/>
                    <a:pt x="99" y="2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8" y="4"/>
                    <a:pt x="100" y="3"/>
                    <a:pt x="99" y="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9" y="4"/>
                    <a:pt x="100" y="5"/>
                    <a:pt x="99" y="5"/>
                  </a:cubicBezTo>
                  <a:cubicBezTo>
                    <a:pt x="99" y="4"/>
                    <a:pt x="98" y="5"/>
                    <a:pt x="98" y="5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4"/>
                    <a:pt x="98" y="6"/>
                    <a:pt x="98" y="6"/>
                  </a:cubicBezTo>
                  <a:cubicBezTo>
                    <a:pt x="98" y="5"/>
                    <a:pt x="97" y="7"/>
                    <a:pt x="97" y="6"/>
                  </a:cubicBezTo>
                  <a:cubicBezTo>
                    <a:pt x="96" y="7"/>
                    <a:pt x="98" y="5"/>
                    <a:pt x="96" y="8"/>
                  </a:cubicBezTo>
                  <a:cubicBezTo>
                    <a:pt x="97" y="10"/>
                    <a:pt x="96" y="10"/>
                    <a:pt x="96" y="9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7"/>
                    <a:pt x="94" y="9"/>
                    <a:pt x="95" y="9"/>
                  </a:cubicBezTo>
                  <a:cubicBezTo>
                    <a:pt x="94" y="9"/>
                    <a:pt x="93" y="11"/>
                    <a:pt x="94" y="10"/>
                  </a:cubicBezTo>
                  <a:cubicBezTo>
                    <a:pt x="94" y="9"/>
                    <a:pt x="94" y="10"/>
                    <a:pt x="94" y="10"/>
                  </a:cubicBezTo>
                  <a:cubicBezTo>
                    <a:pt x="94" y="9"/>
                    <a:pt x="95" y="8"/>
                    <a:pt x="94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1"/>
                    <a:pt x="94" y="10"/>
                    <a:pt x="94" y="10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3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0"/>
                    <a:pt x="94" y="11"/>
                    <a:pt x="94" y="12"/>
                  </a:cubicBezTo>
                  <a:cubicBezTo>
                    <a:pt x="93" y="12"/>
                    <a:pt x="93" y="12"/>
                    <a:pt x="94" y="12"/>
                  </a:cubicBezTo>
                  <a:cubicBezTo>
                    <a:pt x="94" y="13"/>
                    <a:pt x="94" y="12"/>
                    <a:pt x="94" y="12"/>
                  </a:cubicBezTo>
                  <a:cubicBezTo>
                    <a:pt x="94" y="13"/>
                    <a:pt x="93" y="13"/>
                    <a:pt x="93" y="13"/>
                  </a:cubicBezTo>
                  <a:cubicBezTo>
                    <a:pt x="93" y="13"/>
                    <a:pt x="93" y="13"/>
                    <a:pt x="94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2" y="11"/>
                    <a:pt x="93" y="13"/>
                    <a:pt x="92" y="13"/>
                  </a:cubicBezTo>
                  <a:cubicBezTo>
                    <a:pt x="92" y="15"/>
                    <a:pt x="92" y="15"/>
                    <a:pt x="92" y="14"/>
                  </a:cubicBezTo>
                  <a:cubicBezTo>
                    <a:pt x="92" y="14"/>
                    <a:pt x="92" y="12"/>
                    <a:pt x="92" y="13"/>
                  </a:cubicBezTo>
                  <a:cubicBezTo>
                    <a:pt x="91" y="14"/>
                    <a:pt x="91" y="15"/>
                    <a:pt x="91" y="14"/>
                  </a:cubicBezTo>
                  <a:cubicBezTo>
                    <a:pt x="90" y="13"/>
                    <a:pt x="90" y="15"/>
                    <a:pt x="90" y="14"/>
                  </a:cubicBezTo>
                  <a:cubicBezTo>
                    <a:pt x="89" y="14"/>
                    <a:pt x="90" y="15"/>
                    <a:pt x="90" y="15"/>
                  </a:cubicBezTo>
                  <a:cubicBezTo>
                    <a:pt x="90" y="15"/>
                    <a:pt x="89" y="14"/>
                    <a:pt x="89" y="15"/>
                  </a:cubicBezTo>
                  <a:cubicBezTo>
                    <a:pt x="88" y="14"/>
                    <a:pt x="89" y="15"/>
                    <a:pt x="89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2"/>
                    <a:pt x="88" y="15"/>
                  </a:cubicBezTo>
                  <a:cubicBezTo>
                    <a:pt x="88" y="18"/>
                    <a:pt x="88" y="14"/>
                    <a:pt x="87" y="16"/>
                  </a:cubicBezTo>
                  <a:cubicBezTo>
                    <a:pt x="87" y="16"/>
                    <a:pt x="86" y="16"/>
                    <a:pt x="87" y="17"/>
                  </a:cubicBezTo>
                  <a:cubicBezTo>
                    <a:pt x="86" y="17"/>
                    <a:pt x="86" y="18"/>
                    <a:pt x="86" y="18"/>
                  </a:cubicBezTo>
                  <a:cubicBezTo>
                    <a:pt x="87" y="19"/>
                    <a:pt x="87" y="18"/>
                    <a:pt x="86" y="17"/>
                  </a:cubicBezTo>
                  <a:cubicBezTo>
                    <a:pt x="86" y="16"/>
                    <a:pt x="86" y="16"/>
                    <a:pt x="85" y="16"/>
                  </a:cubicBezTo>
                  <a:cubicBezTo>
                    <a:pt x="85" y="16"/>
                    <a:pt x="85" y="17"/>
                    <a:pt x="85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16"/>
                    <a:pt x="85" y="17"/>
                    <a:pt x="85" y="17"/>
                  </a:cubicBezTo>
                  <a:cubicBezTo>
                    <a:pt x="84" y="17"/>
                    <a:pt x="85" y="17"/>
                    <a:pt x="85" y="18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3" y="17"/>
                    <a:pt x="84" y="17"/>
                    <a:pt x="84" y="18"/>
                  </a:cubicBezTo>
                  <a:cubicBezTo>
                    <a:pt x="83" y="18"/>
                    <a:pt x="82" y="19"/>
                    <a:pt x="83" y="18"/>
                  </a:cubicBezTo>
                  <a:cubicBezTo>
                    <a:pt x="82" y="18"/>
                    <a:pt x="82" y="17"/>
                    <a:pt x="82" y="17"/>
                  </a:cubicBezTo>
                  <a:cubicBezTo>
                    <a:pt x="82" y="16"/>
                    <a:pt x="82" y="17"/>
                    <a:pt x="82" y="17"/>
                  </a:cubicBezTo>
                  <a:cubicBezTo>
                    <a:pt x="82" y="17"/>
                    <a:pt x="82" y="16"/>
                    <a:pt x="81" y="18"/>
                  </a:cubicBezTo>
                  <a:cubicBezTo>
                    <a:pt x="82" y="19"/>
                    <a:pt x="81" y="19"/>
                    <a:pt x="81" y="17"/>
                  </a:cubicBezTo>
                  <a:cubicBezTo>
                    <a:pt x="81" y="17"/>
                    <a:pt x="79" y="17"/>
                    <a:pt x="80" y="16"/>
                  </a:cubicBezTo>
                  <a:cubicBezTo>
                    <a:pt x="79" y="16"/>
                    <a:pt x="80" y="18"/>
                    <a:pt x="80" y="17"/>
                  </a:cubicBezTo>
                  <a:cubicBezTo>
                    <a:pt x="79" y="17"/>
                    <a:pt x="79" y="16"/>
                    <a:pt x="79" y="15"/>
                  </a:cubicBezTo>
                  <a:cubicBezTo>
                    <a:pt x="79" y="17"/>
                    <a:pt x="78" y="15"/>
                    <a:pt x="79" y="14"/>
                  </a:cubicBezTo>
                  <a:cubicBezTo>
                    <a:pt x="79" y="12"/>
                    <a:pt x="79" y="12"/>
                    <a:pt x="78" y="13"/>
                  </a:cubicBezTo>
                  <a:cubicBezTo>
                    <a:pt x="78" y="13"/>
                    <a:pt x="78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13"/>
                    <a:pt x="78" y="13"/>
                    <a:pt x="78" y="14"/>
                  </a:cubicBezTo>
                  <a:cubicBezTo>
                    <a:pt x="78" y="14"/>
                    <a:pt x="78" y="13"/>
                    <a:pt x="77" y="14"/>
                  </a:cubicBezTo>
                  <a:cubicBezTo>
                    <a:pt x="76" y="13"/>
                    <a:pt x="77" y="12"/>
                    <a:pt x="76" y="12"/>
                  </a:cubicBezTo>
                  <a:cubicBezTo>
                    <a:pt x="77" y="12"/>
                    <a:pt x="76" y="13"/>
                    <a:pt x="76" y="14"/>
                  </a:cubicBezTo>
                  <a:cubicBezTo>
                    <a:pt x="74" y="14"/>
                    <a:pt x="75" y="14"/>
                    <a:pt x="74" y="14"/>
                  </a:cubicBezTo>
                  <a:cubicBezTo>
                    <a:pt x="75" y="15"/>
                    <a:pt x="74" y="11"/>
                    <a:pt x="73" y="13"/>
                  </a:cubicBezTo>
                  <a:cubicBezTo>
                    <a:pt x="74" y="13"/>
                    <a:pt x="72" y="13"/>
                    <a:pt x="73" y="13"/>
                  </a:cubicBezTo>
                  <a:cubicBezTo>
                    <a:pt x="73" y="11"/>
                    <a:pt x="72" y="12"/>
                    <a:pt x="72" y="11"/>
                  </a:cubicBezTo>
                  <a:cubicBezTo>
                    <a:pt x="72" y="8"/>
                    <a:pt x="72" y="9"/>
                    <a:pt x="71" y="9"/>
                  </a:cubicBezTo>
                  <a:cubicBezTo>
                    <a:pt x="70" y="8"/>
                    <a:pt x="71" y="8"/>
                    <a:pt x="70" y="8"/>
                  </a:cubicBezTo>
                  <a:cubicBezTo>
                    <a:pt x="69" y="8"/>
                    <a:pt x="69" y="8"/>
                    <a:pt x="69" y="10"/>
                  </a:cubicBezTo>
                  <a:cubicBezTo>
                    <a:pt x="69" y="9"/>
                    <a:pt x="68" y="10"/>
                    <a:pt x="69" y="11"/>
                  </a:cubicBezTo>
                  <a:cubicBezTo>
                    <a:pt x="70" y="11"/>
                    <a:pt x="69" y="12"/>
                    <a:pt x="69" y="12"/>
                  </a:cubicBezTo>
                  <a:cubicBezTo>
                    <a:pt x="69" y="13"/>
                    <a:pt x="69" y="11"/>
                    <a:pt x="69" y="13"/>
                  </a:cubicBezTo>
                  <a:cubicBezTo>
                    <a:pt x="68" y="13"/>
                    <a:pt x="69" y="13"/>
                    <a:pt x="69" y="15"/>
                  </a:cubicBezTo>
                  <a:cubicBezTo>
                    <a:pt x="69" y="16"/>
                    <a:pt x="69" y="16"/>
                    <a:pt x="69" y="17"/>
                  </a:cubicBezTo>
                  <a:cubicBezTo>
                    <a:pt x="70" y="16"/>
                    <a:pt x="69" y="18"/>
                    <a:pt x="69" y="18"/>
                  </a:cubicBezTo>
                  <a:cubicBezTo>
                    <a:pt x="69" y="17"/>
                    <a:pt x="70" y="16"/>
                    <a:pt x="69" y="17"/>
                  </a:cubicBezTo>
                  <a:cubicBezTo>
                    <a:pt x="69" y="17"/>
                    <a:pt x="69" y="19"/>
                    <a:pt x="69" y="18"/>
                  </a:cubicBezTo>
                  <a:cubicBezTo>
                    <a:pt x="68" y="20"/>
                    <a:pt x="69" y="19"/>
                    <a:pt x="68" y="18"/>
                  </a:cubicBezTo>
                  <a:cubicBezTo>
                    <a:pt x="68" y="18"/>
                    <a:pt x="68" y="18"/>
                    <a:pt x="67" y="19"/>
                  </a:cubicBezTo>
                  <a:cubicBezTo>
                    <a:pt x="68" y="18"/>
                    <a:pt x="67" y="19"/>
                    <a:pt x="67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2"/>
                    <a:pt x="65" y="22"/>
                    <a:pt x="65" y="21"/>
                  </a:cubicBezTo>
                  <a:cubicBezTo>
                    <a:pt x="64" y="22"/>
                    <a:pt x="65" y="21"/>
                    <a:pt x="65" y="21"/>
                  </a:cubicBezTo>
                  <a:cubicBezTo>
                    <a:pt x="65" y="20"/>
                    <a:pt x="64" y="21"/>
                    <a:pt x="64" y="21"/>
                  </a:cubicBezTo>
                  <a:cubicBezTo>
                    <a:pt x="64" y="21"/>
                    <a:pt x="63" y="21"/>
                    <a:pt x="63" y="21"/>
                  </a:cubicBezTo>
                  <a:cubicBezTo>
                    <a:pt x="62" y="22"/>
                    <a:pt x="61" y="21"/>
                    <a:pt x="62" y="21"/>
                  </a:cubicBezTo>
                  <a:cubicBezTo>
                    <a:pt x="62" y="20"/>
                    <a:pt x="62" y="20"/>
                    <a:pt x="62" y="21"/>
                  </a:cubicBezTo>
                  <a:cubicBezTo>
                    <a:pt x="60" y="23"/>
                    <a:pt x="61" y="20"/>
                    <a:pt x="61" y="20"/>
                  </a:cubicBezTo>
                  <a:cubicBezTo>
                    <a:pt x="61" y="20"/>
                    <a:pt x="60" y="20"/>
                    <a:pt x="60" y="19"/>
                  </a:cubicBezTo>
                  <a:cubicBezTo>
                    <a:pt x="59" y="20"/>
                    <a:pt x="60" y="20"/>
                    <a:pt x="59" y="20"/>
                  </a:cubicBezTo>
                  <a:cubicBezTo>
                    <a:pt x="58" y="21"/>
                    <a:pt x="58" y="22"/>
                    <a:pt x="58" y="20"/>
                  </a:cubicBezTo>
                  <a:cubicBezTo>
                    <a:pt x="57" y="21"/>
                    <a:pt x="57" y="20"/>
                    <a:pt x="56" y="21"/>
                  </a:cubicBezTo>
                  <a:cubicBezTo>
                    <a:pt x="56" y="24"/>
                    <a:pt x="55" y="20"/>
                    <a:pt x="55" y="21"/>
                  </a:cubicBezTo>
                  <a:cubicBezTo>
                    <a:pt x="54" y="19"/>
                    <a:pt x="55" y="22"/>
                    <a:pt x="54" y="21"/>
                  </a:cubicBezTo>
                  <a:cubicBezTo>
                    <a:pt x="54" y="21"/>
                    <a:pt x="53" y="22"/>
                    <a:pt x="53" y="21"/>
                  </a:cubicBezTo>
                  <a:cubicBezTo>
                    <a:pt x="52" y="22"/>
                    <a:pt x="53" y="22"/>
                    <a:pt x="52" y="21"/>
                  </a:cubicBezTo>
                  <a:cubicBezTo>
                    <a:pt x="51" y="21"/>
                    <a:pt x="52" y="21"/>
                    <a:pt x="51" y="20"/>
                  </a:cubicBezTo>
                  <a:cubicBezTo>
                    <a:pt x="51" y="20"/>
                    <a:pt x="50" y="19"/>
                    <a:pt x="51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20"/>
                    <a:pt x="50" y="20"/>
                  </a:cubicBezTo>
                  <a:cubicBezTo>
                    <a:pt x="49" y="18"/>
                    <a:pt x="49" y="18"/>
                    <a:pt x="48" y="19"/>
                  </a:cubicBezTo>
                  <a:cubicBezTo>
                    <a:pt x="49" y="19"/>
                    <a:pt x="48" y="19"/>
                    <a:pt x="47" y="19"/>
                  </a:cubicBezTo>
                  <a:cubicBezTo>
                    <a:pt x="46" y="19"/>
                    <a:pt x="46" y="18"/>
                    <a:pt x="46" y="18"/>
                  </a:cubicBezTo>
                  <a:cubicBezTo>
                    <a:pt x="46" y="19"/>
                    <a:pt x="45" y="17"/>
                    <a:pt x="45" y="17"/>
                  </a:cubicBezTo>
                  <a:cubicBezTo>
                    <a:pt x="45" y="14"/>
                    <a:pt x="44" y="16"/>
                    <a:pt x="44" y="16"/>
                  </a:cubicBezTo>
                  <a:cubicBezTo>
                    <a:pt x="43" y="17"/>
                    <a:pt x="43" y="15"/>
                    <a:pt x="43" y="15"/>
                  </a:cubicBezTo>
                  <a:cubicBezTo>
                    <a:pt x="43" y="15"/>
                    <a:pt x="42" y="16"/>
                    <a:pt x="42" y="15"/>
                  </a:cubicBezTo>
                  <a:cubicBezTo>
                    <a:pt x="41" y="14"/>
                    <a:pt x="42" y="15"/>
                    <a:pt x="41" y="14"/>
                  </a:cubicBezTo>
                  <a:cubicBezTo>
                    <a:pt x="40" y="15"/>
                    <a:pt x="41" y="15"/>
                    <a:pt x="40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3"/>
                    <a:pt x="38" y="12"/>
                    <a:pt x="38" y="12"/>
                  </a:cubicBezTo>
                  <a:cubicBezTo>
                    <a:pt x="38" y="11"/>
                    <a:pt x="37" y="11"/>
                    <a:pt x="37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6" y="13"/>
                    <a:pt x="35" y="11"/>
                  </a:cubicBezTo>
                  <a:cubicBezTo>
                    <a:pt x="35" y="12"/>
                    <a:pt x="34" y="11"/>
                    <a:pt x="33" y="11"/>
                  </a:cubicBezTo>
                  <a:cubicBezTo>
                    <a:pt x="33" y="11"/>
                    <a:pt x="32" y="10"/>
                    <a:pt x="32" y="10"/>
                  </a:cubicBezTo>
                  <a:cubicBezTo>
                    <a:pt x="31" y="11"/>
                    <a:pt x="31" y="10"/>
                    <a:pt x="30" y="10"/>
                  </a:cubicBezTo>
                  <a:cubicBezTo>
                    <a:pt x="31" y="11"/>
                    <a:pt x="30" y="11"/>
                    <a:pt x="29" y="10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8" y="9"/>
                    <a:pt x="27" y="10"/>
                    <a:pt x="27" y="10"/>
                  </a:cubicBezTo>
                  <a:cubicBezTo>
                    <a:pt x="26" y="9"/>
                    <a:pt x="26" y="9"/>
                    <a:pt x="25" y="9"/>
                  </a:cubicBezTo>
                  <a:cubicBezTo>
                    <a:pt x="25" y="10"/>
                    <a:pt x="25" y="10"/>
                    <a:pt x="24" y="9"/>
                  </a:cubicBezTo>
                  <a:cubicBezTo>
                    <a:pt x="23" y="9"/>
                    <a:pt x="23" y="9"/>
                    <a:pt x="22" y="9"/>
                  </a:cubicBezTo>
                  <a:cubicBezTo>
                    <a:pt x="22" y="9"/>
                    <a:pt x="21" y="9"/>
                    <a:pt x="22" y="9"/>
                  </a:cubicBezTo>
                  <a:cubicBezTo>
                    <a:pt x="21" y="9"/>
                    <a:pt x="21" y="8"/>
                    <a:pt x="20" y="9"/>
                  </a:cubicBezTo>
                  <a:cubicBezTo>
                    <a:pt x="20" y="8"/>
                    <a:pt x="19" y="7"/>
                    <a:pt x="19" y="8"/>
                  </a:cubicBezTo>
                  <a:cubicBezTo>
                    <a:pt x="19" y="9"/>
                    <a:pt x="19" y="9"/>
                    <a:pt x="18" y="8"/>
                  </a:cubicBezTo>
                  <a:cubicBezTo>
                    <a:pt x="18" y="9"/>
                    <a:pt x="17" y="9"/>
                    <a:pt x="17" y="8"/>
                  </a:cubicBezTo>
                  <a:cubicBezTo>
                    <a:pt x="16" y="8"/>
                    <a:pt x="17" y="8"/>
                    <a:pt x="16" y="9"/>
                  </a:cubicBezTo>
                  <a:cubicBezTo>
                    <a:pt x="15" y="9"/>
                    <a:pt x="15" y="7"/>
                    <a:pt x="15" y="8"/>
                  </a:cubicBezTo>
                  <a:cubicBezTo>
                    <a:pt x="15" y="9"/>
                    <a:pt x="15" y="10"/>
                    <a:pt x="14" y="8"/>
                  </a:cubicBezTo>
                  <a:cubicBezTo>
                    <a:pt x="13" y="7"/>
                    <a:pt x="13" y="8"/>
                    <a:pt x="13" y="9"/>
                  </a:cubicBezTo>
                  <a:cubicBezTo>
                    <a:pt x="11" y="6"/>
                    <a:pt x="11" y="8"/>
                    <a:pt x="12" y="9"/>
                  </a:cubicBezTo>
                  <a:cubicBezTo>
                    <a:pt x="11" y="10"/>
                    <a:pt x="13" y="10"/>
                    <a:pt x="12" y="9"/>
                  </a:cubicBezTo>
                  <a:cubicBezTo>
                    <a:pt x="11" y="8"/>
                    <a:pt x="11" y="6"/>
                    <a:pt x="11" y="9"/>
                  </a:cubicBezTo>
                  <a:cubicBezTo>
                    <a:pt x="11" y="10"/>
                    <a:pt x="10" y="8"/>
                    <a:pt x="10" y="10"/>
                  </a:cubicBezTo>
                  <a:cubicBezTo>
                    <a:pt x="11" y="10"/>
                    <a:pt x="11" y="7"/>
                    <a:pt x="9" y="10"/>
                  </a:cubicBezTo>
                  <a:cubicBezTo>
                    <a:pt x="9" y="11"/>
                    <a:pt x="8" y="6"/>
                    <a:pt x="8" y="9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7" y="6"/>
                    <a:pt x="5" y="11"/>
                    <a:pt x="8" y="9"/>
                  </a:cubicBezTo>
                  <a:cubicBezTo>
                    <a:pt x="8" y="9"/>
                    <a:pt x="7" y="6"/>
                    <a:pt x="7" y="9"/>
                  </a:cubicBezTo>
                  <a:cubicBezTo>
                    <a:pt x="8" y="8"/>
                    <a:pt x="8" y="10"/>
                    <a:pt x="7" y="11"/>
                  </a:cubicBezTo>
                  <a:cubicBezTo>
                    <a:pt x="6" y="10"/>
                    <a:pt x="6" y="15"/>
                    <a:pt x="7" y="12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8" y="13"/>
                    <a:pt x="7" y="15"/>
                    <a:pt x="7" y="13"/>
                  </a:cubicBezTo>
                  <a:cubicBezTo>
                    <a:pt x="7" y="17"/>
                    <a:pt x="7" y="14"/>
                    <a:pt x="8" y="15"/>
                  </a:cubicBezTo>
                  <a:cubicBezTo>
                    <a:pt x="7" y="13"/>
                    <a:pt x="7" y="12"/>
                    <a:pt x="9" y="15"/>
                  </a:cubicBezTo>
                  <a:cubicBezTo>
                    <a:pt x="10" y="17"/>
                    <a:pt x="9" y="17"/>
                    <a:pt x="9" y="17"/>
                  </a:cubicBezTo>
                  <a:cubicBezTo>
                    <a:pt x="10" y="18"/>
                    <a:pt x="9" y="21"/>
                    <a:pt x="9" y="19"/>
                  </a:cubicBezTo>
                  <a:cubicBezTo>
                    <a:pt x="9" y="21"/>
                    <a:pt x="9" y="22"/>
                    <a:pt x="9" y="20"/>
                  </a:cubicBezTo>
                  <a:cubicBezTo>
                    <a:pt x="10" y="21"/>
                    <a:pt x="8" y="17"/>
                    <a:pt x="9" y="20"/>
                  </a:cubicBezTo>
                  <a:cubicBezTo>
                    <a:pt x="9" y="17"/>
                    <a:pt x="12" y="21"/>
                    <a:pt x="10" y="21"/>
                  </a:cubicBezTo>
                  <a:cubicBezTo>
                    <a:pt x="11" y="24"/>
                    <a:pt x="9" y="23"/>
                    <a:pt x="10" y="22"/>
                  </a:cubicBezTo>
                  <a:cubicBezTo>
                    <a:pt x="9" y="18"/>
                    <a:pt x="9" y="24"/>
                    <a:pt x="10" y="22"/>
                  </a:cubicBezTo>
                  <a:cubicBezTo>
                    <a:pt x="11" y="22"/>
                    <a:pt x="10" y="25"/>
                    <a:pt x="8" y="24"/>
                  </a:cubicBezTo>
                  <a:cubicBezTo>
                    <a:pt x="8" y="24"/>
                    <a:pt x="9" y="27"/>
                    <a:pt x="10" y="25"/>
                  </a:cubicBezTo>
                  <a:cubicBezTo>
                    <a:pt x="10" y="22"/>
                    <a:pt x="11" y="22"/>
                    <a:pt x="10" y="25"/>
                  </a:cubicBezTo>
                  <a:cubicBezTo>
                    <a:pt x="8" y="28"/>
                    <a:pt x="11" y="25"/>
                    <a:pt x="9" y="28"/>
                  </a:cubicBezTo>
                  <a:cubicBezTo>
                    <a:pt x="9" y="30"/>
                    <a:pt x="10" y="31"/>
                    <a:pt x="9" y="30"/>
                  </a:cubicBezTo>
                  <a:cubicBezTo>
                    <a:pt x="9" y="25"/>
                    <a:pt x="8" y="30"/>
                    <a:pt x="9" y="3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3"/>
                    <a:pt x="7" y="33"/>
                    <a:pt x="8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1"/>
                    <a:pt x="7" y="31"/>
                    <a:pt x="7" y="31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3"/>
                    <a:pt x="6" y="31"/>
                  </a:cubicBezTo>
                  <a:cubicBezTo>
                    <a:pt x="6" y="32"/>
                    <a:pt x="6" y="30"/>
                    <a:pt x="5" y="30"/>
                  </a:cubicBezTo>
                  <a:cubicBezTo>
                    <a:pt x="5" y="29"/>
                    <a:pt x="5" y="31"/>
                    <a:pt x="5" y="32"/>
                  </a:cubicBezTo>
                  <a:cubicBezTo>
                    <a:pt x="4" y="29"/>
                    <a:pt x="4" y="32"/>
                    <a:pt x="4" y="31"/>
                  </a:cubicBezTo>
                  <a:cubicBezTo>
                    <a:pt x="4" y="31"/>
                    <a:pt x="3" y="31"/>
                    <a:pt x="3" y="32"/>
                  </a:cubicBezTo>
                  <a:cubicBezTo>
                    <a:pt x="2" y="32"/>
                    <a:pt x="2" y="32"/>
                    <a:pt x="3" y="31"/>
                  </a:cubicBezTo>
                  <a:cubicBezTo>
                    <a:pt x="2" y="32"/>
                    <a:pt x="3" y="31"/>
                    <a:pt x="3" y="30"/>
                  </a:cubicBezTo>
                  <a:cubicBezTo>
                    <a:pt x="3" y="30"/>
                    <a:pt x="4" y="28"/>
                    <a:pt x="3" y="30"/>
                  </a:cubicBezTo>
                  <a:cubicBezTo>
                    <a:pt x="4" y="29"/>
                    <a:pt x="4" y="31"/>
                    <a:pt x="4" y="30"/>
                  </a:cubicBezTo>
                  <a:cubicBezTo>
                    <a:pt x="4" y="29"/>
                    <a:pt x="3" y="29"/>
                    <a:pt x="3" y="29"/>
                  </a:cubicBezTo>
                  <a:cubicBezTo>
                    <a:pt x="3" y="30"/>
                    <a:pt x="3" y="28"/>
                    <a:pt x="2" y="29"/>
                  </a:cubicBezTo>
                  <a:cubicBezTo>
                    <a:pt x="4" y="28"/>
                    <a:pt x="2" y="28"/>
                    <a:pt x="2" y="28"/>
                  </a:cubicBezTo>
                  <a:cubicBezTo>
                    <a:pt x="1" y="29"/>
                    <a:pt x="1" y="28"/>
                    <a:pt x="2" y="30"/>
                  </a:cubicBezTo>
                  <a:cubicBezTo>
                    <a:pt x="3" y="31"/>
                    <a:pt x="2" y="33"/>
                    <a:pt x="3" y="32"/>
                  </a:cubicBezTo>
                  <a:cubicBezTo>
                    <a:pt x="4" y="33"/>
                    <a:pt x="4" y="34"/>
                    <a:pt x="4" y="33"/>
                  </a:cubicBezTo>
                  <a:cubicBezTo>
                    <a:pt x="4" y="33"/>
                    <a:pt x="5" y="35"/>
                    <a:pt x="4" y="34"/>
                  </a:cubicBezTo>
                  <a:cubicBezTo>
                    <a:pt x="4" y="35"/>
                    <a:pt x="3" y="35"/>
                    <a:pt x="4" y="36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4" y="36"/>
                    <a:pt x="3" y="34"/>
                    <a:pt x="3" y="35"/>
                  </a:cubicBezTo>
                  <a:cubicBezTo>
                    <a:pt x="3" y="35"/>
                    <a:pt x="4" y="32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1"/>
                    <a:pt x="3" y="31"/>
                    <a:pt x="3" y="31"/>
                  </a:cubicBezTo>
                  <a:cubicBezTo>
                    <a:pt x="3" y="32"/>
                    <a:pt x="4" y="31"/>
                    <a:pt x="3" y="31"/>
                  </a:cubicBezTo>
                  <a:cubicBezTo>
                    <a:pt x="3" y="31"/>
                    <a:pt x="4" y="30"/>
                    <a:pt x="4" y="30"/>
                  </a:cubicBezTo>
                  <a:cubicBezTo>
                    <a:pt x="4" y="29"/>
                    <a:pt x="4" y="31"/>
                    <a:pt x="4" y="31"/>
                  </a:cubicBezTo>
                  <a:cubicBezTo>
                    <a:pt x="4" y="31"/>
                    <a:pt x="4" y="31"/>
                    <a:pt x="3" y="30"/>
                  </a:cubicBezTo>
                  <a:cubicBezTo>
                    <a:pt x="3" y="29"/>
                    <a:pt x="2" y="29"/>
                    <a:pt x="2" y="29"/>
                  </a:cubicBezTo>
                  <a:cubicBezTo>
                    <a:pt x="3" y="29"/>
                    <a:pt x="1" y="29"/>
                    <a:pt x="2" y="29"/>
                  </a:cubicBezTo>
                  <a:cubicBezTo>
                    <a:pt x="1" y="30"/>
                    <a:pt x="0" y="30"/>
                    <a:pt x="1" y="30"/>
                  </a:cubicBezTo>
                  <a:cubicBezTo>
                    <a:pt x="1" y="33"/>
                    <a:pt x="1" y="32"/>
                    <a:pt x="0" y="31"/>
                  </a:cubicBezTo>
                  <a:cubicBezTo>
                    <a:pt x="1" y="32"/>
                    <a:pt x="0" y="32"/>
                    <a:pt x="1" y="33"/>
                  </a:cubicBezTo>
                  <a:cubicBezTo>
                    <a:pt x="1" y="34"/>
                    <a:pt x="1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7"/>
                    <a:pt x="1" y="37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7"/>
                    <a:pt x="1" y="39"/>
                    <a:pt x="1" y="39"/>
                  </a:cubicBezTo>
                  <a:cubicBezTo>
                    <a:pt x="1" y="38"/>
                    <a:pt x="0" y="3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41"/>
                  </a:lnTo>
                  <a:close/>
                  <a:moveTo>
                    <a:pt x="98" y="7"/>
                  </a:moveTo>
                  <a:cubicBezTo>
                    <a:pt x="99" y="8"/>
                    <a:pt x="99" y="8"/>
                    <a:pt x="99" y="7"/>
                  </a:cubicBezTo>
                  <a:cubicBezTo>
                    <a:pt x="98" y="6"/>
                    <a:pt x="99" y="7"/>
                    <a:pt x="98" y="7"/>
                  </a:cubicBezTo>
                  <a:cubicBezTo>
                    <a:pt x="98" y="8"/>
                    <a:pt x="98" y="7"/>
                    <a:pt x="98" y="7"/>
                  </a:cubicBezTo>
                  <a:close/>
                  <a:moveTo>
                    <a:pt x="110" y="34"/>
                  </a:moveTo>
                  <a:cubicBezTo>
                    <a:pt x="109" y="34"/>
                    <a:pt x="109" y="34"/>
                    <a:pt x="109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0" y="34"/>
                    <a:pt x="109" y="34"/>
                    <a:pt x="110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4"/>
                    <a:pt x="110" y="34"/>
                  </a:cubicBezTo>
                  <a:close/>
                  <a:moveTo>
                    <a:pt x="109" y="36"/>
                  </a:moveTo>
                  <a:cubicBezTo>
                    <a:pt x="109" y="35"/>
                    <a:pt x="109" y="34"/>
                    <a:pt x="109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6"/>
                    <a:pt x="109" y="36"/>
                    <a:pt x="109" y="36"/>
                  </a:cubicBezTo>
                  <a:close/>
                  <a:moveTo>
                    <a:pt x="108" y="33"/>
                  </a:move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lose/>
                  <a:moveTo>
                    <a:pt x="105" y="34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4"/>
                  </a:cubicBezTo>
                  <a:close/>
                  <a:moveTo>
                    <a:pt x="104" y="34"/>
                  </a:moveTo>
                  <a:cubicBezTo>
                    <a:pt x="104" y="34"/>
                    <a:pt x="104" y="34"/>
                    <a:pt x="104" y="3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5" y="34"/>
                    <a:pt x="105" y="35"/>
                    <a:pt x="105" y="34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4" y="34"/>
                    <a:pt x="104" y="34"/>
                    <a:pt x="104" y="34"/>
                  </a:cubicBezTo>
                  <a:close/>
                  <a:moveTo>
                    <a:pt x="104" y="36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lose/>
                  <a:moveTo>
                    <a:pt x="94" y="39"/>
                  </a:moveTo>
                  <a:cubicBezTo>
                    <a:pt x="95" y="39"/>
                    <a:pt x="95" y="39"/>
                    <a:pt x="95" y="39"/>
                  </a:cubicBezTo>
                  <a:cubicBezTo>
                    <a:pt x="95" y="39"/>
                    <a:pt x="95" y="39"/>
                    <a:pt x="95" y="39"/>
                  </a:cubicBezTo>
                  <a:lnTo>
                    <a:pt x="94" y="39"/>
                  </a:lnTo>
                  <a:close/>
                  <a:moveTo>
                    <a:pt x="90" y="15"/>
                  </a:moveTo>
                  <a:cubicBezTo>
                    <a:pt x="90" y="16"/>
                    <a:pt x="91" y="15"/>
                    <a:pt x="91" y="14"/>
                  </a:cubicBezTo>
                  <a:cubicBezTo>
                    <a:pt x="91" y="15"/>
                    <a:pt x="91" y="14"/>
                    <a:pt x="90" y="15"/>
                  </a:cubicBezTo>
                  <a:close/>
                  <a:moveTo>
                    <a:pt x="86" y="46"/>
                  </a:moveTo>
                  <a:cubicBezTo>
                    <a:pt x="86" y="46"/>
                    <a:pt x="86" y="46"/>
                    <a:pt x="87" y="46"/>
                  </a:cubicBezTo>
                  <a:cubicBezTo>
                    <a:pt x="87" y="46"/>
                    <a:pt x="87" y="47"/>
                    <a:pt x="87" y="46"/>
                  </a:cubicBezTo>
                  <a:lnTo>
                    <a:pt x="86" y="46"/>
                  </a:lnTo>
                  <a:close/>
                  <a:moveTo>
                    <a:pt x="86" y="38"/>
                  </a:moveTo>
                  <a:cubicBezTo>
                    <a:pt x="86" y="38"/>
                    <a:pt x="86" y="37"/>
                    <a:pt x="86" y="38"/>
                  </a:cubicBezTo>
                  <a:cubicBezTo>
                    <a:pt x="86" y="38"/>
                    <a:pt x="86" y="39"/>
                    <a:pt x="86" y="38"/>
                  </a:cubicBezTo>
                  <a:close/>
                  <a:moveTo>
                    <a:pt x="79" y="47"/>
                  </a:moveTo>
                  <a:cubicBezTo>
                    <a:pt x="79" y="46"/>
                    <a:pt x="79" y="47"/>
                    <a:pt x="79" y="47"/>
                  </a:cubicBezTo>
                  <a:close/>
                  <a:moveTo>
                    <a:pt x="77" y="47"/>
                  </a:moveTo>
                  <a:cubicBezTo>
                    <a:pt x="77" y="46"/>
                    <a:pt x="77" y="46"/>
                    <a:pt x="77" y="46"/>
                  </a:cubicBezTo>
                  <a:cubicBezTo>
                    <a:pt x="78" y="46"/>
                    <a:pt x="77" y="47"/>
                    <a:pt x="78" y="47"/>
                  </a:cubicBezTo>
                  <a:cubicBezTo>
                    <a:pt x="77" y="47"/>
                    <a:pt x="77" y="47"/>
                    <a:pt x="77" y="47"/>
                  </a:cubicBezTo>
                  <a:close/>
                  <a:moveTo>
                    <a:pt x="77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6" y="42"/>
                    <a:pt x="76" y="41"/>
                    <a:pt x="76" y="41"/>
                  </a:cubicBezTo>
                  <a:cubicBezTo>
                    <a:pt x="76" y="42"/>
                    <a:pt x="77" y="41"/>
                    <a:pt x="77" y="41"/>
                  </a:cubicBezTo>
                  <a:lnTo>
                    <a:pt x="77" y="42"/>
                  </a:lnTo>
                  <a:close/>
                  <a:moveTo>
                    <a:pt x="76" y="43"/>
                  </a:moveTo>
                  <a:cubicBezTo>
                    <a:pt x="75" y="42"/>
                    <a:pt x="76" y="42"/>
                    <a:pt x="76" y="42"/>
                  </a:cubicBezTo>
                  <a:cubicBezTo>
                    <a:pt x="76" y="42"/>
                    <a:pt x="76" y="42"/>
                    <a:pt x="77" y="42"/>
                  </a:cubicBezTo>
                  <a:cubicBezTo>
                    <a:pt x="77" y="42"/>
                    <a:pt x="77" y="43"/>
                    <a:pt x="76" y="43"/>
                  </a:cubicBezTo>
                  <a:close/>
                  <a:moveTo>
                    <a:pt x="76" y="46"/>
                  </a:moveTo>
                  <a:cubicBezTo>
                    <a:pt x="76" y="46"/>
                    <a:pt x="76" y="46"/>
                    <a:pt x="76" y="46"/>
                  </a:cubicBezTo>
                  <a:cubicBezTo>
                    <a:pt x="75" y="45"/>
                    <a:pt x="75" y="46"/>
                    <a:pt x="76" y="46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7" y="44"/>
                    <a:pt x="76" y="44"/>
                  </a:cubicBezTo>
                  <a:cubicBezTo>
                    <a:pt x="76" y="45"/>
                    <a:pt x="76" y="46"/>
                    <a:pt x="76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5" y="44"/>
                    <a:pt x="75" y="44"/>
                  </a:cubicBezTo>
                  <a:close/>
                  <a:moveTo>
                    <a:pt x="72" y="40"/>
                  </a:moveTo>
                  <a:cubicBezTo>
                    <a:pt x="73" y="40"/>
                    <a:pt x="72" y="38"/>
                    <a:pt x="72" y="37"/>
                  </a:cubicBezTo>
                  <a:cubicBezTo>
                    <a:pt x="72" y="38"/>
                    <a:pt x="73" y="37"/>
                    <a:pt x="73" y="38"/>
                  </a:cubicBezTo>
                  <a:cubicBezTo>
                    <a:pt x="74" y="39"/>
                    <a:pt x="72" y="40"/>
                    <a:pt x="72" y="40"/>
                  </a:cubicBezTo>
                  <a:close/>
                  <a:moveTo>
                    <a:pt x="73" y="42"/>
                  </a:moveTo>
                  <a:cubicBezTo>
                    <a:pt x="73" y="42"/>
                    <a:pt x="73" y="44"/>
                    <a:pt x="73" y="43"/>
                  </a:cubicBezTo>
                  <a:cubicBezTo>
                    <a:pt x="73" y="43"/>
                    <a:pt x="72" y="43"/>
                    <a:pt x="73" y="42"/>
                  </a:cubicBez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3" y="42"/>
                    <a:pt x="73" y="42"/>
                    <a:pt x="73" y="41"/>
                  </a:cubicBezTo>
                  <a:close/>
                  <a:moveTo>
                    <a:pt x="73" y="41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2"/>
                    <a:pt x="73" y="40"/>
                    <a:pt x="73" y="41"/>
                  </a:cubicBezTo>
                  <a:close/>
                  <a:moveTo>
                    <a:pt x="59" y="40"/>
                  </a:moveTo>
                  <a:cubicBezTo>
                    <a:pt x="58" y="40"/>
                    <a:pt x="59" y="40"/>
                    <a:pt x="59" y="40"/>
                  </a:cubicBezTo>
                  <a:cubicBezTo>
                    <a:pt x="59" y="41"/>
                    <a:pt x="59" y="40"/>
                    <a:pt x="59" y="41"/>
                  </a:cubicBezTo>
                  <a:lnTo>
                    <a:pt x="59" y="40"/>
                  </a:lnTo>
                  <a:close/>
                  <a:moveTo>
                    <a:pt x="54" y="43"/>
                  </a:move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4" y="43"/>
                    <a:pt x="52" y="42"/>
                    <a:pt x="53" y="41"/>
                  </a:cubicBezTo>
                  <a:close/>
                  <a:moveTo>
                    <a:pt x="50" y="40"/>
                  </a:moveTo>
                  <a:cubicBezTo>
                    <a:pt x="50" y="39"/>
                    <a:pt x="50" y="39"/>
                    <a:pt x="50" y="39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40"/>
                    <a:pt x="51" y="40"/>
                    <a:pt x="51" y="40"/>
                  </a:cubicBezTo>
                  <a:lnTo>
                    <a:pt x="50" y="40"/>
                  </a:ln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9" y="41"/>
                    <a:pt x="50" y="41"/>
                  </a:cubicBezTo>
                  <a:lnTo>
                    <a:pt x="49" y="41"/>
                  </a:lnTo>
                  <a:close/>
                  <a:moveTo>
                    <a:pt x="48" y="39"/>
                  </a:moveTo>
                  <a:cubicBezTo>
                    <a:pt x="48" y="39"/>
                    <a:pt x="48" y="38"/>
                    <a:pt x="48" y="39"/>
                  </a:cubicBezTo>
                  <a:cubicBezTo>
                    <a:pt x="48" y="39"/>
                    <a:pt x="48" y="40"/>
                    <a:pt x="48" y="39"/>
                  </a:cubicBez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lose/>
                  <a:moveTo>
                    <a:pt x="45" y="46"/>
                  </a:moveTo>
                  <a:cubicBezTo>
                    <a:pt x="45" y="45"/>
                    <a:pt x="45" y="45"/>
                    <a:pt x="45" y="45"/>
                  </a:cubicBezTo>
                  <a:lnTo>
                    <a:pt x="45" y="46"/>
                  </a:lnTo>
                  <a:close/>
                  <a:moveTo>
                    <a:pt x="44" y="42"/>
                  </a:moveTo>
                  <a:cubicBezTo>
                    <a:pt x="44" y="43"/>
                    <a:pt x="44" y="42"/>
                    <a:pt x="43" y="43"/>
                  </a:cubicBezTo>
                  <a:cubicBezTo>
                    <a:pt x="42" y="43"/>
                    <a:pt x="43" y="42"/>
                    <a:pt x="44" y="42"/>
                  </a:cubicBezTo>
                  <a:close/>
                  <a:moveTo>
                    <a:pt x="42" y="43"/>
                  </a:moveTo>
                  <a:cubicBezTo>
                    <a:pt x="42" y="43"/>
                    <a:pt x="42" y="43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3"/>
                    <a:pt x="41" y="44"/>
                  </a:cubicBezTo>
                  <a:cubicBezTo>
                    <a:pt x="41" y="44"/>
                    <a:pt x="41" y="44"/>
                    <a:pt x="42" y="43"/>
                  </a:cubicBezTo>
                  <a:close/>
                  <a:moveTo>
                    <a:pt x="39" y="41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2"/>
                    <a:pt x="40" y="41"/>
                    <a:pt x="39" y="41"/>
                  </a:cubicBezTo>
                  <a:close/>
                  <a:moveTo>
                    <a:pt x="35" y="41"/>
                  </a:move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lose/>
                  <a:moveTo>
                    <a:pt x="33" y="38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32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lose/>
                  <a:moveTo>
                    <a:pt x="29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9" y="36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5" y="38"/>
                    <a:pt x="25" y="37"/>
                  </a:cubicBezTo>
                  <a:close/>
                  <a:moveTo>
                    <a:pt x="25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40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0"/>
                    <a:pt x="25" y="40"/>
                    <a:pt x="25" y="40"/>
                  </a:cubicBezTo>
                  <a:close/>
                  <a:moveTo>
                    <a:pt x="23" y="39"/>
                  </a:moveTo>
                  <a:cubicBezTo>
                    <a:pt x="23" y="38"/>
                    <a:pt x="23" y="38"/>
                    <a:pt x="23" y="39"/>
                  </a:cubicBezTo>
                  <a:close/>
                  <a:moveTo>
                    <a:pt x="19" y="37"/>
                  </a:moveTo>
                  <a:cubicBezTo>
                    <a:pt x="19" y="37"/>
                    <a:pt x="20" y="37"/>
                    <a:pt x="20" y="37"/>
                  </a:cubicBezTo>
                  <a:cubicBezTo>
                    <a:pt x="20" y="37"/>
                    <a:pt x="20" y="36"/>
                    <a:pt x="20" y="36"/>
                  </a:cubicBezTo>
                  <a:cubicBezTo>
                    <a:pt x="20" y="37"/>
                    <a:pt x="20" y="37"/>
                    <a:pt x="19" y="37"/>
                  </a:cubicBezTo>
                  <a:close/>
                  <a:moveTo>
                    <a:pt x="17" y="37"/>
                  </a:moveTo>
                  <a:cubicBezTo>
                    <a:pt x="17" y="37"/>
                    <a:pt x="17" y="36"/>
                    <a:pt x="17" y="37"/>
                  </a:cubicBezTo>
                  <a:cubicBezTo>
                    <a:pt x="17" y="37"/>
                    <a:pt x="17" y="38"/>
                    <a:pt x="17" y="37"/>
                  </a:cubicBezTo>
                  <a:close/>
                  <a:moveTo>
                    <a:pt x="8" y="35"/>
                  </a:moveTo>
                  <a:cubicBezTo>
                    <a:pt x="10" y="36"/>
                    <a:pt x="9" y="34"/>
                    <a:pt x="9" y="36"/>
                  </a:cubicBezTo>
                  <a:cubicBezTo>
                    <a:pt x="9" y="36"/>
                    <a:pt x="8" y="37"/>
                    <a:pt x="8" y="35"/>
                  </a:cubicBezTo>
                  <a:close/>
                  <a:moveTo>
                    <a:pt x="6" y="36"/>
                  </a:moveTo>
                  <a:cubicBezTo>
                    <a:pt x="6" y="37"/>
                    <a:pt x="7" y="35"/>
                    <a:pt x="7" y="35"/>
                  </a:cubicBezTo>
                  <a:cubicBezTo>
                    <a:pt x="8" y="36"/>
                    <a:pt x="7" y="35"/>
                    <a:pt x="6" y="35"/>
                  </a:cubicBezTo>
                  <a:cubicBezTo>
                    <a:pt x="6" y="36"/>
                    <a:pt x="6" y="36"/>
                    <a:pt x="5" y="37"/>
                  </a:cubicBezTo>
                  <a:cubicBezTo>
                    <a:pt x="5" y="36"/>
                    <a:pt x="6" y="36"/>
                    <a:pt x="6" y="36"/>
                  </a:cubicBezTo>
                  <a:close/>
                  <a:moveTo>
                    <a:pt x="1" y="41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2" y="40"/>
                    <a:pt x="2" y="41"/>
                    <a:pt x="1" y="41"/>
                  </a:cubicBezTo>
                  <a:close/>
                </a:path>
              </a:pathLst>
            </a:custGeom>
            <a:solidFill>
              <a:srgbClr val="24A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ṣḻíďè"/>
            <p:cNvSpPr/>
            <p:nvPr/>
          </p:nvSpPr>
          <p:spPr bwMode="auto">
            <a:xfrm>
              <a:off x="6118225" y="5116514"/>
              <a:ext cx="3175" cy="12700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1 h 3"/>
                <a:gd name="T4" fmla="*/ 0 w 1"/>
                <a:gd name="T5" fmla="*/ 2 h 3"/>
                <a:gd name="T6" fmla="*/ 0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cubicBezTo>
                    <a:pt x="0" y="0"/>
                    <a:pt x="1" y="2"/>
                    <a:pt x="0" y="1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iS1íďê"/>
            <p:cNvSpPr/>
            <p:nvPr/>
          </p:nvSpPr>
          <p:spPr bwMode="auto">
            <a:xfrm>
              <a:off x="5975350" y="5165726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1 h 2"/>
                <a:gd name="T4" fmla="*/ 1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0" y="2"/>
                    <a:pt x="1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íṣlîḓè"/>
            <p:cNvSpPr/>
            <p:nvPr/>
          </p:nvSpPr>
          <p:spPr bwMode="auto">
            <a:xfrm>
              <a:off x="6138863" y="5140326"/>
              <a:ext cx="12700" cy="20638"/>
            </a:xfrm>
            <a:custGeom>
              <a:avLst/>
              <a:gdLst>
                <a:gd name="T0" fmla="*/ 1 w 3"/>
                <a:gd name="T1" fmla="*/ 4 h 5"/>
                <a:gd name="T2" fmla="*/ 1 w 3"/>
                <a:gd name="T3" fmla="*/ 4 h 5"/>
                <a:gd name="T4" fmla="*/ 2 w 3"/>
                <a:gd name="T5" fmla="*/ 4 h 5"/>
                <a:gd name="T6" fmla="*/ 3 w 3"/>
                <a:gd name="T7" fmla="*/ 5 h 5"/>
                <a:gd name="T8" fmla="*/ 2 w 3"/>
                <a:gd name="T9" fmla="*/ 3 h 5"/>
                <a:gd name="T10" fmla="*/ 2 w 3"/>
                <a:gd name="T11" fmla="*/ 3 h 5"/>
                <a:gd name="T12" fmla="*/ 2 w 3"/>
                <a:gd name="T13" fmla="*/ 3 h 5"/>
                <a:gd name="T14" fmla="*/ 2 w 3"/>
                <a:gd name="T15" fmla="*/ 3 h 5"/>
                <a:gd name="T16" fmla="*/ 2 w 3"/>
                <a:gd name="T17" fmla="*/ 3 h 5"/>
                <a:gd name="T18" fmla="*/ 2 w 3"/>
                <a:gd name="T19" fmla="*/ 2 h 5"/>
                <a:gd name="T20" fmla="*/ 2 w 3"/>
                <a:gd name="T21" fmla="*/ 3 h 5"/>
                <a:gd name="T22" fmla="*/ 2 w 3"/>
                <a:gd name="T23" fmla="*/ 2 h 5"/>
                <a:gd name="T24" fmla="*/ 2 w 3"/>
                <a:gd name="T25" fmla="*/ 2 h 5"/>
                <a:gd name="T26" fmla="*/ 2 w 3"/>
                <a:gd name="T27" fmla="*/ 2 h 5"/>
                <a:gd name="T28" fmla="*/ 2 w 3"/>
                <a:gd name="T29" fmla="*/ 2 h 5"/>
                <a:gd name="T30" fmla="*/ 2 w 3"/>
                <a:gd name="T31" fmla="*/ 2 h 5"/>
                <a:gd name="T32" fmla="*/ 2 w 3"/>
                <a:gd name="T33" fmla="*/ 2 h 5"/>
                <a:gd name="T34" fmla="*/ 2 w 3"/>
                <a:gd name="T35" fmla="*/ 2 h 5"/>
                <a:gd name="T36" fmla="*/ 2 w 3"/>
                <a:gd name="T37" fmla="*/ 2 h 5"/>
                <a:gd name="T38" fmla="*/ 1 w 3"/>
                <a:gd name="T39" fmla="*/ 1 h 5"/>
                <a:gd name="T40" fmla="*/ 1 w 3"/>
                <a:gd name="T41" fmla="*/ 2 h 5"/>
                <a:gd name="T42" fmla="*/ 1 w 3"/>
                <a:gd name="T43" fmla="*/ 2 h 5"/>
                <a:gd name="T44" fmla="*/ 1 w 3"/>
                <a:gd name="T45" fmla="*/ 2 h 5"/>
                <a:gd name="T46" fmla="*/ 1 w 3"/>
                <a:gd name="T47" fmla="*/ 1 h 5"/>
                <a:gd name="T48" fmla="*/ 1 w 3"/>
                <a:gd name="T49" fmla="*/ 1 h 5"/>
                <a:gd name="T50" fmla="*/ 1 w 3"/>
                <a:gd name="T51" fmla="*/ 1 h 5"/>
                <a:gd name="T52" fmla="*/ 2 w 3"/>
                <a:gd name="T53" fmla="*/ 1 h 5"/>
                <a:gd name="T54" fmla="*/ 2 w 3"/>
                <a:gd name="T55" fmla="*/ 1 h 5"/>
                <a:gd name="T56" fmla="*/ 1 w 3"/>
                <a:gd name="T57" fmla="*/ 2 h 5"/>
                <a:gd name="T58" fmla="*/ 1 w 3"/>
                <a:gd name="T59" fmla="*/ 2 h 5"/>
                <a:gd name="T60" fmla="*/ 1 w 3"/>
                <a:gd name="T61" fmla="*/ 2 h 5"/>
                <a:gd name="T62" fmla="*/ 1 w 3"/>
                <a:gd name="T63" fmla="*/ 2 h 5"/>
                <a:gd name="T64" fmla="*/ 1 w 3"/>
                <a:gd name="T65" fmla="*/ 2 h 5"/>
                <a:gd name="T66" fmla="*/ 1 w 3"/>
                <a:gd name="T67" fmla="*/ 2 h 5"/>
                <a:gd name="T68" fmla="*/ 1 w 3"/>
                <a:gd name="T69" fmla="*/ 2 h 5"/>
                <a:gd name="T70" fmla="*/ 1 w 3"/>
                <a:gd name="T71" fmla="*/ 3 h 5"/>
                <a:gd name="T72" fmla="*/ 1 w 3"/>
                <a:gd name="T73" fmla="*/ 3 h 5"/>
                <a:gd name="T74" fmla="*/ 1 w 3"/>
                <a:gd name="T75" fmla="*/ 3 h 5"/>
                <a:gd name="T76" fmla="*/ 1 w 3"/>
                <a:gd name="T77" fmla="*/ 3 h 5"/>
                <a:gd name="T78" fmla="*/ 1 w 3"/>
                <a:gd name="T79" fmla="*/ 4 h 5"/>
                <a:gd name="T80" fmla="*/ 1 w 3"/>
                <a:gd name="T81" fmla="*/ 4 h 5"/>
                <a:gd name="T82" fmla="*/ 1 w 3"/>
                <a:gd name="T83" fmla="*/ 4 h 5"/>
                <a:gd name="T84" fmla="*/ 1 w 3"/>
                <a:gd name="T85" fmla="*/ 4 h 5"/>
                <a:gd name="T86" fmla="*/ 1 w 3"/>
                <a:gd name="T87" fmla="*/ 2 h 5"/>
                <a:gd name="T88" fmla="*/ 1 w 3"/>
                <a:gd name="T89" fmla="*/ 2 h 5"/>
                <a:gd name="T90" fmla="*/ 2 w 3"/>
                <a:gd name="T91" fmla="*/ 2 h 5"/>
                <a:gd name="T92" fmla="*/ 1 w 3"/>
                <a:gd name="T9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" h="5">
                  <a:moveTo>
                    <a:pt x="1" y="4"/>
                  </a:moveTo>
                  <a:cubicBezTo>
                    <a:pt x="1" y="4"/>
                    <a:pt x="1" y="5"/>
                    <a:pt x="1" y="4"/>
                  </a:cubicBezTo>
                  <a:cubicBezTo>
                    <a:pt x="1" y="4"/>
                    <a:pt x="1" y="5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2" y="3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4"/>
                    <a:pt x="2" y="3"/>
                  </a:cubicBezTo>
                  <a:cubicBezTo>
                    <a:pt x="2" y="4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1"/>
                    <a:pt x="2" y="2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4"/>
                    <a:pt x="3" y="0"/>
                    <a:pt x="2" y="2"/>
                  </a:cubicBezTo>
                  <a:cubicBezTo>
                    <a:pt x="2" y="1"/>
                    <a:pt x="3" y="2"/>
                    <a:pt x="2" y="2"/>
                  </a:cubicBezTo>
                  <a:cubicBezTo>
                    <a:pt x="2" y="2"/>
                    <a:pt x="3" y="1"/>
                    <a:pt x="2" y="2"/>
                  </a:cubicBezTo>
                  <a:cubicBezTo>
                    <a:pt x="2" y="2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3"/>
                    <a:pt x="2" y="2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1"/>
                    <a:pt x="2" y="2"/>
                    <a:pt x="1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2"/>
                    <a:pt x="2" y="0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2" y="1"/>
                    <a:pt x="1" y="1"/>
                    <a:pt x="2" y="1"/>
                  </a:cubicBezTo>
                  <a:cubicBezTo>
                    <a:pt x="2" y="2"/>
                    <a:pt x="1" y="2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0" y="1"/>
                    <a:pt x="1" y="2"/>
                  </a:cubicBezTo>
                  <a:cubicBezTo>
                    <a:pt x="1" y="2"/>
                    <a:pt x="1" y="3"/>
                    <a:pt x="1" y="2"/>
                  </a:cubicBezTo>
                  <a:cubicBezTo>
                    <a:pt x="1" y="3"/>
                    <a:pt x="1" y="4"/>
                    <a:pt x="1" y="2"/>
                  </a:cubicBezTo>
                  <a:cubicBezTo>
                    <a:pt x="1" y="3"/>
                    <a:pt x="0" y="4"/>
                    <a:pt x="1" y="3"/>
                  </a:cubicBezTo>
                  <a:cubicBezTo>
                    <a:pt x="1" y="3"/>
                    <a:pt x="1" y="2"/>
                    <a:pt x="1" y="3"/>
                  </a:cubicBezTo>
                  <a:cubicBezTo>
                    <a:pt x="0" y="3"/>
                    <a:pt x="1" y="4"/>
                    <a:pt x="1" y="3"/>
                  </a:cubicBezTo>
                  <a:cubicBezTo>
                    <a:pt x="1" y="3"/>
                    <a:pt x="1" y="4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5"/>
                    <a:pt x="1" y="4"/>
                  </a:cubicBezTo>
                  <a:cubicBezTo>
                    <a:pt x="0" y="3"/>
                    <a:pt x="1" y="5"/>
                    <a:pt x="1" y="4"/>
                  </a:cubicBezTo>
                  <a:cubicBezTo>
                    <a:pt x="1" y="5"/>
                    <a:pt x="1" y="4"/>
                    <a:pt x="1" y="4"/>
                  </a:cubicBezTo>
                  <a:close/>
                  <a:moveTo>
                    <a:pt x="1" y="2"/>
                  </a:moveTo>
                  <a:cubicBezTo>
                    <a:pt x="2" y="4"/>
                    <a:pt x="1" y="3"/>
                    <a:pt x="1" y="2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4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íṩľíďe"/>
            <p:cNvSpPr/>
            <p:nvPr/>
          </p:nvSpPr>
          <p:spPr bwMode="auto">
            <a:xfrm>
              <a:off x="5957888" y="5243514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iŝļïde"/>
            <p:cNvSpPr/>
            <p:nvPr/>
          </p:nvSpPr>
          <p:spPr bwMode="auto">
            <a:xfrm>
              <a:off x="5934075" y="5264151"/>
              <a:ext cx="1588" cy="1588"/>
            </a:xfrm>
            <a:prstGeom prst="rect">
              <a:avLst/>
            </a:pr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íṥļîḋé"/>
            <p:cNvSpPr/>
            <p:nvPr/>
          </p:nvSpPr>
          <p:spPr bwMode="auto">
            <a:xfrm>
              <a:off x="5934075" y="526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sļiḓe"/>
            <p:cNvSpPr/>
            <p:nvPr/>
          </p:nvSpPr>
          <p:spPr bwMode="auto">
            <a:xfrm>
              <a:off x="5934075" y="526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ïṧľïḍê"/>
            <p:cNvSpPr/>
            <p:nvPr/>
          </p:nvSpPr>
          <p:spPr bwMode="auto">
            <a:xfrm>
              <a:off x="5934075" y="5264151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0 w 2"/>
                <a:gd name="T5" fmla="*/ 0 w 2"/>
                <a:gd name="T6" fmla="*/ 2 w 2"/>
                <a:gd name="T7" fmla="*/ 2 w 2"/>
                <a:gd name="T8" fmla="*/ 0 w 2"/>
                <a:gd name="T9" fmla="*/ 0 w 2"/>
                <a:gd name="T10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íṥḻíḓé"/>
            <p:cNvSpPr/>
            <p:nvPr/>
          </p:nvSpPr>
          <p:spPr bwMode="auto">
            <a:xfrm>
              <a:off x="5913438" y="5264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iṥḷîḋè"/>
            <p:cNvSpPr/>
            <p:nvPr/>
          </p:nvSpPr>
          <p:spPr bwMode="auto">
            <a:xfrm>
              <a:off x="5864225" y="52514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îsḻïďè"/>
            <p:cNvSpPr/>
            <p:nvPr/>
          </p:nvSpPr>
          <p:spPr bwMode="auto">
            <a:xfrm>
              <a:off x="5851525" y="52387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íṧľîḍé"/>
            <p:cNvSpPr/>
            <p:nvPr/>
          </p:nvSpPr>
          <p:spPr bwMode="auto">
            <a:xfrm>
              <a:off x="5835650" y="5243514"/>
              <a:ext cx="1588" cy="1588"/>
            </a:xfrm>
            <a:prstGeom prst="rect">
              <a:avLst/>
            </a:pr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ïsḷiḋe"/>
            <p:cNvSpPr/>
            <p:nvPr/>
          </p:nvSpPr>
          <p:spPr bwMode="auto">
            <a:xfrm>
              <a:off x="5778500" y="52308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slîḑé"/>
            <p:cNvSpPr/>
            <p:nvPr/>
          </p:nvSpPr>
          <p:spPr bwMode="auto">
            <a:xfrm>
              <a:off x="5745163" y="5243514"/>
              <a:ext cx="1588" cy="1588"/>
            </a:xfrm>
            <a:prstGeom prst="rect">
              <a:avLst/>
            </a:pr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iSḷïḑé"/>
            <p:cNvSpPr/>
            <p:nvPr/>
          </p:nvSpPr>
          <p:spPr bwMode="auto">
            <a:xfrm>
              <a:off x="5676900" y="4722814"/>
              <a:ext cx="19050" cy="33338"/>
            </a:xfrm>
            <a:custGeom>
              <a:avLst/>
              <a:gdLst>
                <a:gd name="T0" fmla="*/ 5 w 5"/>
                <a:gd name="T1" fmla="*/ 7 h 8"/>
                <a:gd name="T2" fmla="*/ 4 w 5"/>
                <a:gd name="T3" fmla="*/ 7 h 8"/>
                <a:gd name="T4" fmla="*/ 4 w 5"/>
                <a:gd name="T5" fmla="*/ 5 h 8"/>
                <a:gd name="T6" fmla="*/ 4 w 5"/>
                <a:gd name="T7" fmla="*/ 4 h 8"/>
                <a:gd name="T8" fmla="*/ 3 w 5"/>
                <a:gd name="T9" fmla="*/ 3 h 8"/>
                <a:gd name="T10" fmla="*/ 3 w 5"/>
                <a:gd name="T11" fmla="*/ 3 h 8"/>
                <a:gd name="T12" fmla="*/ 2 w 5"/>
                <a:gd name="T13" fmla="*/ 2 h 8"/>
                <a:gd name="T14" fmla="*/ 1 w 5"/>
                <a:gd name="T15" fmla="*/ 2 h 8"/>
                <a:gd name="T16" fmla="*/ 1 w 5"/>
                <a:gd name="T17" fmla="*/ 2 h 8"/>
                <a:gd name="T18" fmla="*/ 1 w 5"/>
                <a:gd name="T19" fmla="*/ 3 h 8"/>
                <a:gd name="T20" fmla="*/ 1 w 5"/>
                <a:gd name="T21" fmla="*/ 4 h 8"/>
                <a:gd name="T22" fmla="*/ 1 w 5"/>
                <a:gd name="T23" fmla="*/ 4 h 8"/>
                <a:gd name="T24" fmla="*/ 2 w 5"/>
                <a:gd name="T25" fmla="*/ 5 h 8"/>
                <a:gd name="T26" fmla="*/ 1 w 5"/>
                <a:gd name="T27" fmla="*/ 6 h 8"/>
                <a:gd name="T28" fmla="*/ 2 w 5"/>
                <a:gd name="T29" fmla="*/ 7 h 8"/>
                <a:gd name="T30" fmla="*/ 3 w 5"/>
                <a:gd name="T31" fmla="*/ 7 h 8"/>
                <a:gd name="T32" fmla="*/ 3 w 5"/>
                <a:gd name="T33" fmla="*/ 7 h 8"/>
                <a:gd name="T34" fmla="*/ 3 w 5"/>
                <a:gd name="T35" fmla="*/ 6 h 8"/>
                <a:gd name="T36" fmla="*/ 4 w 5"/>
                <a:gd name="T37" fmla="*/ 7 h 8"/>
                <a:gd name="T38" fmla="*/ 5 w 5"/>
                <a:gd name="T39" fmla="*/ 7 h 8"/>
                <a:gd name="T40" fmla="*/ 2 w 5"/>
                <a:gd name="T41" fmla="*/ 5 h 8"/>
                <a:gd name="T42" fmla="*/ 2 w 5"/>
                <a:gd name="T43" fmla="*/ 5 h 8"/>
                <a:gd name="T44" fmla="*/ 1 w 5"/>
                <a:gd name="T45" fmla="*/ 2 h 8"/>
                <a:gd name="T46" fmla="*/ 1 w 5"/>
                <a:gd name="T47" fmla="*/ 2 h 8"/>
                <a:gd name="T48" fmla="*/ 2 w 5"/>
                <a:gd name="T49" fmla="*/ 4 h 8"/>
                <a:gd name="T50" fmla="*/ 2 w 5"/>
                <a:gd name="T51" fmla="*/ 5 h 8"/>
                <a:gd name="T52" fmla="*/ 1 w 5"/>
                <a:gd name="T53" fmla="*/ 4 h 8"/>
                <a:gd name="T54" fmla="*/ 1 w 5"/>
                <a:gd name="T55" fmla="*/ 4 h 8"/>
                <a:gd name="T56" fmla="*/ 1 w 5"/>
                <a:gd name="T57" fmla="*/ 4 h 8"/>
                <a:gd name="T58" fmla="*/ 2 w 5"/>
                <a:gd name="T59" fmla="*/ 4 h 8"/>
                <a:gd name="T60" fmla="*/ 2 w 5"/>
                <a:gd name="T61" fmla="*/ 4 h 8"/>
                <a:gd name="T62" fmla="*/ 2 w 5"/>
                <a:gd name="T63" fmla="*/ 3 h 8"/>
                <a:gd name="T64" fmla="*/ 2 w 5"/>
                <a:gd name="T65" fmla="*/ 4 h 8"/>
                <a:gd name="T66" fmla="*/ 3 w 5"/>
                <a:gd name="T67" fmla="*/ 5 h 8"/>
                <a:gd name="T68" fmla="*/ 4 w 5"/>
                <a:gd name="T69" fmla="*/ 5 h 8"/>
                <a:gd name="T70" fmla="*/ 4 w 5"/>
                <a:gd name="T71" fmla="*/ 6 h 8"/>
                <a:gd name="T72" fmla="*/ 3 w 5"/>
                <a:gd name="T7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" h="8">
                  <a:moveTo>
                    <a:pt x="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3"/>
                  </a:cubicBezTo>
                  <a:cubicBezTo>
                    <a:pt x="3" y="3"/>
                    <a:pt x="3" y="4"/>
                    <a:pt x="2" y="2"/>
                  </a:cubicBezTo>
                  <a:cubicBezTo>
                    <a:pt x="2" y="2"/>
                    <a:pt x="2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1" y="8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7"/>
                  </a:cubicBezTo>
                  <a:lnTo>
                    <a:pt x="5" y="7"/>
                  </a:lnTo>
                  <a:close/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lose/>
                  <a:moveTo>
                    <a:pt x="2" y="4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2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lnTo>
                    <a:pt x="2" y="4"/>
                  </a:lnTo>
                  <a:close/>
                  <a:moveTo>
                    <a:pt x="3" y="5"/>
                  </a:moveTo>
                  <a:cubicBezTo>
                    <a:pt x="3" y="6"/>
                    <a:pt x="3" y="6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7"/>
                    <a:pt x="3" y="5"/>
                  </a:cubicBezTo>
                  <a:close/>
                </a:path>
              </a:pathLst>
            </a:custGeom>
            <a:solidFill>
              <a:srgbClr val="53D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îṣḻíḍé"/>
            <p:cNvSpPr/>
            <p:nvPr/>
          </p:nvSpPr>
          <p:spPr bwMode="auto">
            <a:xfrm>
              <a:off x="5778500" y="5095876"/>
              <a:ext cx="155575" cy="85725"/>
            </a:xfrm>
            <a:custGeom>
              <a:avLst/>
              <a:gdLst>
                <a:gd name="T0" fmla="*/ 37 w 38"/>
                <a:gd name="T1" fmla="*/ 15 h 21"/>
                <a:gd name="T2" fmla="*/ 34 w 38"/>
                <a:gd name="T3" fmla="*/ 16 h 21"/>
                <a:gd name="T4" fmla="*/ 32 w 38"/>
                <a:gd name="T5" fmla="*/ 17 h 21"/>
                <a:gd name="T6" fmla="*/ 31 w 38"/>
                <a:gd name="T7" fmla="*/ 18 h 21"/>
                <a:gd name="T8" fmla="*/ 29 w 38"/>
                <a:gd name="T9" fmla="*/ 19 h 21"/>
                <a:gd name="T10" fmla="*/ 28 w 38"/>
                <a:gd name="T11" fmla="*/ 19 h 21"/>
                <a:gd name="T12" fmla="*/ 26 w 38"/>
                <a:gd name="T13" fmla="*/ 19 h 21"/>
                <a:gd name="T14" fmla="*/ 26 w 38"/>
                <a:gd name="T15" fmla="*/ 18 h 21"/>
                <a:gd name="T16" fmla="*/ 24 w 38"/>
                <a:gd name="T17" fmla="*/ 17 h 21"/>
                <a:gd name="T18" fmla="*/ 25 w 38"/>
                <a:gd name="T19" fmla="*/ 14 h 21"/>
                <a:gd name="T20" fmla="*/ 24 w 38"/>
                <a:gd name="T21" fmla="*/ 15 h 21"/>
                <a:gd name="T22" fmla="*/ 23 w 38"/>
                <a:gd name="T23" fmla="*/ 13 h 21"/>
                <a:gd name="T24" fmla="*/ 22 w 38"/>
                <a:gd name="T25" fmla="*/ 14 h 21"/>
                <a:gd name="T26" fmla="*/ 22 w 38"/>
                <a:gd name="T27" fmla="*/ 12 h 21"/>
                <a:gd name="T28" fmla="*/ 20 w 38"/>
                <a:gd name="T29" fmla="*/ 14 h 21"/>
                <a:gd name="T30" fmla="*/ 20 w 38"/>
                <a:gd name="T31" fmla="*/ 12 h 21"/>
                <a:gd name="T32" fmla="*/ 19 w 38"/>
                <a:gd name="T33" fmla="*/ 13 h 21"/>
                <a:gd name="T34" fmla="*/ 18 w 38"/>
                <a:gd name="T35" fmla="*/ 11 h 21"/>
                <a:gd name="T36" fmla="*/ 18 w 38"/>
                <a:gd name="T37" fmla="*/ 12 h 21"/>
                <a:gd name="T38" fmla="*/ 16 w 38"/>
                <a:gd name="T39" fmla="*/ 12 h 21"/>
                <a:gd name="T40" fmla="*/ 15 w 38"/>
                <a:gd name="T41" fmla="*/ 12 h 21"/>
                <a:gd name="T42" fmla="*/ 16 w 38"/>
                <a:gd name="T43" fmla="*/ 13 h 21"/>
                <a:gd name="T44" fmla="*/ 14 w 38"/>
                <a:gd name="T45" fmla="*/ 14 h 21"/>
                <a:gd name="T46" fmla="*/ 13 w 38"/>
                <a:gd name="T47" fmla="*/ 14 h 21"/>
                <a:gd name="T48" fmla="*/ 12 w 38"/>
                <a:gd name="T49" fmla="*/ 15 h 21"/>
                <a:gd name="T50" fmla="*/ 11 w 38"/>
                <a:gd name="T51" fmla="*/ 13 h 21"/>
                <a:gd name="T52" fmla="*/ 9 w 38"/>
                <a:gd name="T53" fmla="*/ 15 h 21"/>
                <a:gd name="T54" fmla="*/ 10 w 38"/>
                <a:gd name="T55" fmla="*/ 14 h 21"/>
                <a:gd name="T56" fmla="*/ 9 w 38"/>
                <a:gd name="T57" fmla="*/ 14 h 21"/>
                <a:gd name="T58" fmla="*/ 9 w 38"/>
                <a:gd name="T59" fmla="*/ 12 h 21"/>
                <a:gd name="T60" fmla="*/ 9 w 38"/>
                <a:gd name="T61" fmla="*/ 10 h 21"/>
                <a:gd name="T62" fmla="*/ 8 w 38"/>
                <a:gd name="T63" fmla="*/ 11 h 21"/>
                <a:gd name="T64" fmla="*/ 7 w 38"/>
                <a:gd name="T65" fmla="*/ 9 h 21"/>
                <a:gd name="T66" fmla="*/ 6 w 38"/>
                <a:gd name="T67" fmla="*/ 8 h 21"/>
                <a:gd name="T68" fmla="*/ 5 w 38"/>
                <a:gd name="T69" fmla="*/ 9 h 21"/>
                <a:gd name="T70" fmla="*/ 5 w 38"/>
                <a:gd name="T71" fmla="*/ 7 h 21"/>
                <a:gd name="T72" fmla="*/ 4 w 38"/>
                <a:gd name="T73" fmla="*/ 7 h 21"/>
                <a:gd name="T74" fmla="*/ 2 w 38"/>
                <a:gd name="T75" fmla="*/ 6 h 21"/>
                <a:gd name="T76" fmla="*/ 2 w 38"/>
                <a:gd name="T77" fmla="*/ 4 h 21"/>
                <a:gd name="T78" fmla="*/ 1 w 38"/>
                <a:gd name="T79" fmla="*/ 4 h 21"/>
                <a:gd name="T80" fmla="*/ 1 w 38"/>
                <a:gd name="T81" fmla="*/ 1 h 21"/>
                <a:gd name="T82" fmla="*/ 3 w 38"/>
                <a:gd name="T83" fmla="*/ 1 h 21"/>
                <a:gd name="T84" fmla="*/ 5 w 38"/>
                <a:gd name="T85" fmla="*/ 1 h 21"/>
                <a:gd name="T86" fmla="*/ 7 w 38"/>
                <a:gd name="T87" fmla="*/ 0 h 21"/>
                <a:gd name="T88" fmla="*/ 14 w 38"/>
                <a:gd name="T89" fmla="*/ 0 h 21"/>
                <a:gd name="T90" fmla="*/ 18 w 38"/>
                <a:gd name="T91" fmla="*/ 1 h 21"/>
                <a:gd name="T92" fmla="*/ 26 w 38"/>
                <a:gd name="T93" fmla="*/ 4 h 21"/>
                <a:gd name="T94" fmla="*/ 32 w 38"/>
                <a:gd name="T95" fmla="*/ 8 h 21"/>
                <a:gd name="T96" fmla="*/ 34 w 38"/>
                <a:gd name="T97" fmla="*/ 10 h 21"/>
                <a:gd name="T98" fmla="*/ 35 w 38"/>
                <a:gd name="T9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1">
                  <a:moveTo>
                    <a:pt x="38" y="16"/>
                  </a:moveTo>
                  <a:cubicBezTo>
                    <a:pt x="38" y="16"/>
                    <a:pt x="37" y="16"/>
                    <a:pt x="37" y="15"/>
                  </a:cubicBezTo>
                  <a:cubicBezTo>
                    <a:pt x="36" y="13"/>
                    <a:pt x="36" y="15"/>
                    <a:pt x="35" y="15"/>
                  </a:cubicBezTo>
                  <a:cubicBezTo>
                    <a:pt x="36" y="15"/>
                    <a:pt x="33" y="15"/>
                    <a:pt x="34" y="16"/>
                  </a:cubicBezTo>
                  <a:cubicBezTo>
                    <a:pt x="34" y="17"/>
                    <a:pt x="32" y="17"/>
                    <a:pt x="33" y="17"/>
                  </a:cubicBezTo>
                  <a:cubicBezTo>
                    <a:pt x="31" y="20"/>
                    <a:pt x="33" y="19"/>
                    <a:pt x="32" y="17"/>
                  </a:cubicBezTo>
                  <a:cubicBezTo>
                    <a:pt x="32" y="15"/>
                    <a:pt x="31" y="15"/>
                    <a:pt x="31" y="17"/>
                  </a:cubicBezTo>
                  <a:cubicBezTo>
                    <a:pt x="31" y="16"/>
                    <a:pt x="30" y="18"/>
                    <a:pt x="31" y="18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20"/>
                    <a:pt x="30" y="17"/>
                    <a:pt x="29" y="19"/>
                  </a:cubicBezTo>
                  <a:cubicBezTo>
                    <a:pt x="29" y="19"/>
                    <a:pt x="29" y="18"/>
                    <a:pt x="27" y="20"/>
                  </a:cubicBezTo>
                  <a:cubicBezTo>
                    <a:pt x="25" y="19"/>
                    <a:pt x="28" y="17"/>
                    <a:pt x="28" y="19"/>
                  </a:cubicBezTo>
                  <a:cubicBezTo>
                    <a:pt x="27" y="17"/>
                    <a:pt x="26" y="20"/>
                    <a:pt x="27" y="19"/>
                  </a:cubicBezTo>
                  <a:cubicBezTo>
                    <a:pt x="28" y="21"/>
                    <a:pt x="27" y="19"/>
                    <a:pt x="26" y="19"/>
                  </a:cubicBezTo>
                  <a:cubicBezTo>
                    <a:pt x="25" y="17"/>
                    <a:pt x="25" y="19"/>
                    <a:pt x="25" y="19"/>
                  </a:cubicBezTo>
                  <a:cubicBezTo>
                    <a:pt x="25" y="18"/>
                    <a:pt x="26" y="18"/>
                    <a:pt x="26" y="18"/>
                  </a:cubicBezTo>
                  <a:cubicBezTo>
                    <a:pt x="27" y="19"/>
                    <a:pt x="24" y="19"/>
                    <a:pt x="25" y="18"/>
                  </a:cubicBezTo>
                  <a:cubicBezTo>
                    <a:pt x="24" y="16"/>
                    <a:pt x="24" y="17"/>
                    <a:pt x="24" y="17"/>
                  </a:cubicBezTo>
                  <a:cubicBezTo>
                    <a:pt x="25" y="18"/>
                    <a:pt x="24" y="16"/>
                    <a:pt x="25" y="17"/>
                  </a:cubicBezTo>
                  <a:cubicBezTo>
                    <a:pt x="25" y="12"/>
                    <a:pt x="25" y="17"/>
                    <a:pt x="25" y="14"/>
                  </a:cubicBezTo>
                  <a:cubicBezTo>
                    <a:pt x="25" y="15"/>
                    <a:pt x="25" y="15"/>
                    <a:pt x="26" y="14"/>
                  </a:cubicBezTo>
                  <a:cubicBezTo>
                    <a:pt x="25" y="14"/>
                    <a:pt x="25" y="13"/>
                    <a:pt x="24" y="15"/>
                  </a:cubicBezTo>
                  <a:cubicBezTo>
                    <a:pt x="24" y="15"/>
                    <a:pt x="25" y="12"/>
                    <a:pt x="24" y="14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3" y="13"/>
                    <a:pt x="24" y="14"/>
                    <a:pt x="23" y="13"/>
                  </a:cubicBezTo>
                  <a:cubicBezTo>
                    <a:pt x="23" y="15"/>
                    <a:pt x="22" y="13"/>
                    <a:pt x="22" y="14"/>
                  </a:cubicBezTo>
                  <a:cubicBezTo>
                    <a:pt x="23" y="13"/>
                    <a:pt x="23" y="11"/>
                    <a:pt x="22" y="12"/>
                  </a:cubicBezTo>
                  <a:cubicBezTo>
                    <a:pt x="22" y="11"/>
                    <a:pt x="21" y="13"/>
                    <a:pt x="22" y="12"/>
                  </a:cubicBezTo>
                  <a:cubicBezTo>
                    <a:pt x="20" y="10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3"/>
                    <a:pt x="20" y="13"/>
                    <a:pt x="19" y="13"/>
                  </a:cubicBezTo>
                  <a:cubicBezTo>
                    <a:pt x="19" y="11"/>
                    <a:pt x="19" y="11"/>
                    <a:pt x="20" y="12"/>
                  </a:cubicBezTo>
                  <a:cubicBezTo>
                    <a:pt x="19" y="13"/>
                    <a:pt x="20" y="11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20" y="15"/>
                    <a:pt x="19" y="14"/>
                    <a:pt x="18" y="12"/>
                  </a:cubicBezTo>
                  <a:cubicBezTo>
                    <a:pt x="19" y="11"/>
                    <a:pt x="18" y="12"/>
                    <a:pt x="18" y="11"/>
                  </a:cubicBezTo>
                  <a:cubicBezTo>
                    <a:pt x="19" y="9"/>
                    <a:pt x="18" y="12"/>
                    <a:pt x="17" y="12"/>
                  </a:cubicBezTo>
                  <a:cubicBezTo>
                    <a:pt x="18" y="12"/>
                    <a:pt x="18" y="14"/>
                    <a:pt x="18" y="12"/>
                  </a:cubicBezTo>
                  <a:cubicBezTo>
                    <a:pt x="17" y="13"/>
                    <a:pt x="17" y="13"/>
                    <a:pt x="17" y="12"/>
                  </a:cubicBezTo>
                  <a:cubicBezTo>
                    <a:pt x="17" y="10"/>
                    <a:pt x="17" y="12"/>
                    <a:pt x="16" y="12"/>
                  </a:cubicBezTo>
                  <a:cubicBezTo>
                    <a:pt x="17" y="15"/>
                    <a:pt x="17" y="12"/>
                    <a:pt x="16" y="13"/>
                  </a:cubicBezTo>
                  <a:cubicBezTo>
                    <a:pt x="15" y="11"/>
                    <a:pt x="15" y="11"/>
                    <a:pt x="15" y="12"/>
                  </a:cubicBezTo>
                  <a:cubicBezTo>
                    <a:pt x="15" y="14"/>
                    <a:pt x="16" y="13"/>
                    <a:pt x="16" y="14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2" y="14"/>
                    <a:pt x="14" y="14"/>
                    <a:pt x="13" y="15"/>
                  </a:cubicBezTo>
                  <a:cubicBezTo>
                    <a:pt x="13" y="13"/>
                    <a:pt x="13" y="12"/>
                    <a:pt x="13" y="14"/>
                  </a:cubicBezTo>
                  <a:cubicBezTo>
                    <a:pt x="12" y="14"/>
                    <a:pt x="13" y="12"/>
                    <a:pt x="12" y="15"/>
                  </a:cubicBezTo>
                  <a:cubicBezTo>
                    <a:pt x="12" y="19"/>
                    <a:pt x="12" y="14"/>
                    <a:pt x="12" y="15"/>
                  </a:cubicBezTo>
                  <a:cubicBezTo>
                    <a:pt x="12" y="14"/>
                    <a:pt x="12" y="13"/>
                    <a:pt x="12" y="15"/>
                  </a:cubicBezTo>
                  <a:cubicBezTo>
                    <a:pt x="10" y="15"/>
                    <a:pt x="13" y="13"/>
                    <a:pt x="11" y="13"/>
                  </a:cubicBezTo>
                  <a:cubicBezTo>
                    <a:pt x="11" y="12"/>
                    <a:pt x="10" y="13"/>
                    <a:pt x="10" y="14"/>
                  </a:cubicBezTo>
                  <a:cubicBezTo>
                    <a:pt x="10" y="17"/>
                    <a:pt x="10" y="15"/>
                    <a:pt x="9" y="1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9" y="14"/>
                    <a:pt x="10" y="17"/>
                    <a:pt x="9" y="15"/>
                  </a:cubicBezTo>
                  <a:cubicBezTo>
                    <a:pt x="10" y="13"/>
                    <a:pt x="10" y="13"/>
                    <a:pt x="9" y="14"/>
                  </a:cubicBezTo>
                  <a:cubicBezTo>
                    <a:pt x="9" y="13"/>
                    <a:pt x="9" y="14"/>
                    <a:pt x="10" y="13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0"/>
                    <a:pt x="9" y="9"/>
                    <a:pt x="8" y="9"/>
                  </a:cubicBezTo>
                  <a:cubicBezTo>
                    <a:pt x="9" y="10"/>
                    <a:pt x="9" y="11"/>
                    <a:pt x="9" y="10"/>
                  </a:cubicBezTo>
                  <a:cubicBezTo>
                    <a:pt x="8" y="12"/>
                    <a:pt x="8" y="11"/>
                    <a:pt x="8" y="12"/>
                  </a:cubicBezTo>
                  <a:cubicBezTo>
                    <a:pt x="8" y="13"/>
                    <a:pt x="8" y="10"/>
                    <a:pt x="8" y="11"/>
                  </a:cubicBezTo>
                  <a:cubicBezTo>
                    <a:pt x="8" y="10"/>
                    <a:pt x="8" y="13"/>
                    <a:pt x="8" y="9"/>
                  </a:cubicBezTo>
                  <a:cubicBezTo>
                    <a:pt x="8" y="11"/>
                    <a:pt x="7" y="7"/>
                    <a:pt x="7" y="9"/>
                  </a:cubicBezTo>
                  <a:cubicBezTo>
                    <a:pt x="7" y="7"/>
                    <a:pt x="7" y="10"/>
                    <a:pt x="7" y="9"/>
                  </a:cubicBezTo>
                  <a:cubicBezTo>
                    <a:pt x="5" y="10"/>
                    <a:pt x="7" y="7"/>
                    <a:pt x="6" y="8"/>
                  </a:cubicBezTo>
                  <a:cubicBezTo>
                    <a:pt x="6" y="8"/>
                    <a:pt x="4" y="7"/>
                    <a:pt x="5" y="7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9"/>
                    <a:pt x="6" y="8"/>
                    <a:pt x="5" y="7"/>
                  </a:cubicBezTo>
                  <a:cubicBezTo>
                    <a:pt x="5" y="6"/>
                    <a:pt x="6" y="9"/>
                    <a:pt x="5" y="7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9"/>
                    <a:pt x="4" y="6"/>
                    <a:pt x="4" y="7"/>
                  </a:cubicBezTo>
                  <a:cubicBezTo>
                    <a:pt x="5" y="8"/>
                    <a:pt x="3" y="8"/>
                    <a:pt x="3" y="6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1" y="5"/>
                    <a:pt x="1" y="6"/>
                    <a:pt x="2" y="5"/>
                  </a:cubicBezTo>
                  <a:cubicBezTo>
                    <a:pt x="3" y="4"/>
                    <a:pt x="3" y="3"/>
                    <a:pt x="2" y="4"/>
                  </a:cubicBezTo>
                  <a:cubicBezTo>
                    <a:pt x="2" y="5"/>
                    <a:pt x="2" y="3"/>
                    <a:pt x="1" y="4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4"/>
                    <a:pt x="0" y="2"/>
                    <a:pt x="0" y="3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2" y="0"/>
                    <a:pt x="2" y="1"/>
                  </a:cubicBezTo>
                  <a:cubicBezTo>
                    <a:pt x="2" y="2"/>
                    <a:pt x="3" y="0"/>
                    <a:pt x="3" y="1"/>
                  </a:cubicBezTo>
                  <a:cubicBezTo>
                    <a:pt x="3" y="0"/>
                    <a:pt x="3" y="2"/>
                    <a:pt x="4" y="1"/>
                  </a:cubicBezTo>
                  <a:cubicBezTo>
                    <a:pt x="5" y="0"/>
                    <a:pt x="4" y="0"/>
                    <a:pt x="5" y="1"/>
                  </a:cubicBezTo>
                  <a:cubicBezTo>
                    <a:pt x="4" y="3"/>
                    <a:pt x="5" y="0"/>
                    <a:pt x="6" y="0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1" y="0"/>
                    <a:pt x="13" y="0"/>
                    <a:pt x="14" y="0"/>
                  </a:cubicBezTo>
                  <a:cubicBezTo>
                    <a:pt x="15" y="0"/>
                    <a:pt x="15" y="1"/>
                    <a:pt x="16" y="1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9" y="2"/>
                    <a:pt x="21" y="2"/>
                    <a:pt x="22" y="3"/>
                  </a:cubicBezTo>
                  <a:cubicBezTo>
                    <a:pt x="23" y="3"/>
                    <a:pt x="25" y="4"/>
                    <a:pt x="26" y="4"/>
                  </a:cubicBezTo>
                  <a:cubicBezTo>
                    <a:pt x="28" y="5"/>
                    <a:pt x="29" y="5"/>
                    <a:pt x="30" y="6"/>
                  </a:cubicBezTo>
                  <a:cubicBezTo>
                    <a:pt x="31" y="7"/>
                    <a:pt x="31" y="7"/>
                    <a:pt x="32" y="8"/>
                  </a:cubicBezTo>
                  <a:cubicBezTo>
                    <a:pt x="32" y="8"/>
                    <a:pt x="33" y="8"/>
                    <a:pt x="33" y="9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5" y="10"/>
                    <a:pt x="34" y="11"/>
                  </a:cubicBezTo>
                  <a:cubicBezTo>
                    <a:pt x="34" y="13"/>
                    <a:pt x="35" y="11"/>
                    <a:pt x="35" y="13"/>
                  </a:cubicBezTo>
                  <a:cubicBezTo>
                    <a:pt x="35" y="15"/>
                    <a:pt x="34" y="14"/>
                    <a:pt x="36" y="14"/>
                  </a:cubicBezTo>
                </a:path>
              </a:pathLst>
            </a:custGeom>
            <a:solidFill>
              <a:srgbClr val="41B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Sḻiḑé"/>
            <p:cNvSpPr/>
            <p:nvPr/>
          </p:nvSpPr>
          <p:spPr bwMode="auto">
            <a:xfrm>
              <a:off x="5967413" y="4662489"/>
              <a:ext cx="57150" cy="228600"/>
            </a:xfrm>
            <a:custGeom>
              <a:avLst/>
              <a:gdLst>
                <a:gd name="T0" fmla="*/ 9 w 14"/>
                <a:gd name="T1" fmla="*/ 28 h 56"/>
                <a:gd name="T2" fmla="*/ 10 w 14"/>
                <a:gd name="T3" fmla="*/ 22 h 56"/>
                <a:gd name="T4" fmla="*/ 9 w 14"/>
                <a:gd name="T5" fmla="*/ 19 h 56"/>
                <a:gd name="T6" fmla="*/ 9 w 14"/>
                <a:gd name="T7" fmla="*/ 16 h 56"/>
                <a:gd name="T8" fmla="*/ 8 w 14"/>
                <a:gd name="T9" fmla="*/ 12 h 56"/>
                <a:gd name="T10" fmla="*/ 7 w 14"/>
                <a:gd name="T11" fmla="*/ 9 h 56"/>
                <a:gd name="T12" fmla="*/ 7 w 14"/>
                <a:gd name="T13" fmla="*/ 4 h 56"/>
                <a:gd name="T14" fmla="*/ 6 w 14"/>
                <a:gd name="T15" fmla="*/ 1 h 56"/>
                <a:gd name="T16" fmla="*/ 4 w 14"/>
                <a:gd name="T17" fmla="*/ 3 h 56"/>
                <a:gd name="T18" fmla="*/ 3 w 14"/>
                <a:gd name="T19" fmla="*/ 4 h 56"/>
                <a:gd name="T20" fmla="*/ 2 w 14"/>
                <a:gd name="T21" fmla="*/ 5 h 56"/>
                <a:gd name="T22" fmla="*/ 1 w 14"/>
                <a:gd name="T23" fmla="*/ 8 h 56"/>
                <a:gd name="T24" fmla="*/ 1 w 14"/>
                <a:gd name="T25" fmla="*/ 10 h 56"/>
                <a:gd name="T26" fmla="*/ 2 w 14"/>
                <a:gd name="T27" fmla="*/ 14 h 56"/>
                <a:gd name="T28" fmla="*/ 4 w 14"/>
                <a:gd name="T29" fmla="*/ 17 h 56"/>
                <a:gd name="T30" fmla="*/ 3 w 14"/>
                <a:gd name="T31" fmla="*/ 20 h 56"/>
                <a:gd name="T32" fmla="*/ 4 w 14"/>
                <a:gd name="T33" fmla="*/ 22 h 56"/>
                <a:gd name="T34" fmla="*/ 2 w 14"/>
                <a:gd name="T35" fmla="*/ 23 h 56"/>
                <a:gd name="T36" fmla="*/ 1 w 14"/>
                <a:gd name="T37" fmla="*/ 25 h 56"/>
                <a:gd name="T38" fmla="*/ 2 w 14"/>
                <a:gd name="T39" fmla="*/ 28 h 56"/>
                <a:gd name="T40" fmla="*/ 3 w 14"/>
                <a:gd name="T41" fmla="*/ 29 h 56"/>
                <a:gd name="T42" fmla="*/ 3 w 14"/>
                <a:gd name="T43" fmla="*/ 31 h 56"/>
                <a:gd name="T44" fmla="*/ 3 w 14"/>
                <a:gd name="T45" fmla="*/ 34 h 56"/>
                <a:gd name="T46" fmla="*/ 1 w 14"/>
                <a:gd name="T47" fmla="*/ 34 h 56"/>
                <a:gd name="T48" fmla="*/ 3 w 14"/>
                <a:gd name="T49" fmla="*/ 36 h 56"/>
                <a:gd name="T50" fmla="*/ 4 w 14"/>
                <a:gd name="T51" fmla="*/ 39 h 56"/>
                <a:gd name="T52" fmla="*/ 5 w 14"/>
                <a:gd name="T53" fmla="*/ 41 h 56"/>
                <a:gd name="T54" fmla="*/ 6 w 14"/>
                <a:gd name="T55" fmla="*/ 44 h 56"/>
                <a:gd name="T56" fmla="*/ 5 w 14"/>
                <a:gd name="T57" fmla="*/ 44 h 56"/>
                <a:gd name="T58" fmla="*/ 4 w 14"/>
                <a:gd name="T59" fmla="*/ 46 h 56"/>
                <a:gd name="T60" fmla="*/ 5 w 14"/>
                <a:gd name="T61" fmla="*/ 46 h 56"/>
                <a:gd name="T62" fmla="*/ 4 w 14"/>
                <a:gd name="T63" fmla="*/ 47 h 56"/>
                <a:gd name="T64" fmla="*/ 3 w 14"/>
                <a:gd name="T65" fmla="*/ 51 h 56"/>
                <a:gd name="T66" fmla="*/ 5 w 14"/>
                <a:gd name="T67" fmla="*/ 52 h 56"/>
                <a:gd name="T68" fmla="*/ 6 w 14"/>
                <a:gd name="T69" fmla="*/ 51 h 56"/>
                <a:gd name="T70" fmla="*/ 6 w 14"/>
                <a:gd name="T71" fmla="*/ 52 h 56"/>
                <a:gd name="T72" fmla="*/ 7 w 14"/>
                <a:gd name="T73" fmla="*/ 54 h 56"/>
                <a:gd name="T74" fmla="*/ 8 w 14"/>
                <a:gd name="T75" fmla="*/ 51 h 56"/>
                <a:gd name="T76" fmla="*/ 8 w 14"/>
                <a:gd name="T77" fmla="*/ 53 h 56"/>
                <a:gd name="T78" fmla="*/ 9 w 14"/>
                <a:gd name="T79" fmla="*/ 54 h 56"/>
                <a:gd name="T80" fmla="*/ 10 w 14"/>
                <a:gd name="T81" fmla="*/ 54 h 56"/>
                <a:gd name="T82" fmla="*/ 10 w 14"/>
                <a:gd name="T83" fmla="*/ 52 h 56"/>
                <a:gd name="T84" fmla="*/ 12 w 14"/>
                <a:gd name="T85" fmla="*/ 52 h 56"/>
                <a:gd name="T86" fmla="*/ 12 w 14"/>
                <a:gd name="T87" fmla="*/ 53 h 56"/>
                <a:gd name="T88" fmla="*/ 13 w 14"/>
                <a:gd name="T89" fmla="*/ 53 h 56"/>
                <a:gd name="T90" fmla="*/ 12 w 14"/>
                <a:gd name="T91" fmla="*/ 50 h 56"/>
                <a:gd name="T92" fmla="*/ 12 w 14"/>
                <a:gd name="T93" fmla="*/ 52 h 56"/>
                <a:gd name="T94" fmla="*/ 12 w 14"/>
                <a:gd name="T95" fmla="*/ 51 h 56"/>
                <a:gd name="T96" fmla="*/ 13 w 14"/>
                <a:gd name="T97" fmla="*/ 48 h 56"/>
                <a:gd name="T98" fmla="*/ 12 w 14"/>
                <a:gd name="T99" fmla="*/ 47 h 56"/>
                <a:gd name="T100" fmla="*/ 11 w 14"/>
                <a:gd name="T101" fmla="*/ 45 h 56"/>
                <a:gd name="T102" fmla="*/ 13 w 14"/>
                <a:gd name="T103" fmla="*/ 41 h 56"/>
                <a:gd name="T104" fmla="*/ 12 w 14"/>
                <a:gd name="T105" fmla="*/ 41 h 56"/>
                <a:gd name="T106" fmla="*/ 12 w 14"/>
                <a:gd name="T107" fmla="*/ 36 h 56"/>
                <a:gd name="T108" fmla="*/ 11 w 14"/>
                <a:gd name="T109" fmla="*/ 31 h 56"/>
                <a:gd name="T110" fmla="*/ 11 w 14"/>
                <a:gd name="T111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56">
                  <a:moveTo>
                    <a:pt x="9" y="30"/>
                  </a:moveTo>
                  <a:cubicBezTo>
                    <a:pt x="10" y="29"/>
                    <a:pt x="9" y="28"/>
                    <a:pt x="9" y="29"/>
                  </a:cubicBezTo>
                  <a:cubicBezTo>
                    <a:pt x="8" y="29"/>
                    <a:pt x="9" y="27"/>
                    <a:pt x="9" y="28"/>
                  </a:cubicBezTo>
                  <a:cubicBezTo>
                    <a:pt x="10" y="29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10" y="23"/>
                    <a:pt x="11" y="23"/>
                    <a:pt x="10" y="22"/>
                  </a:cubicBezTo>
                  <a:cubicBezTo>
                    <a:pt x="10" y="21"/>
                    <a:pt x="10" y="23"/>
                    <a:pt x="9" y="21"/>
                  </a:cubicBezTo>
                  <a:cubicBezTo>
                    <a:pt x="10" y="20"/>
                    <a:pt x="9" y="19"/>
                    <a:pt x="9" y="19"/>
                  </a:cubicBezTo>
                  <a:cubicBezTo>
                    <a:pt x="9" y="18"/>
                    <a:pt x="9" y="18"/>
                    <a:pt x="9" y="19"/>
                  </a:cubicBezTo>
                  <a:cubicBezTo>
                    <a:pt x="9" y="18"/>
                    <a:pt x="9" y="18"/>
                    <a:pt x="8" y="18"/>
                  </a:cubicBezTo>
                  <a:cubicBezTo>
                    <a:pt x="8" y="18"/>
                    <a:pt x="7" y="17"/>
                    <a:pt x="9" y="17"/>
                  </a:cubicBezTo>
                  <a:cubicBezTo>
                    <a:pt x="9" y="16"/>
                    <a:pt x="8" y="16"/>
                    <a:pt x="9" y="16"/>
                  </a:cubicBezTo>
                  <a:cubicBezTo>
                    <a:pt x="8" y="16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8" y="13"/>
                    <a:pt x="8" y="12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7" y="9"/>
                    <a:pt x="9" y="8"/>
                    <a:pt x="8" y="9"/>
                  </a:cubicBezTo>
                  <a:cubicBezTo>
                    <a:pt x="8" y="10"/>
                    <a:pt x="8" y="11"/>
                    <a:pt x="7" y="9"/>
                  </a:cubicBezTo>
                  <a:cubicBezTo>
                    <a:pt x="8" y="6"/>
                    <a:pt x="7" y="7"/>
                    <a:pt x="7" y="6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8" y="5"/>
                    <a:pt x="6" y="4"/>
                    <a:pt x="7" y="4"/>
                  </a:cubicBezTo>
                  <a:cubicBezTo>
                    <a:pt x="6" y="4"/>
                    <a:pt x="8" y="2"/>
                    <a:pt x="7" y="2"/>
                  </a:cubicBezTo>
                  <a:cubicBezTo>
                    <a:pt x="7" y="1"/>
                    <a:pt x="7" y="2"/>
                    <a:pt x="6" y="2"/>
                  </a:cubicBezTo>
                  <a:cubicBezTo>
                    <a:pt x="6" y="2"/>
                    <a:pt x="6" y="0"/>
                    <a:pt x="6" y="1"/>
                  </a:cubicBezTo>
                  <a:cubicBezTo>
                    <a:pt x="6" y="0"/>
                    <a:pt x="4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3"/>
                    <a:pt x="4" y="1"/>
                    <a:pt x="3" y="2"/>
                  </a:cubicBezTo>
                  <a:cubicBezTo>
                    <a:pt x="3" y="2"/>
                    <a:pt x="3" y="2"/>
                    <a:pt x="3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6"/>
                    <a:pt x="2" y="7"/>
                    <a:pt x="1" y="8"/>
                  </a:cubicBezTo>
                  <a:cubicBezTo>
                    <a:pt x="0" y="9"/>
                    <a:pt x="1" y="9"/>
                    <a:pt x="1" y="8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1" y="7"/>
                    <a:pt x="0" y="8"/>
                    <a:pt x="1" y="10"/>
                  </a:cubicBezTo>
                  <a:cubicBezTo>
                    <a:pt x="1" y="9"/>
                    <a:pt x="2" y="8"/>
                    <a:pt x="1" y="10"/>
                  </a:cubicBezTo>
                  <a:cubicBezTo>
                    <a:pt x="2" y="11"/>
                    <a:pt x="1" y="12"/>
                    <a:pt x="2" y="12"/>
                  </a:cubicBezTo>
                  <a:cubicBezTo>
                    <a:pt x="2" y="14"/>
                    <a:pt x="1" y="11"/>
                    <a:pt x="2" y="13"/>
                  </a:cubicBezTo>
                  <a:cubicBezTo>
                    <a:pt x="2" y="14"/>
                    <a:pt x="2" y="12"/>
                    <a:pt x="2" y="14"/>
                  </a:cubicBezTo>
                  <a:cubicBezTo>
                    <a:pt x="2" y="13"/>
                    <a:pt x="3" y="14"/>
                    <a:pt x="3" y="15"/>
                  </a:cubicBezTo>
                  <a:cubicBezTo>
                    <a:pt x="3" y="16"/>
                    <a:pt x="3" y="16"/>
                    <a:pt x="4" y="17"/>
                  </a:cubicBezTo>
                  <a:cubicBezTo>
                    <a:pt x="4" y="17"/>
                    <a:pt x="4" y="18"/>
                    <a:pt x="4" y="17"/>
                  </a:cubicBezTo>
                  <a:cubicBezTo>
                    <a:pt x="4" y="15"/>
                    <a:pt x="4" y="17"/>
                    <a:pt x="4" y="16"/>
                  </a:cubicBezTo>
                  <a:cubicBezTo>
                    <a:pt x="4" y="18"/>
                    <a:pt x="4" y="18"/>
                    <a:pt x="4" y="19"/>
                  </a:cubicBezTo>
                  <a:cubicBezTo>
                    <a:pt x="4" y="20"/>
                    <a:pt x="3" y="20"/>
                    <a:pt x="3" y="20"/>
                  </a:cubicBezTo>
                  <a:cubicBezTo>
                    <a:pt x="3" y="21"/>
                    <a:pt x="4" y="19"/>
                    <a:pt x="4" y="21"/>
                  </a:cubicBezTo>
                  <a:cubicBezTo>
                    <a:pt x="4" y="22"/>
                    <a:pt x="4" y="20"/>
                    <a:pt x="3" y="20"/>
                  </a:cubicBezTo>
                  <a:cubicBezTo>
                    <a:pt x="5" y="21"/>
                    <a:pt x="2" y="21"/>
                    <a:pt x="4" y="22"/>
                  </a:cubicBezTo>
                  <a:cubicBezTo>
                    <a:pt x="3" y="24"/>
                    <a:pt x="3" y="23"/>
                    <a:pt x="3" y="23"/>
                  </a:cubicBezTo>
                  <a:cubicBezTo>
                    <a:pt x="3" y="23"/>
                    <a:pt x="2" y="22"/>
                    <a:pt x="3" y="22"/>
                  </a:cubicBezTo>
                  <a:cubicBezTo>
                    <a:pt x="4" y="23"/>
                    <a:pt x="1" y="24"/>
                    <a:pt x="2" y="23"/>
                  </a:cubicBezTo>
                  <a:cubicBezTo>
                    <a:pt x="1" y="24"/>
                    <a:pt x="1" y="22"/>
                    <a:pt x="2" y="24"/>
                  </a:cubicBezTo>
                  <a:cubicBezTo>
                    <a:pt x="2" y="25"/>
                    <a:pt x="2" y="28"/>
                    <a:pt x="1" y="24"/>
                  </a:cubicBezTo>
                  <a:cubicBezTo>
                    <a:pt x="1" y="26"/>
                    <a:pt x="1" y="26"/>
                    <a:pt x="1" y="25"/>
                  </a:cubicBezTo>
                  <a:cubicBezTo>
                    <a:pt x="1" y="24"/>
                    <a:pt x="2" y="25"/>
                    <a:pt x="1" y="26"/>
                  </a:cubicBezTo>
                  <a:cubicBezTo>
                    <a:pt x="3" y="24"/>
                    <a:pt x="2" y="26"/>
                    <a:pt x="2" y="26"/>
                  </a:cubicBezTo>
                  <a:cubicBezTo>
                    <a:pt x="3" y="26"/>
                    <a:pt x="2" y="28"/>
                    <a:pt x="2" y="28"/>
                  </a:cubicBezTo>
                  <a:cubicBezTo>
                    <a:pt x="2" y="29"/>
                    <a:pt x="1" y="29"/>
                    <a:pt x="2" y="28"/>
                  </a:cubicBezTo>
                  <a:cubicBezTo>
                    <a:pt x="2" y="27"/>
                    <a:pt x="2" y="26"/>
                    <a:pt x="3" y="27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30"/>
                    <a:pt x="3" y="30"/>
                    <a:pt x="4" y="30"/>
                  </a:cubicBezTo>
                  <a:cubicBezTo>
                    <a:pt x="4" y="31"/>
                    <a:pt x="3" y="32"/>
                    <a:pt x="4" y="32"/>
                  </a:cubicBezTo>
                  <a:cubicBezTo>
                    <a:pt x="3" y="34"/>
                    <a:pt x="3" y="33"/>
                    <a:pt x="3" y="31"/>
                  </a:cubicBezTo>
                  <a:cubicBezTo>
                    <a:pt x="4" y="31"/>
                    <a:pt x="3" y="33"/>
                    <a:pt x="3" y="33"/>
                  </a:cubicBezTo>
                  <a:cubicBezTo>
                    <a:pt x="3" y="32"/>
                    <a:pt x="3" y="33"/>
                    <a:pt x="3" y="33"/>
                  </a:cubicBezTo>
                  <a:cubicBezTo>
                    <a:pt x="2" y="33"/>
                    <a:pt x="4" y="35"/>
                    <a:pt x="3" y="34"/>
                  </a:cubicBezTo>
                  <a:cubicBezTo>
                    <a:pt x="3" y="34"/>
                    <a:pt x="4" y="35"/>
                    <a:pt x="3" y="34"/>
                  </a:cubicBezTo>
                  <a:cubicBezTo>
                    <a:pt x="2" y="36"/>
                    <a:pt x="2" y="35"/>
                    <a:pt x="2" y="34"/>
                  </a:cubicBezTo>
                  <a:cubicBezTo>
                    <a:pt x="1" y="33"/>
                    <a:pt x="1" y="36"/>
                    <a:pt x="1" y="34"/>
                  </a:cubicBezTo>
                  <a:cubicBezTo>
                    <a:pt x="1" y="35"/>
                    <a:pt x="2" y="34"/>
                    <a:pt x="2" y="35"/>
                  </a:cubicBezTo>
                  <a:cubicBezTo>
                    <a:pt x="2" y="34"/>
                    <a:pt x="2" y="35"/>
                    <a:pt x="3" y="36"/>
                  </a:cubicBezTo>
                  <a:cubicBezTo>
                    <a:pt x="3" y="36"/>
                    <a:pt x="5" y="37"/>
                    <a:pt x="3" y="36"/>
                  </a:cubicBezTo>
                  <a:cubicBezTo>
                    <a:pt x="3" y="38"/>
                    <a:pt x="4" y="36"/>
                    <a:pt x="3" y="37"/>
                  </a:cubicBezTo>
                  <a:cubicBezTo>
                    <a:pt x="3" y="37"/>
                    <a:pt x="4" y="38"/>
                    <a:pt x="4" y="39"/>
                  </a:cubicBezTo>
                  <a:cubicBezTo>
                    <a:pt x="4" y="40"/>
                    <a:pt x="4" y="40"/>
                    <a:pt x="4" y="39"/>
                  </a:cubicBezTo>
                  <a:cubicBezTo>
                    <a:pt x="3" y="38"/>
                    <a:pt x="3" y="39"/>
                    <a:pt x="4" y="39"/>
                  </a:cubicBezTo>
                  <a:cubicBezTo>
                    <a:pt x="5" y="40"/>
                    <a:pt x="3" y="41"/>
                    <a:pt x="5" y="40"/>
                  </a:cubicBezTo>
                  <a:cubicBezTo>
                    <a:pt x="6" y="42"/>
                    <a:pt x="5" y="39"/>
                    <a:pt x="5" y="41"/>
                  </a:cubicBezTo>
                  <a:cubicBezTo>
                    <a:pt x="5" y="44"/>
                    <a:pt x="6" y="39"/>
                    <a:pt x="5" y="42"/>
                  </a:cubicBezTo>
                  <a:cubicBezTo>
                    <a:pt x="6" y="44"/>
                    <a:pt x="6" y="42"/>
                    <a:pt x="6" y="42"/>
                  </a:cubicBezTo>
                  <a:cubicBezTo>
                    <a:pt x="7" y="43"/>
                    <a:pt x="6" y="45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5"/>
                  </a:cubicBezTo>
                  <a:cubicBezTo>
                    <a:pt x="7" y="46"/>
                    <a:pt x="5" y="46"/>
                    <a:pt x="5" y="44"/>
                  </a:cubicBezTo>
                  <a:cubicBezTo>
                    <a:pt x="4" y="43"/>
                    <a:pt x="4" y="42"/>
                    <a:pt x="4" y="44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3" y="46"/>
                    <a:pt x="3" y="48"/>
                    <a:pt x="4" y="47"/>
                  </a:cubicBezTo>
                  <a:cubicBezTo>
                    <a:pt x="3" y="47"/>
                    <a:pt x="5" y="46"/>
                    <a:pt x="5" y="46"/>
                  </a:cubicBezTo>
                  <a:cubicBezTo>
                    <a:pt x="5" y="44"/>
                    <a:pt x="5" y="47"/>
                    <a:pt x="4" y="47"/>
                  </a:cubicBezTo>
                  <a:cubicBezTo>
                    <a:pt x="4" y="50"/>
                    <a:pt x="3" y="48"/>
                    <a:pt x="5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6"/>
                    <a:pt x="5" y="48"/>
                    <a:pt x="5" y="49"/>
                  </a:cubicBezTo>
                  <a:cubicBezTo>
                    <a:pt x="5" y="50"/>
                    <a:pt x="6" y="51"/>
                    <a:pt x="4" y="51"/>
                  </a:cubicBezTo>
                  <a:cubicBezTo>
                    <a:pt x="3" y="52"/>
                    <a:pt x="3" y="52"/>
                    <a:pt x="3" y="51"/>
                  </a:cubicBezTo>
                  <a:cubicBezTo>
                    <a:pt x="3" y="53"/>
                    <a:pt x="4" y="51"/>
                    <a:pt x="5" y="51"/>
                  </a:cubicBezTo>
                  <a:cubicBezTo>
                    <a:pt x="5" y="50"/>
                    <a:pt x="5" y="51"/>
                    <a:pt x="5" y="50"/>
                  </a:cubicBezTo>
                  <a:cubicBezTo>
                    <a:pt x="5" y="50"/>
                    <a:pt x="4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6" y="52"/>
                  </a:cubicBezTo>
                  <a:cubicBezTo>
                    <a:pt x="6" y="51"/>
                    <a:pt x="7" y="51"/>
                    <a:pt x="6" y="51"/>
                  </a:cubicBezTo>
                  <a:cubicBezTo>
                    <a:pt x="5" y="50"/>
                    <a:pt x="5" y="48"/>
                    <a:pt x="6" y="49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6" y="51"/>
                    <a:pt x="7" y="51"/>
                    <a:pt x="6" y="52"/>
                  </a:cubicBezTo>
                  <a:cubicBezTo>
                    <a:pt x="6" y="53"/>
                    <a:pt x="5" y="55"/>
                    <a:pt x="5" y="54"/>
                  </a:cubicBezTo>
                  <a:cubicBezTo>
                    <a:pt x="6" y="55"/>
                    <a:pt x="6" y="54"/>
                    <a:pt x="6" y="53"/>
                  </a:cubicBezTo>
                  <a:cubicBezTo>
                    <a:pt x="6" y="51"/>
                    <a:pt x="6" y="52"/>
                    <a:pt x="7" y="54"/>
                  </a:cubicBezTo>
                  <a:cubicBezTo>
                    <a:pt x="6" y="53"/>
                    <a:pt x="6" y="56"/>
                    <a:pt x="7" y="54"/>
                  </a:cubicBezTo>
                  <a:cubicBezTo>
                    <a:pt x="6" y="55"/>
                    <a:pt x="8" y="55"/>
                    <a:pt x="8" y="53"/>
                  </a:cubicBezTo>
                  <a:cubicBezTo>
                    <a:pt x="7" y="53"/>
                    <a:pt x="7" y="51"/>
                    <a:pt x="8" y="51"/>
                  </a:cubicBezTo>
                  <a:cubicBezTo>
                    <a:pt x="8" y="49"/>
                    <a:pt x="9" y="51"/>
                    <a:pt x="9" y="51"/>
                  </a:cubicBezTo>
                  <a:cubicBezTo>
                    <a:pt x="8" y="51"/>
                    <a:pt x="10" y="51"/>
                    <a:pt x="9" y="52"/>
                  </a:cubicBezTo>
                  <a:cubicBezTo>
                    <a:pt x="10" y="52"/>
                    <a:pt x="9" y="54"/>
                    <a:pt x="8" y="53"/>
                  </a:cubicBezTo>
                  <a:cubicBezTo>
                    <a:pt x="9" y="49"/>
                    <a:pt x="8" y="53"/>
                    <a:pt x="9" y="52"/>
                  </a:cubicBezTo>
                  <a:cubicBezTo>
                    <a:pt x="7" y="52"/>
                    <a:pt x="9" y="53"/>
                    <a:pt x="8" y="52"/>
                  </a:cubicBezTo>
                  <a:cubicBezTo>
                    <a:pt x="8" y="52"/>
                    <a:pt x="9" y="51"/>
                    <a:pt x="9" y="54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9" y="55"/>
                    <a:pt x="9" y="54"/>
                  </a:cubicBezTo>
                  <a:cubicBezTo>
                    <a:pt x="9" y="54"/>
                    <a:pt x="10" y="53"/>
                    <a:pt x="10" y="54"/>
                  </a:cubicBezTo>
                  <a:cubicBezTo>
                    <a:pt x="9" y="54"/>
                    <a:pt x="10" y="53"/>
                    <a:pt x="10" y="53"/>
                  </a:cubicBezTo>
                  <a:cubicBezTo>
                    <a:pt x="10" y="52"/>
                    <a:pt x="10" y="52"/>
                    <a:pt x="9" y="52"/>
                  </a:cubicBezTo>
                  <a:cubicBezTo>
                    <a:pt x="10" y="52"/>
                    <a:pt x="11" y="53"/>
                    <a:pt x="10" y="52"/>
                  </a:cubicBezTo>
                  <a:cubicBezTo>
                    <a:pt x="11" y="54"/>
                    <a:pt x="10" y="53"/>
                    <a:pt x="11" y="52"/>
                  </a:cubicBezTo>
                  <a:cubicBezTo>
                    <a:pt x="11" y="52"/>
                    <a:pt x="11" y="51"/>
                    <a:pt x="11" y="53"/>
                  </a:cubicBezTo>
                  <a:cubicBezTo>
                    <a:pt x="11" y="53"/>
                    <a:pt x="12" y="53"/>
                    <a:pt x="12" y="52"/>
                  </a:cubicBezTo>
                  <a:cubicBezTo>
                    <a:pt x="12" y="52"/>
                    <a:pt x="12" y="52"/>
                    <a:pt x="12" y="53"/>
                  </a:cubicBezTo>
                  <a:cubicBezTo>
                    <a:pt x="12" y="54"/>
                    <a:pt x="11" y="54"/>
                    <a:pt x="12" y="53"/>
                  </a:cubicBezTo>
                  <a:cubicBezTo>
                    <a:pt x="13" y="51"/>
                    <a:pt x="13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2" y="54"/>
                    <a:pt x="12" y="53"/>
                    <a:pt x="13" y="53"/>
                  </a:cubicBezTo>
                  <a:cubicBezTo>
                    <a:pt x="13" y="52"/>
                    <a:pt x="12" y="53"/>
                    <a:pt x="13" y="51"/>
                  </a:cubicBezTo>
                  <a:cubicBezTo>
                    <a:pt x="14" y="50"/>
                    <a:pt x="14" y="51"/>
                    <a:pt x="13" y="51"/>
                  </a:cubicBezTo>
                  <a:cubicBezTo>
                    <a:pt x="13" y="52"/>
                    <a:pt x="13" y="49"/>
                    <a:pt x="12" y="50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9"/>
                    <a:pt x="12" y="48"/>
                    <a:pt x="12" y="50"/>
                  </a:cubicBezTo>
                  <a:cubicBezTo>
                    <a:pt x="13" y="51"/>
                    <a:pt x="11" y="52"/>
                    <a:pt x="12" y="52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2" y="52"/>
                    <a:pt x="12" y="52"/>
                    <a:pt x="12" y="51"/>
                  </a:cubicBezTo>
                  <a:cubicBezTo>
                    <a:pt x="11" y="52"/>
                    <a:pt x="11" y="49"/>
                    <a:pt x="12" y="51"/>
                  </a:cubicBezTo>
                  <a:cubicBezTo>
                    <a:pt x="11" y="50"/>
                    <a:pt x="12" y="51"/>
                    <a:pt x="12" y="49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2" y="48"/>
                    <a:pt x="12" y="49"/>
                    <a:pt x="13" y="48"/>
                  </a:cubicBezTo>
                  <a:cubicBezTo>
                    <a:pt x="12" y="47"/>
                    <a:pt x="11" y="48"/>
                    <a:pt x="11" y="47"/>
                  </a:cubicBezTo>
                  <a:cubicBezTo>
                    <a:pt x="11" y="47"/>
                    <a:pt x="11" y="47"/>
                    <a:pt x="12" y="47"/>
                  </a:cubicBezTo>
                  <a:cubicBezTo>
                    <a:pt x="11" y="47"/>
                    <a:pt x="12" y="45"/>
                    <a:pt x="12" y="47"/>
                  </a:cubicBezTo>
                  <a:cubicBezTo>
                    <a:pt x="11" y="45"/>
                    <a:pt x="11" y="46"/>
                    <a:pt x="12" y="45"/>
                  </a:cubicBezTo>
                  <a:cubicBezTo>
                    <a:pt x="12" y="45"/>
                    <a:pt x="14" y="46"/>
                    <a:pt x="12" y="45"/>
                  </a:cubicBezTo>
                  <a:cubicBezTo>
                    <a:pt x="12" y="45"/>
                    <a:pt x="11" y="46"/>
                    <a:pt x="11" y="45"/>
                  </a:cubicBezTo>
                  <a:cubicBezTo>
                    <a:pt x="12" y="45"/>
                    <a:pt x="12" y="46"/>
                    <a:pt x="12" y="43"/>
                  </a:cubicBezTo>
                  <a:cubicBezTo>
                    <a:pt x="12" y="42"/>
                    <a:pt x="12" y="40"/>
                    <a:pt x="13" y="41"/>
                  </a:cubicBezTo>
                  <a:cubicBezTo>
                    <a:pt x="13" y="42"/>
                    <a:pt x="12" y="41"/>
                    <a:pt x="13" y="41"/>
                  </a:cubicBezTo>
                  <a:cubicBezTo>
                    <a:pt x="12" y="40"/>
                    <a:pt x="12" y="41"/>
                    <a:pt x="13" y="41"/>
                  </a:cubicBezTo>
                  <a:cubicBezTo>
                    <a:pt x="13" y="41"/>
                    <a:pt x="13" y="40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1" y="38"/>
                    <a:pt x="14" y="38"/>
                    <a:pt x="12" y="39"/>
                  </a:cubicBezTo>
                  <a:cubicBezTo>
                    <a:pt x="12" y="38"/>
                    <a:pt x="12" y="35"/>
                    <a:pt x="12" y="36"/>
                  </a:cubicBezTo>
                  <a:cubicBezTo>
                    <a:pt x="12" y="35"/>
                    <a:pt x="10" y="35"/>
                    <a:pt x="12" y="34"/>
                  </a:cubicBezTo>
                  <a:cubicBezTo>
                    <a:pt x="12" y="34"/>
                    <a:pt x="12" y="31"/>
                    <a:pt x="12" y="33"/>
                  </a:cubicBezTo>
                  <a:cubicBezTo>
                    <a:pt x="12" y="31"/>
                    <a:pt x="11" y="32"/>
                    <a:pt x="11" y="31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2" y="28"/>
                    <a:pt x="11" y="26"/>
                  </a:cubicBezTo>
                  <a:cubicBezTo>
                    <a:pt x="10" y="26"/>
                    <a:pt x="10" y="24"/>
                    <a:pt x="10" y="25"/>
                  </a:cubicBezTo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íṣ1íḑé"/>
            <p:cNvSpPr/>
            <p:nvPr/>
          </p:nvSpPr>
          <p:spPr bwMode="auto">
            <a:xfrm>
              <a:off x="5872163" y="4621214"/>
              <a:ext cx="74613" cy="225425"/>
            </a:xfrm>
            <a:custGeom>
              <a:avLst/>
              <a:gdLst>
                <a:gd name="T0" fmla="*/ 5 w 18"/>
                <a:gd name="T1" fmla="*/ 44 h 55"/>
                <a:gd name="T2" fmla="*/ 7 w 18"/>
                <a:gd name="T3" fmla="*/ 45 h 55"/>
                <a:gd name="T4" fmla="*/ 8 w 18"/>
                <a:gd name="T5" fmla="*/ 46 h 55"/>
                <a:gd name="T6" fmla="*/ 10 w 18"/>
                <a:gd name="T7" fmla="*/ 46 h 55"/>
                <a:gd name="T8" fmla="*/ 10 w 18"/>
                <a:gd name="T9" fmla="*/ 48 h 55"/>
                <a:gd name="T10" fmla="*/ 10 w 18"/>
                <a:gd name="T11" fmla="*/ 47 h 55"/>
                <a:gd name="T12" fmla="*/ 10 w 18"/>
                <a:gd name="T13" fmla="*/ 49 h 55"/>
                <a:gd name="T14" fmla="*/ 12 w 18"/>
                <a:gd name="T15" fmla="*/ 50 h 55"/>
                <a:gd name="T16" fmla="*/ 12 w 18"/>
                <a:gd name="T17" fmla="*/ 53 h 55"/>
                <a:gd name="T18" fmla="*/ 11 w 18"/>
                <a:gd name="T19" fmla="*/ 54 h 55"/>
                <a:gd name="T20" fmla="*/ 12 w 18"/>
                <a:gd name="T21" fmla="*/ 51 h 55"/>
                <a:gd name="T22" fmla="*/ 13 w 18"/>
                <a:gd name="T23" fmla="*/ 48 h 55"/>
                <a:gd name="T24" fmla="*/ 12 w 18"/>
                <a:gd name="T25" fmla="*/ 48 h 55"/>
                <a:gd name="T26" fmla="*/ 13 w 18"/>
                <a:gd name="T27" fmla="*/ 45 h 55"/>
                <a:gd name="T28" fmla="*/ 13 w 18"/>
                <a:gd name="T29" fmla="*/ 46 h 55"/>
                <a:gd name="T30" fmla="*/ 13 w 18"/>
                <a:gd name="T31" fmla="*/ 44 h 55"/>
                <a:gd name="T32" fmla="*/ 14 w 18"/>
                <a:gd name="T33" fmla="*/ 45 h 55"/>
                <a:gd name="T34" fmla="*/ 15 w 18"/>
                <a:gd name="T35" fmla="*/ 43 h 55"/>
                <a:gd name="T36" fmla="*/ 15 w 18"/>
                <a:gd name="T37" fmla="*/ 44 h 55"/>
                <a:gd name="T38" fmla="*/ 16 w 18"/>
                <a:gd name="T39" fmla="*/ 44 h 55"/>
                <a:gd name="T40" fmla="*/ 16 w 18"/>
                <a:gd name="T41" fmla="*/ 43 h 55"/>
                <a:gd name="T42" fmla="*/ 16 w 18"/>
                <a:gd name="T43" fmla="*/ 38 h 55"/>
                <a:gd name="T44" fmla="*/ 16 w 18"/>
                <a:gd name="T45" fmla="*/ 37 h 55"/>
                <a:gd name="T46" fmla="*/ 17 w 18"/>
                <a:gd name="T47" fmla="*/ 34 h 55"/>
                <a:gd name="T48" fmla="*/ 17 w 18"/>
                <a:gd name="T49" fmla="*/ 31 h 55"/>
                <a:gd name="T50" fmla="*/ 16 w 18"/>
                <a:gd name="T51" fmla="*/ 30 h 55"/>
                <a:gd name="T52" fmla="*/ 15 w 18"/>
                <a:gd name="T53" fmla="*/ 29 h 55"/>
                <a:gd name="T54" fmla="*/ 15 w 18"/>
                <a:gd name="T55" fmla="*/ 26 h 55"/>
                <a:gd name="T56" fmla="*/ 15 w 18"/>
                <a:gd name="T57" fmla="*/ 24 h 55"/>
                <a:gd name="T58" fmla="*/ 15 w 18"/>
                <a:gd name="T59" fmla="*/ 20 h 55"/>
                <a:gd name="T60" fmla="*/ 14 w 18"/>
                <a:gd name="T61" fmla="*/ 17 h 55"/>
                <a:gd name="T62" fmla="*/ 13 w 18"/>
                <a:gd name="T63" fmla="*/ 15 h 55"/>
                <a:gd name="T64" fmla="*/ 11 w 18"/>
                <a:gd name="T65" fmla="*/ 13 h 55"/>
                <a:gd name="T66" fmla="*/ 12 w 18"/>
                <a:gd name="T67" fmla="*/ 11 h 55"/>
                <a:gd name="T68" fmla="*/ 11 w 18"/>
                <a:gd name="T69" fmla="*/ 8 h 55"/>
                <a:gd name="T70" fmla="*/ 9 w 18"/>
                <a:gd name="T71" fmla="*/ 7 h 55"/>
                <a:gd name="T72" fmla="*/ 10 w 18"/>
                <a:gd name="T73" fmla="*/ 4 h 55"/>
                <a:gd name="T74" fmla="*/ 8 w 18"/>
                <a:gd name="T75" fmla="*/ 2 h 55"/>
                <a:gd name="T76" fmla="*/ 7 w 18"/>
                <a:gd name="T77" fmla="*/ 2 h 55"/>
                <a:gd name="T78" fmla="*/ 6 w 18"/>
                <a:gd name="T79" fmla="*/ 1 h 55"/>
                <a:gd name="T80" fmla="*/ 4 w 18"/>
                <a:gd name="T81" fmla="*/ 5 h 55"/>
                <a:gd name="T82" fmla="*/ 4 w 18"/>
                <a:gd name="T83" fmla="*/ 6 h 55"/>
                <a:gd name="T84" fmla="*/ 4 w 18"/>
                <a:gd name="T85" fmla="*/ 7 h 55"/>
                <a:gd name="T86" fmla="*/ 4 w 18"/>
                <a:gd name="T87" fmla="*/ 8 h 55"/>
                <a:gd name="T88" fmla="*/ 4 w 18"/>
                <a:gd name="T89" fmla="*/ 11 h 55"/>
                <a:gd name="T90" fmla="*/ 3 w 18"/>
                <a:gd name="T91" fmla="*/ 12 h 55"/>
                <a:gd name="T92" fmla="*/ 1 w 18"/>
                <a:gd name="T93" fmla="*/ 12 h 55"/>
                <a:gd name="T94" fmla="*/ 0 w 18"/>
                <a:gd name="T95" fmla="*/ 13 h 55"/>
                <a:gd name="T96" fmla="*/ 1 w 18"/>
                <a:gd name="T97" fmla="*/ 16 h 55"/>
                <a:gd name="T98" fmla="*/ 0 w 18"/>
                <a:gd name="T99" fmla="*/ 19 h 55"/>
                <a:gd name="T100" fmla="*/ 2 w 18"/>
                <a:gd name="T101" fmla="*/ 20 h 55"/>
                <a:gd name="T102" fmla="*/ 3 w 18"/>
                <a:gd name="T103" fmla="*/ 24 h 55"/>
                <a:gd name="T104" fmla="*/ 4 w 18"/>
                <a:gd name="T105" fmla="*/ 26 h 55"/>
                <a:gd name="T106" fmla="*/ 5 w 18"/>
                <a:gd name="T107" fmla="*/ 29 h 55"/>
                <a:gd name="T108" fmla="*/ 4 w 18"/>
                <a:gd name="T109" fmla="*/ 30 h 55"/>
                <a:gd name="T110" fmla="*/ 3 w 18"/>
                <a:gd name="T111" fmla="*/ 33 h 55"/>
                <a:gd name="T112" fmla="*/ 4 w 18"/>
                <a:gd name="T113" fmla="*/ 35 h 55"/>
                <a:gd name="T114" fmla="*/ 4 w 18"/>
                <a:gd name="T115" fmla="*/ 37 h 55"/>
                <a:gd name="T116" fmla="*/ 5 w 18"/>
                <a:gd name="T117" fmla="*/ 38 h 55"/>
                <a:gd name="T118" fmla="*/ 6 w 18"/>
                <a:gd name="T119" fmla="*/ 41 h 55"/>
                <a:gd name="T120" fmla="*/ 5 w 18"/>
                <a:gd name="T121" fmla="*/ 42 h 55"/>
                <a:gd name="T122" fmla="*/ 5 w 18"/>
                <a:gd name="T123" fmla="*/ 45 h 55"/>
                <a:gd name="T124" fmla="*/ 4 w 18"/>
                <a:gd name="T125" fmla="*/ 4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" h="55">
                  <a:moveTo>
                    <a:pt x="5" y="45"/>
                  </a:moveTo>
                  <a:cubicBezTo>
                    <a:pt x="4" y="43"/>
                    <a:pt x="5" y="45"/>
                    <a:pt x="5" y="44"/>
                  </a:cubicBezTo>
                  <a:cubicBezTo>
                    <a:pt x="5" y="42"/>
                    <a:pt x="6" y="44"/>
                    <a:pt x="6" y="44"/>
                  </a:cubicBezTo>
                  <a:cubicBezTo>
                    <a:pt x="5" y="45"/>
                    <a:pt x="8" y="44"/>
                    <a:pt x="7" y="45"/>
                  </a:cubicBezTo>
                  <a:cubicBezTo>
                    <a:pt x="8" y="46"/>
                    <a:pt x="8" y="47"/>
                    <a:pt x="7" y="46"/>
                  </a:cubicBezTo>
                  <a:cubicBezTo>
                    <a:pt x="7" y="47"/>
                    <a:pt x="9" y="45"/>
                    <a:pt x="8" y="46"/>
                  </a:cubicBezTo>
                  <a:cubicBezTo>
                    <a:pt x="9" y="45"/>
                    <a:pt x="9" y="47"/>
                    <a:pt x="10" y="46"/>
                  </a:cubicBezTo>
                  <a:cubicBezTo>
                    <a:pt x="10" y="45"/>
                    <a:pt x="10" y="46"/>
                    <a:pt x="10" y="46"/>
                  </a:cubicBezTo>
                  <a:cubicBezTo>
                    <a:pt x="10" y="46"/>
                    <a:pt x="10" y="47"/>
                    <a:pt x="10" y="47"/>
                  </a:cubicBezTo>
                  <a:cubicBezTo>
                    <a:pt x="9" y="49"/>
                    <a:pt x="11" y="48"/>
                    <a:pt x="10" y="48"/>
                  </a:cubicBezTo>
                  <a:cubicBezTo>
                    <a:pt x="10" y="49"/>
                    <a:pt x="10" y="50"/>
                    <a:pt x="10" y="49"/>
                  </a:cubicBezTo>
                  <a:cubicBezTo>
                    <a:pt x="10" y="49"/>
                    <a:pt x="10" y="47"/>
                    <a:pt x="10" y="47"/>
                  </a:cubicBezTo>
                  <a:cubicBezTo>
                    <a:pt x="10" y="46"/>
                    <a:pt x="10" y="46"/>
                    <a:pt x="10" y="47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9" y="50"/>
                    <a:pt x="11" y="51"/>
                    <a:pt x="11" y="50"/>
                  </a:cubicBezTo>
                  <a:cubicBezTo>
                    <a:pt x="10" y="51"/>
                    <a:pt x="12" y="51"/>
                    <a:pt x="12" y="50"/>
                  </a:cubicBezTo>
                  <a:cubicBezTo>
                    <a:pt x="11" y="51"/>
                    <a:pt x="11" y="53"/>
                    <a:pt x="11" y="52"/>
                  </a:cubicBezTo>
                  <a:cubicBezTo>
                    <a:pt x="13" y="55"/>
                    <a:pt x="11" y="54"/>
                    <a:pt x="12" y="53"/>
                  </a:cubicBezTo>
                  <a:cubicBezTo>
                    <a:pt x="12" y="53"/>
                    <a:pt x="11" y="50"/>
                    <a:pt x="11" y="53"/>
                  </a:cubicBezTo>
                  <a:cubicBezTo>
                    <a:pt x="12" y="53"/>
                    <a:pt x="11" y="54"/>
                    <a:pt x="11" y="54"/>
                  </a:cubicBezTo>
                  <a:cubicBezTo>
                    <a:pt x="12" y="55"/>
                    <a:pt x="12" y="54"/>
                    <a:pt x="12" y="53"/>
                  </a:cubicBezTo>
                  <a:cubicBezTo>
                    <a:pt x="12" y="53"/>
                    <a:pt x="11" y="51"/>
                    <a:pt x="12" y="51"/>
                  </a:cubicBezTo>
                  <a:cubicBezTo>
                    <a:pt x="13" y="52"/>
                    <a:pt x="13" y="48"/>
                    <a:pt x="13" y="49"/>
                  </a:cubicBezTo>
                  <a:cubicBezTo>
                    <a:pt x="14" y="49"/>
                    <a:pt x="13" y="49"/>
                    <a:pt x="13" y="48"/>
                  </a:cubicBezTo>
                  <a:cubicBezTo>
                    <a:pt x="12" y="47"/>
                    <a:pt x="13" y="49"/>
                    <a:pt x="13" y="49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12" y="48"/>
                    <a:pt x="12" y="46"/>
                    <a:pt x="13" y="48"/>
                  </a:cubicBezTo>
                  <a:cubicBezTo>
                    <a:pt x="13" y="46"/>
                    <a:pt x="13" y="46"/>
                    <a:pt x="13" y="45"/>
                  </a:cubicBezTo>
                  <a:cubicBezTo>
                    <a:pt x="13" y="45"/>
                    <a:pt x="13" y="45"/>
                    <a:pt x="12" y="46"/>
                  </a:cubicBezTo>
                  <a:cubicBezTo>
                    <a:pt x="12" y="46"/>
                    <a:pt x="11" y="46"/>
                    <a:pt x="13" y="46"/>
                  </a:cubicBezTo>
                  <a:cubicBezTo>
                    <a:pt x="12" y="46"/>
                    <a:pt x="11" y="45"/>
                    <a:pt x="12" y="45"/>
                  </a:cubicBezTo>
                  <a:cubicBezTo>
                    <a:pt x="12" y="45"/>
                    <a:pt x="12" y="44"/>
                    <a:pt x="13" y="44"/>
                  </a:cubicBezTo>
                  <a:cubicBezTo>
                    <a:pt x="14" y="43"/>
                    <a:pt x="14" y="42"/>
                    <a:pt x="14" y="43"/>
                  </a:cubicBezTo>
                  <a:cubicBezTo>
                    <a:pt x="15" y="43"/>
                    <a:pt x="13" y="43"/>
                    <a:pt x="14" y="45"/>
                  </a:cubicBezTo>
                  <a:cubicBezTo>
                    <a:pt x="14" y="44"/>
                    <a:pt x="15" y="44"/>
                    <a:pt x="15" y="43"/>
                  </a:cubicBezTo>
                  <a:cubicBezTo>
                    <a:pt x="14" y="43"/>
                    <a:pt x="15" y="41"/>
                    <a:pt x="15" y="43"/>
                  </a:cubicBezTo>
                  <a:cubicBezTo>
                    <a:pt x="15" y="41"/>
                    <a:pt x="14" y="42"/>
                    <a:pt x="15" y="42"/>
                  </a:cubicBezTo>
                  <a:cubicBezTo>
                    <a:pt x="14" y="42"/>
                    <a:pt x="15" y="41"/>
                    <a:pt x="15" y="44"/>
                  </a:cubicBezTo>
                  <a:cubicBezTo>
                    <a:pt x="15" y="44"/>
                    <a:pt x="16" y="47"/>
                    <a:pt x="16" y="45"/>
                  </a:cubicBezTo>
                  <a:cubicBezTo>
                    <a:pt x="16" y="43"/>
                    <a:pt x="17" y="44"/>
                    <a:pt x="16" y="44"/>
                  </a:cubicBezTo>
                  <a:cubicBezTo>
                    <a:pt x="16" y="43"/>
                    <a:pt x="16" y="43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ubicBezTo>
                    <a:pt x="16" y="44"/>
                    <a:pt x="16" y="41"/>
                    <a:pt x="16" y="40"/>
                  </a:cubicBezTo>
                  <a:cubicBezTo>
                    <a:pt x="17" y="40"/>
                    <a:pt x="17" y="38"/>
                    <a:pt x="16" y="38"/>
                  </a:cubicBezTo>
                  <a:cubicBezTo>
                    <a:pt x="16" y="38"/>
                    <a:pt x="16" y="38"/>
                    <a:pt x="16" y="39"/>
                  </a:cubicBezTo>
                  <a:cubicBezTo>
                    <a:pt x="16" y="38"/>
                    <a:pt x="15" y="39"/>
                    <a:pt x="16" y="37"/>
                  </a:cubicBezTo>
                  <a:cubicBezTo>
                    <a:pt x="16" y="37"/>
                    <a:pt x="18" y="35"/>
                    <a:pt x="17" y="36"/>
                  </a:cubicBezTo>
                  <a:cubicBezTo>
                    <a:pt x="17" y="36"/>
                    <a:pt x="16" y="36"/>
                    <a:pt x="17" y="34"/>
                  </a:cubicBezTo>
                  <a:cubicBezTo>
                    <a:pt x="17" y="33"/>
                    <a:pt x="18" y="33"/>
                    <a:pt x="17" y="33"/>
                  </a:cubicBezTo>
                  <a:cubicBezTo>
                    <a:pt x="18" y="31"/>
                    <a:pt x="17" y="31"/>
                    <a:pt x="17" y="31"/>
                  </a:cubicBezTo>
                  <a:cubicBezTo>
                    <a:pt x="17" y="30"/>
                    <a:pt x="18" y="30"/>
                    <a:pt x="17" y="30"/>
                  </a:cubicBezTo>
                  <a:cubicBezTo>
                    <a:pt x="17" y="31"/>
                    <a:pt x="16" y="30"/>
                    <a:pt x="16" y="30"/>
                  </a:cubicBezTo>
                  <a:cubicBezTo>
                    <a:pt x="17" y="32"/>
                    <a:pt x="16" y="32"/>
                    <a:pt x="16" y="31"/>
                  </a:cubicBezTo>
                  <a:cubicBezTo>
                    <a:pt x="16" y="31"/>
                    <a:pt x="16" y="31"/>
                    <a:pt x="15" y="29"/>
                  </a:cubicBezTo>
                  <a:cubicBezTo>
                    <a:pt x="15" y="29"/>
                    <a:pt x="13" y="28"/>
                    <a:pt x="15" y="28"/>
                  </a:cubicBezTo>
                  <a:cubicBezTo>
                    <a:pt x="15" y="28"/>
                    <a:pt x="15" y="27"/>
                    <a:pt x="15" y="26"/>
                  </a:cubicBezTo>
                  <a:cubicBezTo>
                    <a:pt x="16" y="26"/>
                    <a:pt x="14" y="25"/>
                    <a:pt x="15" y="26"/>
                  </a:cubicBezTo>
                  <a:cubicBezTo>
                    <a:pt x="15" y="25"/>
                    <a:pt x="14" y="25"/>
                    <a:pt x="15" y="24"/>
                  </a:cubicBezTo>
                  <a:cubicBezTo>
                    <a:pt x="15" y="20"/>
                    <a:pt x="15" y="21"/>
                    <a:pt x="15" y="22"/>
                  </a:cubicBezTo>
                  <a:cubicBezTo>
                    <a:pt x="14" y="21"/>
                    <a:pt x="16" y="22"/>
                    <a:pt x="15" y="20"/>
                  </a:cubicBezTo>
                  <a:cubicBezTo>
                    <a:pt x="15" y="19"/>
                    <a:pt x="15" y="20"/>
                    <a:pt x="14" y="19"/>
                  </a:cubicBezTo>
                  <a:cubicBezTo>
                    <a:pt x="14" y="18"/>
                    <a:pt x="13" y="16"/>
                    <a:pt x="14" y="17"/>
                  </a:cubicBezTo>
                  <a:cubicBezTo>
                    <a:pt x="14" y="17"/>
                    <a:pt x="16" y="18"/>
                    <a:pt x="14" y="16"/>
                  </a:cubicBezTo>
                  <a:cubicBezTo>
                    <a:pt x="14" y="14"/>
                    <a:pt x="13" y="16"/>
                    <a:pt x="13" y="15"/>
                  </a:cubicBezTo>
                  <a:cubicBezTo>
                    <a:pt x="13" y="13"/>
                    <a:pt x="12" y="13"/>
                    <a:pt x="12" y="12"/>
                  </a:cubicBezTo>
                  <a:cubicBezTo>
                    <a:pt x="12" y="13"/>
                    <a:pt x="12" y="14"/>
                    <a:pt x="11" y="13"/>
                  </a:cubicBezTo>
                  <a:cubicBezTo>
                    <a:pt x="11" y="13"/>
                    <a:pt x="11" y="12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0"/>
                    <a:pt x="11" y="10"/>
                  </a:cubicBezTo>
                  <a:cubicBezTo>
                    <a:pt x="10" y="10"/>
                    <a:pt x="12" y="10"/>
                    <a:pt x="11" y="8"/>
                  </a:cubicBezTo>
                  <a:cubicBezTo>
                    <a:pt x="10" y="8"/>
                    <a:pt x="10" y="6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8" y="2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4" y="3"/>
                    <a:pt x="5" y="0"/>
                    <a:pt x="4" y="3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3" y="4"/>
                    <a:pt x="2" y="4"/>
                    <a:pt x="4" y="5"/>
                  </a:cubicBezTo>
                  <a:cubicBezTo>
                    <a:pt x="3" y="6"/>
                    <a:pt x="4" y="7"/>
                    <a:pt x="4" y="6"/>
                  </a:cubicBezTo>
                  <a:cubicBezTo>
                    <a:pt x="5" y="5"/>
                    <a:pt x="5" y="7"/>
                    <a:pt x="5" y="7"/>
                  </a:cubicBezTo>
                  <a:cubicBezTo>
                    <a:pt x="4" y="8"/>
                    <a:pt x="4" y="7"/>
                    <a:pt x="4" y="7"/>
                  </a:cubicBezTo>
                  <a:cubicBezTo>
                    <a:pt x="5" y="6"/>
                    <a:pt x="5" y="5"/>
                    <a:pt x="4" y="6"/>
                  </a:cubicBezTo>
                  <a:cubicBezTo>
                    <a:pt x="4" y="6"/>
                    <a:pt x="4" y="6"/>
                    <a:pt x="4" y="8"/>
                  </a:cubicBezTo>
                  <a:cubicBezTo>
                    <a:pt x="5" y="8"/>
                    <a:pt x="3" y="12"/>
                    <a:pt x="4" y="10"/>
                  </a:cubicBezTo>
                  <a:cubicBezTo>
                    <a:pt x="4" y="10"/>
                    <a:pt x="4" y="12"/>
                    <a:pt x="4" y="11"/>
                  </a:cubicBezTo>
                  <a:cubicBezTo>
                    <a:pt x="4" y="12"/>
                    <a:pt x="6" y="11"/>
                    <a:pt x="4" y="13"/>
                  </a:cubicBezTo>
                  <a:cubicBezTo>
                    <a:pt x="3" y="13"/>
                    <a:pt x="2" y="11"/>
                    <a:pt x="3" y="12"/>
                  </a:cubicBezTo>
                  <a:cubicBezTo>
                    <a:pt x="2" y="10"/>
                    <a:pt x="2" y="13"/>
                    <a:pt x="1" y="12"/>
                  </a:cubicBezTo>
                  <a:cubicBezTo>
                    <a:pt x="2" y="12"/>
                    <a:pt x="1" y="13"/>
                    <a:pt x="1" y="12"/>
                  </a:cubicBezTo>
                  <a:cubicBezTo>
                    <a:pt x="1" y="10"/>
                    <a:pt x="1" y="13"/>
                    <a:pt x="1" y="13"/>
                  </a:cubicBezTo>
                  <a:cubicBezTo>
                    <a:pt x="2" y="13"/>
                    <a:pt x="1" y="11"/>
                    <a:pt x="0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3"/>
                    <a:pt x="1" y="15"/>
                    <a:pt x="1" y="16"/>
                  </a:cubicBezTo>
                  <a:cubicBezTo>
                    <a:pt x="1" y="18"/>
                    <a:pt x="1" y="16"/>
                    <a:pt x="1" y="17"/>
                  </a:cubicBezTo>
                  <a:cubicBezTo>
                    <a:pt x="1" y="19"/>
                    <a:pt x="0" y="20"/>
                    <a:pt x="0" y="19"/>
                  </a:cubicBezTo>
                  <a:cubicBezTo>
                    <a:pt x="0" y="19"/>
                    <a:pt x="0" y="19"/>
                    <a:pt x="1" y="18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3" y="19"/>
                    <a:pt x="1" y="20"/>
                    <a:pt x="2" y="22"/>
                  </a:cubicBezTo>
                  <a:cubicBezTo>
                    <a:pt x="3" y="21"/>
                    <a:pt x="3" y="23"/>
                    <a:pt x="3" y="24"/>
                  </a:cubicBezTo>
                  <a:cubicBezTo>
                    <a:pt x="4" y="26"/>
                    <a:pt x="3" y="25"/>
                    <a:pt x="4" y="26"/>
                  </a:cubicBezTo>
                  <a:cubicBezTo>
                    <a:pt x="4" y="26"/>
                    <a:pt x="4" y="25"/>
                    <a:pt x="4" y="26"/>
                  </a:cubicBezTo>
                  <a:cubicBezTo>
                    <a:pt x="5" y="27"/>
                    <a:pt x="3" y="26"/>
                    <a:pt x="5" y="28"/>
                  </a:cubicBezTo>
                  <a:cubicBezTo>
                    <a:pt x="5" y="28"/>
                    <a:pt x="5" y="29"/>
                    <a:pt x="5" y="29"/>
                  </a:cubicBezTo>
                  <a:cubicBezTo>
                    <a:pt x="5" y="30"/>
                    <a:pt x="6" y="29"/>
                    <a:pt x="5" y="29"/>
                  </a:cubicBezTo>
                  <a:cubicBezTo>
                    <a:pt x="5" y="29"/>
                    <a:pt x="5" y="29"/>
                    <a:pt x="4" y="30"/>
                  </a:cubicBezTo>
                  <a:cubicBezTo>
                    <a:pt x="4" y="30"/>
                    <a:pt x="4" y="31"/>
                    <a:pt x="3" y="32"/>
                  </a:cubicBezTo>
                  <a:cubicBezTo>
                    <a:pt x="3" y="34"/>
                    <a:pt x="3" y="34"/>
                    <a:pt x="3" y="33"/>
                  </a:cubicBezTo>
                  <a:cubicBezTo>
                    <a:pt x="4" y="34"/>
                    <a:pt x="3" y="31"/>
                    <a:pt x="3" y="34"/>
                  </a:cubicBezTo>
                  <a:cubicBezTo>
                    <a:pt x="3" y="35"/>
                    <a:pt x="4" y="34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4" y="36"/>
                    <a:pt x="4" y="37"/>
                  </a:cubicBezTo>
                  <a:cubicBezTo>
                    <a:pt x="4" y="39"/>
                    <a:pt x="4" y="39"/>
                    <a:pt x="5" y="38"/>
                  </a:cubicBezTo>
                  <a:cubicBezTo>
                    <a:pt x="6" y="37"/>
                    <a:pt x="4" y="37"/>
                    <a:pt x="5" y="38"/>
                  </a:cubicBezTo>
                  <a:cubicBezTo>
                    <a:pt x="4" y="38"/>
                    <a:pt x="5" y="39"/>
                    <a:pt x="5" y="40"/>
                  </a:cubicBezTo>
                  <a:cubicBezTo>
                    <a:pt x="5" y="40"/>
                    <a:pt x="6" y="39"/>
                    <a:pt x="6" y="41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1"/>
                    <a:pt x="4" y="41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3"/>
                    <a:pt x="5" y="43"/>
                    <a:pt x="5" y="45"/>
                  </a:cubicBezTo>
                  <a:cubicBezTo>
                    <a:pt x="4" y="44"/>
                    <a:pt x="4" y="45"/>
                    <a:pt x="4" y="45"/>
                  </a:cubicBezTo>
                  <a:cubicBezTo>
                    <a:pt x="4" y="45"/>
                    <a:pt x="4" y="46"/>
                    <a:pt x="4" y="47"/>
                  </a:cubicBezTo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ïšlîde"/>
            <p:cNvSpPr/>
            <p:nvPr/>
          </p:nvSpPr>
          <p:spPr bwMode="auto">
            <a:xfrm>
              <a:off x="5975350" y="4903789"/>
              <a:ext cx="134938" cy="119063"/>
            </a:xfrm>
            <a:custGeom>
              <a:avLst/>
              <a:gdLst>
                <a:gd name="T0" fmla="*/ 26 w 33"/>
                <a:gd name="T1" fmla="*/ 24 h 29"/>
                <a:gd name="T2" fmla="*/ 26 w 33"/>
                <a:gd name="T3" fmla="*/ 21 h 29"/>
                <a:gd name="T4" fmla="*/ 27 w 33"/>
                <a:gd name="T5" fmla="*/ 18 h 29"/>
                <a:gd name="T6" fmla="*/ 27 w 33"/>
                <a:gd name="T7" fmla="*/ 15 h 29"/>
                <a:gd name="T8" fmla="*/ 29 w 33"/>
                <a:gd name="T9" fmla="*/ 15 h 29"/>
                <a:gd name="T10" fmla="*/ 28 w 33"/>
                <a:gd name="T11" fmla="*/ 15 h 29"/>
                <a:gd name="T12" fmla="*/ 29 w 33"/>
                <a:gd name="T13" fmla="*/ 16 h 29"/>
                <a:gd name="T14" fmla="*/ 30 w 33"/>
                <a:gd name="T15" fmla="*/ 13 h 29"/>
                <a:gd name="T16" fmla="*/ 32 w 33"/>
                <a:gd name="T17" fmla="*/ 13 h 29"/>
                <a:gd name="T18" fmla="*/ 32 w 33"/>
                <a:gd name="T19" fmla="*/ 15 h 29"/>
                <a:gd name="T20" fmla="*/ 31 w 33"/>
                <a:gd name="T21" fmla="*/ 13 h 29"/>
                <a:gd name="T22" fmla="*/ 29 w 33"/>
                <a:gd name="T23" fmla="*/ 11 h 29"/>
                <a:gd name="T24" fmla="*/ 29 w 33"/>
                <a:gd name="T25" fmla="*/ 12 h 29"/>
                <a:gd name="T26" fmla="*/ 28 w 33"/>
                <a:gd name="T27" fmla="*/ 11 h 29"/>
                <a:gd name="T28" fmla="*/ 28 w 33"/>
                <a:gd name="T29" fmla="*/ 11 h 29"/>
                <a:gd name="T30" fmla="*/ 27 w 33"/>
                <a:gd name="T31" fmla="*/ 9 h 29"/>
                <a:gd name="T32" fmla="*/ 27 w 33"/>
                <a:gd name="T33" fmla="*/ 8 h 29"/>
                <a:gd name="T34" fmla="*/ 26 w 33"/>
                <a:gd name="T35" fmla="*/ 7 h 29"/>
                <a:gd name="T36" fmla="*/ 27 w 33"/>
                <a:gd name="T37" fmla="*/ 6 h 29"/>
                <a:gd name="T38" fmla="*/ 27 w 33"/>
                <a:gd name="T39" fmla="*/ 4 h 29"/>
                <a:gd name="T40" fmla="*/ 27 w 33"/>
                <a:gd name="T41" fmla="*/ 5 h 29"/>
                <a:gd name="T42" fmla="*/ 24 w 33"/>
                <a:gd name="T43" fmla="*/ 3 h 29"/>
                <a:gd name="T44" fmla="*/ 24 w 33"/>
                <a:gd name="T45" fmla="*/ 3 h 29"/>
                <a:gd name="T46" fmla="*/ 22 w 33"/>
                <a:gd name="T47" fmla="*/ 1 h 29"/>
                <a:gd name="T48" fmla="*/ 20 w 33"/>
                <a:gd name="T49" fmla="*/ 1 h 29"/>
                <a:gd name="T50" fmla="*/ 20 w 33"/>
                <a:gd name="T51" fmla="*/ 3 h 29"/>
                <a:gd name="T52" fmla="*/ 19 w 33"/>
                <a:gd name="T53" fmla="*/ 4 h 29"/>
                <a:gd name="T54" fmla="*/ 17 w 33"/>
                <a:gd name="T55" fmla="*/ 3 h 29"/>
                <a:gd name="T56" fmla="*/ 16 w 33"/>
                <a:gd name="T57" fmla="*/ 3 h 29"/>
                <a:gd name="T58" fmla="*/ 14 w 33"/>
                <a:gd name="T59" fmla="*/ 3 h 29"/>
                <a:gd name="T60" fmla="*/ 12 w 33"/>
                <a:gd name="T61" fmla="*/ 3 h 29"/>
                <a:gd name="T62" fmla="*/ 10 w 33"/>
                <a:gd name="T63" fmla="*/ 5 h 29"/>
                <a:gd name="T64" fmla="*/ 9 w 33"/>
                <a:gd name="T65" fmla="*/ 8 h 29"/>
                <a:gd name="T66" fmla="*/ 8 w 33"/>
                <a:gd name="T67" fmla="*/ 7 h 29"/>
                <a:gd name="T68" fmla="*/ 6 w 33"/>
                <a:gd name="T69" fmla="*/ 8 h 29"/>
                <a:gd name="T70" fmla="*/ 5 w 33"/>
                <a:gd name="T71" fmla="*/ 11 h 29"/>
                <a:gd name="T72" fmla="*/ 4 w 33"/>
                <a:gd name="T73" fmla="*/ 9 h 29"/>
                <a:gd name="T74" fmla="*/ 2 w 33"/>
                <a:gd name="T75" fmla="*/ 12 h 29"/>
                <a:gd name="T76" fmla="*/ 2 w 33"/>
                <a:gd name="T77" fmla="*/ 14 h 29"/>
                <a:gd name="T78" fmla="*/ 1 w 33"/>
                <a:gd name="T79" fmla="*/ 16 h 29"/>
                <a:gd name="T80" fmla="*/ 3 w 33"/>
                <a:gd name="T81" fmla="*/ 20 h 29"/>
                <a:gd name="T82" fmla="*/ 4 w 33"/>
                <a:gd name="T83" fmla="*/ 20 h 29"/>
                <a:gd name="T84" fmla="*/ 4 w 33"/>
                <a:gd name="T85" fmla="*/ 20 h 29"/>
                <a:gd name="T86" fmla="*/ 5 w 33"/>
                <a:gd name="T87" fmla="*/ 20 h 29"/>
                <a:gd name="T88" fmla="*/ 7 w 33"/>
                <a:gd name="T89" fmla="*/ 21 h 29"/>
                <a:gd name="T90" fmla="*/ 7 w 33"/>
                <a:gd name="T91" fmla="*/ 23 h 29"/>
                <a:gd name="T92" fmla="*/ 7 w 33"/>
                <a:gd name="T93" fmla="*/ 25 h 29"/>
                <a:gd name="T94" fmla="*/ 7 w 33"/>
                <a:gd name="T95" fmla="*/ 27 h 29"/>
                <a:gd name="T96" fmla="*/ 9 w 33"/>
                <a:gd name="T97" fmla="*/ 26 h 29"/>
                <a:gd name="T98" fmla="*/ 11 w 33"/>
                <a:gd name="T99" fmla="*/ 29 h 29"/>
                <a:gd name="T100" fmla="*/ 11 w 33"/>
                <a:gd name="T101" fmla="*/ 26 h 29"/>
                <a:gd name="T102" fmla="*/ 14 w 33"/>
                <a:gd name="T103" fmla="*/ 24 h 29"/>
                <a:gd name="T104" fmla="*/ 15 w 33"/>
                <a:gd name="T105" fmla="*/ 22 h 29"/>
                <a:gd name="T106" fmla="*/ 17 w 33"/>
                <a:gd name="T107" fmla="*/ 21 h 29"/>
                <a:gd name="T108" fmla="*/ 17 w 33"/>
                <a:gd name="T109" fmla="*/ 24 h 29"/>
                <a:gd name="T110" fmla="*/ 19 w 33"/>
                <a:gd name="T111" fmla="*/ 25 h 29"/>
                <a:gd name="T112" fmla="*/ 20 w 33"/>
                <a:gd name="T113" fmla="*/ 24 h 29"/>
                <a:gd name="T114" fmla="*/ 21 w 33"/>
                <a:gd name="T115" fmla="*/ 25 h 29"/>
                <a:gd name="T116" fmla="*/ 22 w 33"/>
                <a:gd name="T117" fmla="*/ 23 h 29"/>
                <a:gd name="T118" fmla="*/ 24 w 33"/>
                <a:gd name="T119" fmla="*/ 22 h 29"/>
                <a:gd name="T120" fmla="*/ 24 w 33"/>
                <a:gd name="T121" fmla="*/ 24 h 29"/>
                <a:gd name="T122" fmla="*/ 26 w 33"/>
                <a:gd name="T123" fmla="*/ 25 h 29"/>
                <a:gd name="T124" fmla="*/ 27 w 33"/>
                <a:gd name="T125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" h="29">
                  <a:moveTo>
                    <a:pt x="26" y="24"/>
                  </a:moveTo>
                  <a:cubicBezTo>
                    <a:pt x="25" y="26"/>
                    <a:pt x="26" y="23"/>
                    <a:pt x="26" y="24"/>
                  </a:cubicBezTo>
                  <a:cubicBezTo>
                    <a:pt x="25" y="23"/>
                    <a:pt x="26" y="23"/>
                    <a:pt x="26" y="22"/>
                  </a:cubicBezTo>
                  <a:cubicBezTo>
                    <a:pt x="26" y="24"/>
                    <a:pt x="26" y="18"/>
                    <a:pt x="26" y="21"/>
                  </a:cubicBezTo>
                  <a:cubicBezTo>
                    <a:pt x="27" y="19"/>
                    <a:pt x="28" y="19"/>
                    <a:pt x="27" y="20"/>
                  </a:cubicBezTo>
                  <a:cubicBezTo>
                    <a:pt x="27" y="21"/>
                    <a:pt x="27" y="18"/>
                    <a:pt x="27" y="18"/>
                  </a:cubicBezTo>
                  <a:cubicBezTo>
                    <a:pt x="27" y="17"/>
                    <a:pt x="28" y="17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29" y="15"/>
                    <a:pt x="29" y="15"/>
                  </a:cubicBezTo>
                  <a:cubicBezTo>
                    <a:pt x="29" y="16"/>
                    <a:pt x="30" y="15"/>
                    <a:pt x="29" y="16"/>
                  </a:cubicBezTo>
                  <a:cubicBezTo>
                    <a:pt x="29" y="15"/>
                    <a:pt x="28" y="16"/>
                    <a:pt x="28" y="15"/>
                  </a:cubicBezTo>
                  <a:cubicBezTo>
                    <a:pt x="27" y="15"/>
                    <a:pt x="27" y="16"/>
                    <a:pt x="28" y="16"/>
                  </a:cubicBezTo>
                  <a:cubicBezTo>
                    <a:pt x="30" y="17"/>
                    <a:pt x="29" y="17"/>
                    <a:pt x="29" y="16"/>
                  </a:cubicBezTo>
                  <a:cubicBezTo>
                    <a:pt x="29" y="17"/>
                    <a:pt x="30" y="15"/>
                    <a:pt x="30" y="15"/>
                  </a:cubicBezTo>
                  <a:cubicBezTo>
                    <a:pt x="30" y="16"/>
                    <a:pt x="31" y="14"/>
                    <a:pt x="30" y="13"/>
                  </a:cubicBezTo>
                  <a:cubicBezTo>
                    <a:pt x="31" y="14"/>
                    <a:pt x="32" y="15"/>
                    <a:pt x="31" y="14"/>
                  </a:cubicBezTo>
                  <a:cubicBezTo>
                    <a:pt x="33" y="12"/>
                    <a:pt x="32" y="14"/>
                    <a:pt x="32" y="13"/>
                  </a:cubicBezTo>
                  <a:cubicBezTo>
                    <a:pt x="32" y="13"/>
                    <a:pt x="30" y="14"/>
                    <a:pt x="32" y="14"/>
                  </a:cubicBezTo>
                  <a:cubicBezTo>
                    <a:pt x="32" y="14"/>
                    <a:pt x="32" y="15"/>
                    <a:pt x="32" y="15"/>
                  </a:cubicBezTo>
                  <a:cubicBezTo>
                    <a:pt x="33" y="14"/>
                    <a:pt x="32" y="14"/>
                    <a:pt x="32" y="14"/>
                  </a:cubicBezTo>
                  <a:cubicBezTo>
                    <a:pt x="32" y="13"/>
                    <a:pt x="31" y="15"/>
                    <a:pt x="31" y="13"/>
                  </a:cubicBezTo>
                  <a:cubicBezTo>
                    <a:pt x="31" y="11"/>
                    <a:pt x="29" y="11"/>
                    <a:pt x="30" y="11"/>
                  </a:cubicBezTo>
                  <a:cubicBezTo>
                    <a:pt x="30" y="9"/>
                    <a:pt x="30" y="10"/>
                    <a:pt x="29" y="11"/>
                  </a:cubicBezTo>
                  <a:cubicBezTo>
                    <a:pt x="28" y="12"/>
                    <a:pt x="29" y="10"/>
                    <a:pt x="30" y="11"/>
                  </a:cubicBezTo>
                  <a:cubicBezTo>
                    <a:pt x="30" y="10"/>
                    <a:pt x="30" y="11"/>
                    <a:pt x="29" y="12"/>
                  </a:cubicBezTo>
                  <a:cubicBezTo>
                    <a:pt x="29" y="12"/>
                    <a:pt x="28" y="12"/>
                    <a:pt x="29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0"/>
                    <a:pt x="27" y="10"/>
                    <a:pt x="28" y="12"/>
                  </a:cubicBezTo>
                  <a:cubicBezTo>
                    <a:pt x="28" y="13"/>
                    <a:pt x="27" y="14"/>
                    <a:pt x="28" y="11"/>
                  </a:cubicBezTo>
                  <a:cubicBezTo>
                    <a:pt x="28" y="13"/>
                    <a:pt x="27" y="13"/>
                    <a:pt x="27" y="12"/>
                  </a:cubicBezTo>
                  <a:cubicBezTo>
                    <a:pt x="27" y="12"/>
                    <a:pt x="27" y="11"/>
                    <a:pt x="27" y="9"/>
                  </a:cubicBezTo>
                  <a:cubicBezTo>
                    <a:pt x="26" y="8"/>
                    <a:pt x="26" y="7"/>
                    <a:pt x="27" y="8"/>
                  </a:cubicBezTo>
                  <a:cubicBezTo>
                    <a:pt x="26" y="7"/>
                    <a:pt x="26" y="10"/>
                    <a:pt x="27" y="8"/>
                  </a:cubicBezTo>
                  <a:cubicBezTo>
                    <a:pt x="27" y="8"/>
                    <a:pt x="27" y="6"/>
                    <a:pt x="27" y="7"/>
                  </a:cubicBezTo>
                  <a:cubicBezTo>
                    <a:pt x="27" y="8"/>
                    <a:pt x="26" y="6"/>
                    <a:pt x="26" y="7"/>
                  </a:cubicBezTo>
                  <a:cubicBezTo>
                    <a:pt x="25" y="6"/>
                    <a:pt x="26" y="7"/>
                    <a:pt x="26" y="7"/>
                  </a:cubicBezTo>
                  <a:cubicBezTo>
                    <a:pt x="26" y="7"/>
                    <a:pt x="26" y="6"/>
                    <a:pt x="27" y="6"/>
                  </a:cubicBezTo>
                  <a:cubicBezTo>
                    <a:pt x="27" y="6"/>
                    <a:pt x="29" y="5"/>
                    <a:pt x="28" y="5"/>
                  </a:cubicBezTo>
                  <a:cubicBezTo>
                    <a:pt x="27" y="4"/>
                    <a:pt x="28" y="3"/>
                    <a:pt x="27" y="4"/>
                  </a:cubicBezTo>
                  <a:cubicBezTo>
                    <a:pt x="27" y="4"/>
                    <a:pt x="27" y="5"/>
                    <a:pt x="27" y="4"/>
                  </a:cubicBezTo>
                  <a:cubicBezTo>
                    <a:pt x="27" y="3"/>
                    <a:pt x="27" y="3"/>
                    <a:pt x="27" y="5"/>
                  </a:cubicBezTo>
                  <a:cubicBezTo>
                    <a:pt x="27" y="4"/>
                    <a:pt x="26" y="4"/>
                    <a:pt x="25" y="4"/>
                  </a:cubicBezTo>
                  <a:cubicBezTo>
                    <a:pt x="25" y="2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5"/>
                    <a:pt x="24" y="3"/>
                  </a:cubicBezTo>
                  <a:cubicBezTo>
                    <a:pt x="23" y="3"/>
                    <a:pt x="23" y="0"/>
                    <a:pt x="23" y="2"/>
                  </a:cubicBezTo>
                  <a:cubicBezTo>
                    <a:pt x="23" y="2"/>
                    <a:pt x="23" y="3"/>
                    <a:pt x="22" y="1"/>
                  </a:cubicBezTo>
                  <a:cubicBezTo>
                    <a:pt x="21" y="2"/>
                    <a:pt x="22" y="0"/>
                    <a:pt x="21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20" y="2"/>
                    <a:pt x="20" y="3"/>
                  </a:cubicBezTo>
                  <a:cubicBezTo>
                    <a:pt x="21" y="1"/>
                    <a:pt x="21" y="4"/>
                    <a:pt x="20" y="3"/>
                  </a:cubicBezTo>
                  <a:cubicBezTo>
                    <a:pt x="20" y="2"/>
                    <a:pt x="20" y="4"/>
                    <a:pt x="19" y="4"/>
                  </a:cubicBezTo>
                  <a:cubicBezTo>
                    <a:pt x="18" y="4"/>
                    <a:pt x="18" y="7"/>
                    <a:pt x="18" y="4"/>
                  </a:cubicBezTo>
                  <a:cubicBezTo>
                    <a:pt x="18" y="3"/>
                    <a:pt x="18" y="4"/>
                    <a:pt x="17" y="3"/>
                  </a:cubicBezTo>
                  <a:cubicBezTo>
                    <a:pt x="17" y="1"/>
                    <a:pt x="16" y="5"/>
                    <a:pt x="17" y="3"/>
                  </a:cubicBezTo>
                  <a:cubicBezTo>
                    <a:pt x="17" y="3"/>
                    <a:pt x="16" y="5"/>
                    <a:pt x="16" y="3"/>
                  </a:cubicBezTo>
                  <a:cubicBezTo>
                    <a:pt x="14" y="4"/>
                    <a:pt x="14" y="3"/>
                    <a:pt x="15" y="3"/>
                  </a:cubicBezTo>
                  <a:cubicBezTo>
                    <a:pt x="14" y="5"/>
                    <a:pt x="15" y="2"/>
                    <a:pt x="14" y="3"/>
                  </a:cubicBezTo>
                  <a:cubicBezTo>
                    <a:pt x="13" y="2"/>
                    <a:pt x="14" y="3"/>
                    <a:pt x="13" y="4"/>
                  </a:cubicBezTo>
                  <a:cubicBezTo>
                    <a:pt x="12" y="4"/>
                    <a:pt x="11" y="5"/>
                    <a:pt x="12" y="3"/>
                  </a:cubicBezTo>
                  <a:cubicBezTo>
                    <a:pt x="12" y="5"/>
                    <a:pt x="13" y="1"/>
                    <a:pt x="11" y="4"/>
                  </a:cubicBezTo>
                  <a:cubicBezTo>
                    <a:pt x="10" y="3"/>
                    <a:pt x="11" y="6"/>
                    <a:pt x="10" y="5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9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7"/>
                    <a:pt x="7" y="8"/>
                  </a:cubicBezTo>
                  <a:cubicBezTo>
                    <a:pt x="7" y="9"/>
                    <a:pt x="7" y="7"/>
                    <a:pt x="6" y="8"/>
                  </a:cubicBezTo>
                  <a:cubicBezTo>
                    <a:pt x="6" y="10"/>
                    <a:pt x="5" y="9"/>
                    <a:pt x="5" y="9"/>
                  </a:cubicBezTo>
                  <a:cubicBezTo>
                    <a:pt x="5" y="9"/>
                    <a:pt x="5" y="10"/>
                    <a:pt x="5" y="11"/>
                  </a:cubicBezTo>
                  <a:cubicBezTo>
                    <a:pt x="5" y="11"/>
                    <a:pt x="4" y="11"/>
                    <a:pt x="4" y="9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3" y="9"/>
                    <a:pt x="3" y="9"/>
                    <a:pt x="4" y="10"/>
                  </a:cubicBezTo>
                  <a:cubicBezTo>
                    <a:pt x="2" y="12"/>
                    <a:pt x="2" y="11"/>
                    <a:pt x="2" y="12"/>
                  </a:cubicBezTo>
                  <a:cubicBezTo>
                    <a:pt x="2" y="12"/>
                    <a:pt x="2" y="11"/>
                    <a:pt x="2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1" y="14"/>
                    <a:pt x="1" y="15"/>
                  </a:cubicBezTo>
                  <a:cubicBezTo>
                    <a:pt x="2" y="16"/>
                    <a:pt x="2" y="15"/>
                    <a:pt x="1" y="16"/>
                  </a:cubicBezTo>
                  <a:cubicBezTo>
                    <a:pt x="2" y="18"/>
                    <a:pt x="0" y="17"/>
                    <a:pt x="2" y="18"/>
                  </a:cubicBezTo>
                  <a:cubicBezTo>
                    <a:pt x="2" y="20"/>
                    <a:pt x="3" y="19"/>
                    <a:pt x="3" y="20"/>
                  </a:cubicBezTo>
                  <a:cubicBezTo>
                    <a:pt x="3" y="20"/>
                    <a:pt x="2" y="22"/>
                    <a:pt x="3" y="20"/>
                  </a:cubicBezTo>
                  <a:cubicBezTo>
                    <a:pt x="3" y="21"/>
                    <a:pt x="4" y="20"/>
                    <a:pt x="4" y="20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9"/>
                    <a:pt x="4" y="20"/>
                    <a:pt x="4" y="20"/>
                  </a:cubicBezTo>
                  <a:cubicBezTo>
                    <a:pt x="4" y="18"/>
                    <a:pt x="4" y="18"/>
                    <a:pt x="4" y="19"/>
                  </a:cubicBezTo>
                  <a:cubicBezTo>
                    <a:pt x="4" y="19"/>
                    <a:pt x="4" y="20"/>
                    <a:pt x="5" y="20"/>
                  </a:cubicBezTo>
                  <a:cubicBezTo>
                    <a:pt x="5" y="19"/>
                    <a:pt x="7" y="23"/>
                    <a:pt x="6" y="21"/>
                  </a:cubicBezTo>
                  <a:cubicBezTo>
                    <a:pt x="6" y="21"/>
                    <a:pt x="7" y="20"/>
                    <a:pt x="7" y="21"/>
                  </a:cubicBezTo>
                  <a:cubicBezTo>
                    <a:pt x="7" y="21"/>
                    <a:pt x="7" y="17"/>
                    <a:pt x="8" y="21"/>
                  </a:cubicBezTo>
                  <a:cubicBezTo>
                    <a:pt x="8" y="23"/>
                    <a:pt x="6" y="24"/>
                    <a:pt x="7" y="23"/>
                  </a:cubicBezTo>
                  <a:cubicBezTo>
                    <a:pt x="6" y="24"/>
                    <a:pt x="7" y="24"/>
                    <a:pt x="7" y="25"/>
                  </a:cubicBezTo>
                  <a:cubicBezTo>
                    <a:pt x="7" y="25"/>
                    <a:pt x="7" y="26"/>
                    <a:pt x="7" y="25"/>
                  </a:cubicBezTo>
                  <a:cubicBezTo>
                    <a:pt x="6" y="25"/>
                    <a:pt x="7" y="26"/>
                    <a:pt x="7" y="26"/>
                  </a:cubicBezTo>
                  <a:cubicBezTo>
                    <a:pt x="7" y="24"/>
                    <a:pt x="6" y="26"/>
                    <a:pt x="7" y="27"/>
                  </a:cubicBezTo>
                  <a:cubicBezTo>
                    <a:pt x="7" y="27"/>
                    <a:pt x="7" y="28"/>
                    <a:pt x="8" y="28"/>
                  </a:cubicBezTo>
                  <a:cubicBezTo>
                    <a:pt x="7" y="28"/>
                    <a:pt x="9" y="26"/>
                    <a:pt x="9" y="26"/>
                  </a:cubicBezTo>
                  <a:cubicBezTo>
                    <a:pt x="10" y="26"/>
                    <a:pt x="9" y="26"/>
                    <a:pt x="9" y="27"/>
                  </a:cubicBezTo>
                  <a:cubicBezTo>
                    <a:pt x="10" y="27"/>
                    <a:pt x="11" y="28"/>
                    <a:pt x="11" y="29"/>
                  </a:cubicBezTo>
                  <a:cubicBezTo>
                    <a:pt x="10" y="29"/>
                    <a:pt x="10" y="29"/>
                    <a:pt x="10" y="27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1" y="24"/>
                    <a:pt x="11" y="27"/>
                    <a:pt x="12" y="25"/>
                  </a:cubicBezTo>
                  <a:cubicBezTo>
                    <a:pt x="12" y="25"/>
                    <a:pt x="13" y="25"/>
                    <a:pt x="14" y="24"/>
                  </a:cubicBezTo>
                  <a:cubicBezTo>
                    <a:pt x="15" y="23"/>
                    <a:pt x="15" y="25"/>
                    <a:pt x="15" y="24"/>
                  </a:cubicBezTo>
                  <a:cubicBezTo>
                    <a:pt x="15" y="23"/>
                    <a:pt x="15" y="23"/>
                    <a:pt x="15" y="22"/>
                  </a:cubicBezTo>
                  <a:cubicBezTo>
                    <a:pt x="16" y="21"/>
                    <a:pt x="15" y="25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0"/>
                    <a:pt x="17" y="21"/>
                  </a:cubicBezTo>
                  <a:cubicBezTo>
                    <a:pt x="17" y="21"/>
                    <a:pt x="17" y="21"/>
                    <a:pt x="17" y="24"/>
                  </a:cubicBezTo>
                  <a:cubicBezTo>
                    <a:pt x="18" y="23"/>
                    <a:pt x="18" y="24"/>
                    <a:pt x="18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8" y="25"/>
                    <a:pt x="19" y="26"/>
                  </a:cubicBezTo>
                  <a:cubicBezTo>
                    <a:pt x="20" y="26"/>
                    <a:pt x="19" y="24"/>
                    <a:pt x="20" y="24"/>
                  </a:cubicBezTo>
                  <a:cubicBezTo>
                    <a:pt x="20" y="24"/>
                    <a:pt x="20" y="25"/>
                    <a:pt x="20" y="25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2" y="24"/>
                    <a:pt x="22" y="25"/>
                    <a:pt x="22" y="24"/>
                  </a:cubicBezTo>
                  <a:cubicBezTo>
                    <a:pt x="22" y="21"/>
                    <a:pt x="21" y="24"/>
                    <a:pt x="22" y="23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3" y="24"/>
                    <a:pt x="23" y="21"/>
                    <a:pt x="24" y="22"/>
                  </a:cubicBezTo>
                  <a:cubicBezTo>
                    <a:pt x="25" y="24"/>
                    <a:pt x="24" y="24"/>
                    <a:pt x="25" y="23"/>
                  </a:cubicBezTo>
                  <a:cubicBezTo>
                    <a:pt x="24" y="22"/>
                    <a:pt x="24" y="24"/>
                    <a:pt x="24" y="24"/>
                  </a:cubicBezTo>
                  <a:cubicBezTo>
                    <a:pt x="24" y="25"/>
                    <a:pt x="25" y="25"/>
                    <a:pt x="25" y="25"/>
                  </a:cubicBezTo>
                  <a:cubicBezTo>
                    <a:pt x="24" y="26"/>
                    <a:pt x="25" y="24"/>
                    <a:pt x="26" y="25"/>
                  </a:cubicBezTo>
                  <a:cubicBezTo>
                    <a:pt x="25" y="26"/>
                    <a:pt x="26" y="26"/>
                    <a:pt x="26" y="26"/>
                  </a:cubicBezTo>
                  <a:cubicBezTo>
                    <a:pt x="26" y="25"/>
                    <a:pt x="27" y="25"/>
                    <a:pt x="27" y="26"/>
                  </a:cubicBezTo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şľíḓê"/>
            <p:cNvSpPr/>
            <p:nvPr/>
          </p:nvSpPr>
          <p:spPr bwMode="auto">
            <a:xfrm>
              <a:off x="5954713" y="4792664"/>
              <a:ext cx="69850" cy="230188"/>
            </a:xfrm>
            <a:custGeom>
              <a:avLst/>
              <a:gdLst>
                <a:gd name="T0" fmla="*/ 16 w 17"/>
                <a:gd name="T1" fmla="*/ 15 h 56"/>
                <a:gd name="T2" fmla="*/ 14 w 17"/>
                <a:gd name="T3" fmla="*/ 13 h 56"/>
                <a:gd name="T4" fmla="*/ 13 w 17"/>
                <a:gd name="T5" fmla="*/ 11 h 56"/>
                <a:gd name="T6" fmla="*/ 11 w 17"/>
                <a:gd name="T7" fmla="*/ 9 h 56"/>
                <a:gd name="T8" fmla="*/ 11 w 17"/>
                <a:gd name="T9" fmla="*/ 7 h 56"/>
                <a:gd name="T10" fmla="*/ 11 w 17"/>
                <a:gd name="T11" fmla="*/ 9 h 56"/>
                <a:gd name="T12" fmla="*/ 12 w 17"/>
                <a:gd name="T13" fmla="*/ 7 h 56"/>
                <a:gd name="T14" fmla="*/ 11 w 17"/>
                <a:gd name="T15" fmla="*/ 4 h 56"/>
                <a:gd name="T16" fmla="*/ 11 w 17"/>
                <a:gd name="T17" fmla="*/ 2 h 56"/>
                <a:gd name="T18" fmla="*/ 12 w 17"/>
                <a:gd name="T19" fmla="*/ 2 h 56"/>
                <a:gd name="T20" fmla="*/ 10 w 17"/>
                <a:gd name="T21" fmla="*/ 3 h 56"/>
                <a:gd name="T22" fmla="*/ 9 w 17"/>
                <a:gd name="T23" fmla="*/ 6 h 56"/>
                <a:gd name="T24" fmla="*/ 9 w 17"/>
                <a:gd name="T25" fmla="*/ 6 h 56"/>
                <a:gd name="T26" fmla="*/ 8 w 17"/>
                <a:gd name="T27" fmla="*/ 8 h 56"/>
                <a:gd name="T28" fmla="*/ 9 w 17"/>
                <a:gd name="T29" fmla="*/ 8 h 56"/>
                <a:gd name="T30" fmla="*/ 8 w 17"/>
                <a:gd name="T31" fmla="*/ 9 h 56"/>
                <a:gd name="T32" fmla="*/ 7 w 17"/>
                <a:gd name="T33" fmla="*/ 8 h 56"/>
                <a:gd name="T34" fmla="*/ 6 w 17"/>
                <a:gd name="T35" fmla="*/ 10 h 56"/>
                <a:gd name="T36" fmla="*/ 6 w 17"/>
                <a:gd name="T37" fmla="*/ 8 h 56"/>
                <a:gd name="T38" fmla="*/ 5 w 17"/>
                <a:gd name="T39" fmla="*/ 7 h 56"/>
                <a:gd name="T40" fmla="*/ 5 w 17"/>
                <a:gd name="T41" fmla="*/ 9 h 56"/>
                <a:gd name="T42" fmla="*/ 4 w 17"/>
                <a:gd name="T43" fmla="*/ 13 h 56"/>
                <a:gd name="T44" fmla="*/ 4 w 17"/>
                <a:gd name="T45" fmla="*/ 13 h 56"/>
                <a:gd name="T46" fmla="*/ 2 w 17"/>
                <a:gd name="T47" fmla="*/ 15 h 56"/>
                <a:gd name="T48" fmla="*/ 2 w 17"/>
                <a:gd name="T49" fmla="*/ 19 h 56"/>
                <a:gd name="T50" fmla="*/ 2 w 17"/>
                <a:gd name="T51" fmla="*/ 20 h 56"/>
                <a:gd name="T52" fmla="*/ 3 w 17"/>
                <a:gd name="T53" fmla="*/ 22 h 56"/>
                <a:gd name="T54" fmla="*/ 2 w 17"/>
                <a:gd name="T55" fmla="*/ 25 h 56"/>
                <a:gd name="T56" fmla="*/ 2 w 17"/>
                <a:gd name="T57" fmla="*/ 27 h 56"/>
                <a:gd name="T58" fmla="*/ 1 w 17"/>
                <a:gd name="T59" fmla="*/ 30 h 56"/>
                <a:gd name="T60" fmla="*/ 1 w 17"/>
                <a:gd name="T61" fmla="*/ 33 h 56"/>
                <a:gd name="T62" fmla="*/ 1 w 17"/>
                <a:gd name="T63" fmla="*/ 37 h 56"/>
                <a:gd name="T64" fmla="*/ 3 w 17"/>
                <a:gd name="T65" fmla="*/ 39 h 56"/>
                <a:gd name="T66" fmla="*/ 2 w 17"/>
                <a:gd name="T67" fmla="*/ 41 h 56"/>
                <a:gd name="T68" fmla="*/ 2 w 17"/>
                <a:gd name="T69" fmla="*/ 44 h 56"/>
                <a:gd name="T70" fmla="*/ 3 w 17"/>
                <a:gd name="T71" fmla="*/ 47 h 56"/>
                <a:gd name="T72" fmla="*/ 2 w 17"/>
                <a:gd name="T73" fmla="*/ 49 h 56"/>
                <a:gd name="T74" fmla="*/ 3 w 17"/>
                <a:gd name="T75" fmla="*/ 51 h 56"/>
                <a:gd name="T76" fmla="*/ 5 w 17"/>
                <a:gd name="T77" fmla="*/ 52 h 56"/>
                <a:gd name="T78" fmla="*/ 5 w 17"/>
                <a:gd name="T79" fmla="*/ 54 h 56"/>
                <a:gd name="T80" fmla="*/ 8 w 17"/>
                <a:gd name="T81" fmla="*/ 52 h 56"/>
                <a:gd name="T82" fmla="*/ 8 w 17"/>
                <a:gd name="T83" fmla="*/ 50 h 56"/>
                <a:gd name="T84" fmla="*/ 9 w 17"/>
                <a:gd name="T85" fmla="*/ 50 h 56"/>
                <a:gd name="T86" fmla="*/ 8 w 17"/>
                <a:gd name="T87" fmla="*/ 49 h 56"/>
                <a:gd name="T88" fmla="*/ 9 w 17"/>
                <a:gd name="T89" fmla="*/ 46 h 56"/>
                <a:gd name="T90" fmla="*/ 11 w 17"/>
                <a:gd name="T91" fmla="*/ 46 h 56"/>
                <a:gd name="T92" fmla="*/ 12 w 17"/>
                <a:gd name="T93" fmla="*/ 47 h 56"/>
                <a:gd name="T94" fmla="*/ 13 w 17"/>
                <a:gd name="T95" fmla="*/ 47 h 56"/>
                <a:gd name="T96" fmla="*/ 13 w 17"/>
                <a:gd name="T97" fmla="*/ 44 h 56"/>
                <a:gd name="T98" fmla="*/ 15 w 17"/>
                <a:gd name="T99" fmla="*/ 41 h 56"/>
                <a:gd name="T100" fmla="*/ 13 w 17"/>
                <a:gd name="T101" fmla="*/ 40 h 56"/>
                <a:gd name="T102" fmla="*/ 13 w 17"/>
                <a:gd name="T103" fmla="*/ 35 h 56"/>
                <a:gd name="T104" fmla="*/ 12 w 17"/>
                <a:gd name="T105" fmla="*/ 33 h 56"/>
                <a:gd name="T106" fmla="*/ 12 w 17"/>
                <a:gd name="T107" fmla="*/ 29 h 56"/>
                <a:gd name="T108" fmla="*/ 13 w 17"/>
                <a:gd name="T109" fmla="*/ 29 h 56"/>
                <a:gd name="T110" fmla="*/ 15 w 17"/>
                <a:gd name="T111" fmla="*/ 26 h 56"/>
                <a:gd name="T112" fmla="*/ 14 w 17"/>
                <a:gd name="T113" fmla="*/ 24 h 56"/>
                <a:gd name="T114" fmla="*/ 15 w 17"/>
                <a:gd name="T115" fmla="*/ 22 h 56"/>
                <a:gd name="T116" fmla="*/ 14 w 17"/>
                <a:gd name="T117" fmla="*/ 20 h 56"/>
                <a:gd name="T118" fmla="*/ 14 w 17"/>
                <a:gd name="T119" fmla="*/ 17 h 56"/>
                <a:gd name="T120" fmla="*/ 15 w 17"/>
                <a:gd name="T121" fmla="*/ 17 h 56"/>
                <a:gd name="T122" fmla="*/ 16 w 17"/>
                <a:gd name="T123" fmla="*/ 15 h 56"/>
                <a:gd name="T124" fmla="*/ 17 w 17"/>
                <a:gd name="T125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" h="56">
                  <a:moveTo>
                    <a:pt x="16" y="14"/>
                  </a:moveTo>
                  <a:cubicBezTo>
                    <a:pt x="16" y="16"/>
                    <a:pt x="15" y="13"/>
                    <a:pt x="16" y="15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2" y="13"/>
                    <a:pt x="14" y="13"/>
                  </a:cubicBezTo>
                  <a:cubicBezTo>
                    <a:pt x="13" y="11"/>
                    <a:pt x="13" y="10"/>
                    <a:pt x="14" y="11"/>
                  </a:cubicBezTo>
                  <a:cubicBezTo>
                    <a:pt x="14" y="11"/>
                    <a:pt x="12" y="11"/>
                    <a:pt x="13" y="11"/>
                  </a:cubicBezTo>
                  <a:cubicBezTo>
                    <a:pt x="12" y="11"/>
                    <a:pt x="12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8"/>
                    <a:pt x="11" y="7"/>
                    <a:pt x="11" y="7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1" y="10"/>
                    <a:pt x="12" y="8"/>
                  </a:cubicBezTo>
                  <a:cubicBezTo>
                    <a:pt x="12" y="6"/>
                    <a:pt x="12" y="7"/>
                    <a:pt x="12" y="7"/>
                  </a:cubicBezTo>
                  <a:cubicBezTo>
                    <a:pt x="12" y="7"/>
                    <a:pt x="12" y="5"/>
                    <a:pt x="11" y="6"/>
                  </a:cubicBezTo>
                  <a:cubicBezTo>
                    <a:pt x="12" y="5"/>
                    <a:pt x="11" y="4"/>
                    <a:pt x="11" y="4"/>
                  </a:cubicBezTo>
                  <a:cubicBezTo>
                    <a:pt x="11" y="4"/>
                    <a:pt x="12" y="2"/>
                    <a:pt x="11" y="3"/>
                  </a:cubicBezTo>
                  <a:cubicBezTo>
                    <a:pt x="11" y="0"/>
                    <a:pt x="12" y="1"/>
                    <a:pt x="11" y="2"/>
                  </a:cubicBezTo>
                  <a:cubicBezTo>
                    <a:pt x="11" y="1"/>
                    <a:pt x="11" y="5"/>
                    <a:pt x="12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2"/>
                    <a:pt x="12" y="4"/>
                    <a:pt x="10" y="3"/>
                  </a:cubicBezTo>
                  <a:cubicBezTo>
                    <a:pt x="9" y="2"/>
                    <a:pt x="9" y="6"/>
                    <a:pt x="9" y="5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10" y="7"/>
                    <a:pt x="9" y="5"/>
                    <a:pt x="9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10" y="6"/>
                    <a:pt x="9" y="8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9"/>
                    <a:pt x="8" y="9"/>
                    <a:pt x="9" y="8"/>
                  </a:cubicBezTo>
                  <a:cubicBezTo>
                    <a:pt x="10" y="9"/>
                    <a:pt x="10" y="9"/>
                    <a:pt x="9" y="8"/>
                  </a:cubicBezTo>
                  <a:cubicBezTo>
                    <a:pt x="10" y="9"/>
                    <a:pt x="10" y="9"/>
                    <a:pt x="9" y="10"/>
                  </a:cubicBezTo>
                  <a:cubicBezTo>
                    <a:pt x="9" y="9"/>
                    <a:pt x="9" y="10"/>
                    <a:pt x="8" y="9"/>
                  </a:cubicBezTo>
                  <a:cubicBezTo>
                    <a:pt x="7" y="10"/>
                    <a:pt x="6" y="10"/>
                    <a:pt x="7" y="9"/>
                  </a:cubicBezTo>
                  <a:cubicBezTo>
                    <a:pt x="6" y="9"/>
                    <a:pt x="8" y="10"/>
                    <a:pt x="7" y="8"/>
                  </a:cubicBezTo>
                  <a:cubicBezTo>
                    <a:pt x="7" y="9"/>
                    <a:pt x="6" y="8"/>
                    <a:pt x="6" y="9"/>
                  </a:cubicBezTo>
                  <a:cubicBezTo>
                    <a:pt x="7" y="9"/>
                    <a:pt x="6" y="11"/>
                    <a:pt x="6" y="10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5" y="11"/>
                    <a:pt x="6" y="8"/>
                  </a:cubicBezTo>
                  <a:cubicBezTo>
                    <a:pt x="6" y="7"/>
                    <a:pt x="5" y="4"/>
                    <a:pt x="5" y="7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8"/>
                    <a:pt x="5" y="8"/>
                    <a:pt x="4" y="9"/>
                  </a:cubicBezTo>
                  <a:cubicBezTo>
                    <a:pt x="4" y="8"/>
                    <a:pt x="4" y="8"/>
                    <a:pt x="5" y="9"/>
                  </a:cubicBezTo>
                  <a:cubicBezTo>
                    <a:pt x="5" y="8"/>
                    <a:pt x="4" y="10"/>
                    <a:pt x="4" y="11"/>
                  </a:cubicBezTo>
                  <a:cubicBezTo>
                    <a:pt x="3" y="11"/>
                    <a:pt x="3" y="13"/>
                    <a:pt x="4" y="13"/>
                  </a:cubicBezTo>
                  <a:cubicBezTo>
                    <a:pt x="4" y="13"/>
                    <a:pt x="4" y="13"/>
                    <a:pt x="4" y="12"/>
                  </a:cubicBezTo>
                  <a:cubicBezTo>
                    <a:pt x="4" y="13"/>
                    <a:pt x="5" y="12"/>
                    <a:pt x="4" y="13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3" y="14"/>
                    <a:pt x="3" y="15"/>
                    <a:pt x="2" y="15"/>
                  </a:cubicBezTo>
                  <a:cubicBezTo>
                    <a:pt x="2" y="17"/>
                    <a:pt x="1" y="16"/>
                    <a:pt x="2" y="17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2" y="18"/>
                    <a:pt x="3" y="19"/>
                    <a:pt x="2" y="20"/>
                  </a:cubicBezTo>
                  <a:cubicBezTo>
                    <a:pt x="2" y="19"/>
                    <a:pt x="3" y="20"/>
                    <a:pt x="3" y="22"/>
                  </a:cubicBezTo>
                  <a:cubicBezTo>
                    <a:pt x="3" y="22"/>
                    <a:pt x="5" y="24"/>
                    <a:pt x="3" y="23"/>
                  </a:cubicBezTo>
                  <a:cubicBezTo>
                    <a:pt x="2" y="23"/>
                    <a:pt x="2" y="24"/>
                    <a:pt x="2" y="25"/>
                  </a:cubicBezTo>
                  <a:cubicBezTo>
                    <a:pt x="1" y="24"/>
                    <a:pt x="3" y="27"/>
                    <a:pt x="2" y="24"/>
                  </a:cubicBezTo>
                  <a:cubicBezTo>
                    <a:pt x="2" y="25"/>
                    <a:pt x="3" y="26"/>
                    <a:pt x="2" y="27"/>
                  </a:cubicBezTo>
                  <a:cubicBezTo>
                    <a:pt x="1" y="30"/>
                    <a:pt x="1" y="29"/>
                    <a:pt x="1" y="28"/>
                  </a:cubicBezTo>
                  <a:cubicBezTo>
                    <a:pt x="2" y="30"/>
                    <a:pt x="1" y="29"/>
                    <a:pt x="1" y="30"/>
                  </a:cubicBezTo>
                  <a:cubicBezTo>
                    <a:pt x="0" y="31"/>
                    <a:pt x="1" y="30"/>
                    <a:pt x="1" y="31"/>
                  </a:cubicBezTo>
                  <a:cubicBezTo>
                    <a:pt x="2" y="33"/>
                    <a:pt x="1" y="35"/>
                    <a:pt x="1" y="33"/>
                  </a:cubicBezTo>
                  <a:cubicBezTo>
                    <a:pt x="2" y="34"/>
                    <a:pt x="0" y="32"/>
                    <a:pt x="1" y="35"/>
                  </a:cubicBezTo>
                  <a:cubicBezTo>
                    <a:pt x="0" y="36"/>
                    <a:pt x="2" y="36"/>
                    <a:pt x="1" y="37"/>
                  </a:cubicBezTo>
                  <a:cubicBezTo>
                    <a:pt x="1" y="38"/>
                    <a:pt x="2" y="38"/>
                    <a:pt x="2" y="40"/>
                  </a:cubicBezTo>
                  <a:cubicBezTo>
                    <a:pt x="2" y="39"/>
                    <a:pt x="3" y="39"/>
                    <a:pt x="3" y="39"/>
                  </a:cubicBezTo>
                  <a:cubicBezTo>
                    <a:pt x="3" y="39"/>
                    <a:pt x="3" y="41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2"/>
                    <a:pt x="2" y="42"/>
                  </a:cubicBezTo>
                  <a:cubicBezTo>
                    <a:pt x="3" y="43"/>
                    <a:pt x="2" y="42"/>
                    <a:pt x="2" y="44"/>
                  </a:cubicBezTo>
                  <a:cubicBezTo>
                    <a:pt x="3" y="45"/>
                    <a:pt x="2" y="46"/>
                    <a:pt x="2" y="4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8"/>
                    <a:pt x="2" y="47"/>
                  </a:cubicBezTo>
                  <a:cubicBezTo>
                    <a:pt x="3" y="48"/>
                    <a:pt x="2" y="49"/>
                    <a:pt x="2" y="49"/>
                  </a:cubicBezTo>
                  <a:cubicBezTo>
                    <a:pt x="2" y="50"/>
                    <a:pt x="2" y="50"/>
                    <a:pt x="3" y="49"/>
                  </a:cubicBezTo>
                  <a:cubicBezTo>
                    <a:pt x="4" y="52"/>
                    <a:pt x="3" y="52"/>
                    <a:pt x="3" y="51"/>
                  </a:cubicBezTo>
                  <a:cubicBezTo>
                    <a:pt x="3" y="51"/>
                    <a:pt x="3" y="52"/>
                    <a:pt x="4" y="52"/>
                  </a:cubicBezTo>
                  <a:cubicBezTo>
                    <a:pt x="4" y="51"/>
                    <a:pt x="5" y="53"/>
                    <a:pt x="5" y="52"/>
                  </a:cubicBezTo>
                  <a:cubicBezTo>
                    <a:pt x="5" y="53"/>
                    <a:pt x="4" y="54"/>
                    <a:pt x="5" y="54"/>
                  </a:cubicBezTo>
                  <a:cubicBezTo>
                    <a:pt x="6" y="54"/>
                    <a:pt x="5" y="54"/>
                    <a:pt x="5" y="54"/>
                  </a:cubicBezTo>
                  <a:cubicBezTo>
                    <a:pt x="7" y="53"/>
                    <a:pt x="6" y="56"/>
                    <a:pt x="7" y="54"/>
                  </a:cubicBezTo>
                  <a:cubicBezTo>
                    <a:pt x="8" y="54"/>
                    <a:pt x="7" y="53"/>
                    <a:pt x="8" y="52"/>
                  </a:cubicBezTo>
                  <a:cubicBezTo>
                    <a:pt x="8" y="53"/>
                    <a:pt x="9" y="54"/>
                    <a:pt x="8" y="52"/>
                  </a:cubicBezTo>
                  <a:cubicBezTo>
                    <a:pt x="9" y="52"/>
                    <a:pt x="8" y="50"/>
                    <a:pt x="8" y="50"/>
                  </a:cubicBezTo>
                  <a:cubicBezTo>
                    <a:pt x="7" y="51"/>
                    <a:pt x="7" y="49"/>
                    <a:pt x="7" y="50"/>
                  </a:cubicBezTo>
                  <a:cubicBezTo>
                    <a:pt x="8" y="49"/>
                    <a:pt x="8" y="50"/>
                    <a:pt x="9" y="50"/>
                  </a:cubicBezTo>
                  <a:cubicBezTo>
                    <a:pt x="7" y="50"/>
                    <a:pt x="7" y="51"/>
                    <a:pt x="8" y="51"/>
                  </a:cubicBezTo>
                  <a:cubicBezTo>
                    <a:pt x="8" y="51"/>
                    <a:pt x="8" y="51"/>
                    <a:pt x="8" y="49"/>
                  </a:cubicBezTo>
                  <a:cubicBezTo>
                    <a:pt x="8" y="48"/>
                    <a:pt x="11" y="46"/>
                    <a:pt x="9" y="48"/>
                  </a:cubicBezTo>
                  <a:cubicBezTo>
                    <a:pt x="9" y="47"/>
                    <a:pt x="9" y="45"/>
                    <a:pt x="9" y="46"/>
                  </a:cubicBezTo>
                  <a:cubicBezTo>
                    <a:pt x="9" y="46"/>
                    <a:pt x="7" y="45"/>
                    <a:pt x="10" y="45"/>
                  </a:cubicBezTo>
                  <a:cubicBezTo>
                    <a:pt x="11" y="45"/>
                    <a:pt x="11" y="48"/>
                    <a:pt x="11" y="46"/>
                  </a:cubicBezTo>
                  <a:cubicBezTo>
                    <a:pt x="11" y="48"/>
                    <a:pt x="12" y="46"/>
                    <a:pt x="12" y="47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2" y="49"/>
                    <a:pt x="12" y="46"/>
                    <a:pt x="12" y="47"/>
                  </a:cubicBezTo>
                  <a:cubicBezTo>
                    <a:pt x="11" y="46"/>
                    <a:pt x="12" y="48"/>
                    <a:pt x="13" y="47"/>
                  </a:cubicBezTo>
                  <a:cubicBezTo>
                    <a:pt x="13" y="46"/>
                    <a:pt x="13" y="47"/>
                    <a:pt x="13" y="46"/>
                  </a:cubicBezTo>
                  <a:cubicBezTo>
                    <a:pt x="13" y="47"/>
                    <a:pt x="13" y="44"/>
                    <a:pt x="13" y="44"/>
                  </a:cubicBezTo>
                  <a:cubicBezTo>
                    <a:pt x="13" y="42"/>
                    <a:pt x="13" y="43"/>
                    <a:pt x="13" y="43"/>
                  </a:cubicBezTo>
                  <a:cubicBezTo>
                    <a:pt x="14" y="41"/>
                    <a:pt x="14" y="41"/>
                    <a:pt x="15" y="41"/>
                  </a:cubicBezTo>
                  <a:cubicBezTo>
                    <a:pt x="15" y="42"/>
                    <a:pt x="15" y="41"/>
                    <a:pt x="14" y="41"/>
                  </a:cubicBezTo>
                  <a:cubicBezTo>
                    <a:pt x="13" y="41"/>
                    <a:pt x="13" y="40"/>
                    <a:pt x="13" y="40"/>
                  </a:cubicBezTo>
                  <a:cubicBezTo>
                    <a:pt x="12" y="39"/>
                    <a:pt x="14" y="40"/>
                    <a:pt x="13" y="37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3" y="33"/>
                    <a:pt x="13" y="33"/>
                    <a:pt x="13" y="32"/>
                  </a:cubicBezTo>
                  <a:cubicBezTo>
                    <a:pt x="13" y="32"/>
                    <a:pt x="13" y="33"/>
                    <a:pt x="12" y="33"/>
                  </a:cubicBezTo>
                  <a:cubicBezTo>
                    <a:pt x="12" y="30"/>
                    <a:pt x="14" y="33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8"/>
                    <a:pt x="11" y="28"/>
                    <a:pt x="12" y="29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5" y="25"/>
                    <a:pt x="15" y="26"/>
                    <a:pt x="15" y="26"/>
                  </a:cubicBezTo>
                  <a:cubicBezTo>
                    <a:pt x="14" y="25"/>
                    <a:pt x="14" y="28"/>
                    <a:pt x="15" y="26"/>
                  </a:cubicBezTo>
                  <a:cubicBezTo>
                    <a:pt x="15" y="25"/>
                    <a:pt x="14" y="25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5" y="20"/>
                    <a:pt x="15" y="21"/>
                    <a:pt x="14" y="21"/>
                  </a:cubicBezTo>
                  <a:cubicBezTo>
                    <a:pt x="13" y="21"/>
                    <a:pt x="15" y="22"/>
                    <a:pt x="14" y="20"/>
                  </a:cubicBezTo>
                  <a:cubicBezTo>
                    <a:pt x="15" y="21"/>
                    <a:pt x="15" y="20"/>
                    <a:pt x="14" y="18"/>
                  </a:cubicBezTo>
                  <a:cubicBezTo>
                    <a:pt x="15" y="19"/>
                    <a:pt x="13" y="19"/>
                    <a:pt x="14" y="17"/>
                  </a:cubicBezTo>
                  <a:cubicBezTo>
                    <a:pt x="15" y="16"/>
                    <a:pt x="15" y="17"/>
                    <a:pt x="15" y="16"/>
                  </a:cubicBezTo>
                  <a:cubicBezTo>
                    <a:pt x="14" y="17"/>
                    <a:pt x="15" y="18"/>
                    <a:pt x="15" y="17"/>
                  </a:cubicBezTo>
                  <a:cubicBezTo>
                    <a:pt x="16" y="18"/>
                    <a:pt x="16" y="16"/>
                    <a:pt x="16" y="16"/>
                  </a:cubicBezTo>
                  <a:cubicBezTo>
                    <a:pt x="16" y="17"/>
                    <a:pt x="15" y="16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4"/>
                    <a:pt x="16" y="13"/>
                    <a:pt x="17" y="13"/>
                  </a:cubicBezTo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ṡlïďê"/>
            <p:cNvSpPr/>
            <p:nvPr/>
          </p:nvSpPr>
          <p:spPr bwMode="auto">
            <a:xfrm>
              <a:off x="5884863" y="5005389"/>
              <a:ext cx="69850" cy="230188"/>
            </a:xfrm>
            <a:custGeom>
              <a:avLst/>
              <a:gdLst>
                <a:gd name="T0" fmla="*/ 16 w 17"/>
                <a:gd name="T1" fmla="*/ 15 h 56"/>
                <a:gd name="T2" fmla="*/ 14 w 17"/>
                <a:gd name="T3" fmla="*/ 13 h 56"/>
                <a:gd name="T4" fmla="*/ 13 w 17"/>
                <a:gd name="T5" fmla="*/ 11 h 56"/>
                <a:gd name="T6" fmla="*/ 11 w 17"/>
                <a:gd name="T7" fmla="*/ 10 h 56"/>
                <a:gd name="T8" fmla="*/ 12 w 17"/>
                <a:gd name="T9" fmla="*/ 8 h 56"/>
                <a:gd name="T10" fmla="*/ 12 w 17"/>
                <a:gd name="T11" fmla="*/ 9 h 56"/>
                <a:gd name="T12" fmla="*/ 13 w 17"/>
                <a:gd name="T13" fmla="*/ 7 h 56"/>
                <a:gd name="T14" fmla="*/ 11 w 17"/>
                <a:gd name="T15" fmla="*/ 5 h 56"/>
                <a:gd name="T16" fmla="*/ 11 w 17"/>
                <a:gd name="T17" fmla="*/ 2 h 56"/>
                <a:gd name="T18" fmla="*/ 12 w 17"/>
                <a:gd name="T19" fmla="*/ 2 h 56"/>
                <a:gd name="T20" fmla="*/ 11 w 17"/>
                <a:gd name="T21" fmla="*/ 4 h 56"/>
                <a:gd name="T22" fmla="*/ 10 w 17"/>
                <a:gd name="T23" fmla="*/ 6 h 56"/>
                <a:gd name="T24" fmla="*/ 10 w 17"/>
                <a:gd name="T25" fmla="*/ 7 h 56"/>
                <a:gd name="T26" fmla="*/ 9 w 17"/>
                <a:gd name="T27" fmla="*/ 9 h 56"/>
                <a:gd name="T28" fmla="*/ 9 w 17"/>
                <a:gd name="T29" fmla="*/ 8 h 56"/>
                <a:gd name="T30" fmla="*/ 8 w 17"/>
                <a:gd name="T31" fmla="*/ 9 h 56"/>
                <a:gd name="T32" fmla="*/ 8 w 17"/>
                <a:gd name="T33" fmla="*/ 8 h 56"/>
                <a:gd name="T34" fmla="*/ 7 w 17"/>
                <a:gd name="T35" fmla="*/ 10 h 56"/>
                <a:gd name="T36" fmla="*/ 7 w 17"/>
                <a:gd name="T37" fmla="*/ 8 h 56"/>
                <a:gd name="T38" fmla="*/ 5 w 17"/>
                <a:gd name="T39" fmla="*/ 7 h 56"/>
                <a:gd name="T40" fmla="*/ 5 w 17"/>
                <a:gd name="T41" fmla="*/ 9 h 56"/>
                <a:gd name="T42" fmla="*/ 4 w 17"/>
                <a:gd name="T43" fmla="*/ 13 h 56"/>
                <a:gd name="T44" fmla="*/ 4 w 17"/>
                <a:gd name="T45" fmla="*/ 14 h 56"/>
                <a:gd name="T46" fmla="*/ 2 w 17"/>
                <a:gd name="T47" fmla="*/ 16 h 56"/>
                <a:gd name="T48" fmla="*/ 2 w 17"/>
                <a:gd name="T49" fmla="*/ 19 h 56"/>
                <a:gd name="T50" fmla="*/ 3 w 17"/>
                <a:gd name="T51" fmla="*/ 20 h 56"/>
                <a:gd name="T52" fmla="*/ 3 w 17"/>
                <a:gd name="T53" fmla="*/ 22 h 56"/>
                <a:gd name="T54" fmla="*/ 2 w 17"/>
                <a:gd name="T55" fmla="*/ 25 h 56"/>
                <a:gd name="T56" fmla="*/ 2 w 17"/>
                <a:gd name="T57" fmla="*/ 27 h 56"/>
                <a:gd name="T58" fmla="*/ 1 w 17"/>
                <a:gd name="T59" fmla="*/ 30 h 56"/>
                <a:gd name="T60" fmla="*/ 1 w 17"/>
                <a:gd name="T61" fmla="*/ 33 h 56"/>
                <a:gd name="T62" fmla="*/ 2 w 17"/>
                <a:gd name="T63" fmla="*/ 37 h 56"/>
                <a:gd name="T64" fmla="*/ 3 w 17"/>
                <a:gd name="T65" fmla="*/ 39 h 56"/>
                <a:gd name="T66" fmla="*/ 2 w 17"/>
                <a:gd name="T67" fmla="*/ 41 h 56"/>
                <a:gd name="T68" fmla="*/ 3 w 17"/>
                <a:gd name="T69" fmla="*/ 44 h 56"/>
                <a:gd name="T70" fmla="*/ 4 w 17"/>
                <a:gd name="T71" fmla="*/ 47 h 56"/>
                <a:gd name="T72" fmla="*/ 3 w 17"/>
                <a:gd name="T73" fmla="*/ 49 h 56"/>
                <a:gd name="T74" fmla="*/ 4 w 17"/>
                <a:gd name="T75" fmla="*/ 52 h 56"/>
                <a:gd name="T76" fmla="*/ 5 w 17"/>
                <a:gd name="T77" fmla="*/ 53 h 56"/>
                <a:gd name="T78" fmla="*/ 6 w 17"/>
                <a:gd name="T79" fmla="*/ 54 h 56"/>
                <a:gd name="T80" fmla="*/ 8 w 17"/>
                <a:gd name="T81" fmla="*/ 52 h 56"/>
                <a:gd name="T82" fmla="*/ 9 w 17"/>
                <a:gd name="T83" fmla="*/ 51 h 56"/>
                <a:gd name="T84" fmla="*/ 9 w 17"/>
                <a:gd name="T85" fmla="*/ 50 h 56"/>
                <a:gd name="T86" fmla="*/ 9 w 17"/>
                <a:gd name="T87" fmla="*/ 49 h 56"/>
                <a:gd name="T88" fmla="*/ 10 w 17"/>
                <a:gd name="T89" fmla="*/ 46 h 56"/>
                <a:gd name="T90" fmla="*/ 11 w 17"/>
                <a:gd name="T91" fmla="*/ 46 h 56"/>
                <a:gd name="T92" fmla="*/ 12 w 17"/>
                <a:gd name="T93" fmla="*/ 47 h 56"/>
                <a:gd name="T94" fmla="*/ 14 w 17"/>
                <a:gd name="T95" fmla="*/ 47 h 56"/>
                <a:gd name="T96" fmla="*/ 13 w 17"/>
                <a:gd name="T97" fmla="*/ 44 h 56"/>
                <a:gd name="T98" fmla="*/ 15 w 17"/>
                <a:gd name="T99" fmla="*/ 41 h 56"/>
                <a:gd name="T100" fmla="*/ 14 w 17"/>
                <a:gd name="T101" fmla="*/ 40 h 56"/>
                <a:gd name="T102" fmla="*/ 13 w 17"/>
                <a:gd name="T103" fmla="*/ 35 h 56"/>
                <a:gd name="T104" fmla="*/ 13 w 17"/>
                <a:gd name="T105" fmla="*/ 33 h 56"/>
                <a:gd name="T106" fmla="*/ 12 w 17"/>
                <a:gd name="T107" fmla="*/ 29 h 56"/>
                <a:gd name="T108" fmla="*/ 14 w 17"/>
                <a:gd name="T109" fmla="*/ 29 h 56"/>
                <a:gd name="T110" fmla="*/ 15 w 17"/>
                <a:gd name="T111" fmla="*/ 27 h 56"/>
                <a:gd name="T112" fmla="*/ 15 w 17"/>
                <a:gd name="T113" fmla="*/ 24 h 56"/>
                <a:gd name="T114" fmla="*/ 15 w 17"/>
                <a:gd name="T115" fmla="*/ 22 h 56"/>
                <a:gd name="T116" fmla="*/ 15 w 17"/>
                <a:gd name="T117" fmla="*/ 21 h 56"/>
                <a:gd name="T118" fmla="*/ 15 w 17"/>
                <a:gd name="T119" fmla="*/ 17 h 56"/>
                <a:gd name="T120" fmla="*/ 16 w 17"/>
                <a:gd name="T121" fmla="*/ 18 h 56"/>
                <a:gd name="T122" fmla="*/ 16 w 17"/>
                <a:gd name="T123" fmla="*/ 15 h 56"/>
                <a:gd name="T124" fmla="*/ 17 w 17"/>
                <a:gd name="T125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" h="56">
                  <a:moveTo>
                    <a:pt x="16" y="15"/>
                  </a:moveTo>
                  <a:cubicBezTo>
                    <a:pt x="17" y="17"/>
                    <a:pt x="16" y="13"/>
                    <a:pt x="16" y="15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6" y="14"/>
                    <a:pt x="13" y="13"/>
                    <a:pt x="14" y="13"/>
                  </a:cubicBezTo>
                  <a:cubicBezTo>
                    <a:pt x="14" y="11"/>
                    <a:pt x="14" y="10"/>
                    <a:pt x="14" y="11"/>
                  </a:cubicBezTo>
                  <a:cubicBezTo>
                    <a:pt x="15" y="11"/>
                    <a:pt x="13" y="12"/>
                    <a:pt x="13" y="11"/>
                  </a:cubicBezTo>
                  <a:cubicBezTo>
                    <a:pt x="12" y="11"/>
                    <a:pt x="13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8"/>
                    <a:pt x="11" y="8"/>
                    <a:pt x="12" y="8"/>
                  </a:cubicBezTo>
                  <a:cubicBezTo>
                    <a:pt x="12" y="7"/>
                    <a:pt x="12" y="6"/>
                    <a:pt x="12" y="7"/>
                  </a:cubicBezTo>
                  <a:cubicBezTo>
                    <a:pt x="12" y="7"/>
                    <a:pt x="12" y="8"/>
                    <a:pt x="12" y="9"/>
                  </a:cubicBezTo>
                  <a:cubicBezTo>
                    <a:pt x="11" y="10"/>
                    <a:pt x="12" y="10"/>
                    <a:pt x="12" y="9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13" y="7"/>
                    <a:pt x="12" y="5"/>
                    <a:pt x="12" y="6"/>
                  </a:cubicBezTo>
                  <a:cubicBezTo>
                    <a:pt x="13" y="5"/>
                    <a:pt x="11" y="4"/>
                    <a:pt x="11" y="5"/>
                  </a:cubicBezTo>
                  <a:cubicBezTo>
                    <a:pt x="12" y="4"/>
                    <a:pt x="13" y="3"/>
                    <a:pt x="12" y="4"/>
                  </a:cubicBezTo>
                  <a:cubicBezTo>
                    <a:pt x="11" y="0"/>
                    <a:pt x="12" y="1"/>
                    <a:pt x="11" y="2"/>
                  </a:cubicBezTo>
                  <a:cubicBezTo>
                    <a:pt x="12" y="2"/>
                    <a:pt x="12" y="5"/>
                    <a:pt x="12" y="2"/>
                  </a:cubicBezTo>
                  <a:cubicBezTo>
                    <a:pt x="12" y="2"/>
                    <a:pt x="13" y="2"/>
                    <a:pt x="12" y="2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1" y="2"/>
                    <a:pt x="12" y="4"/>
                    <a:pt x="11" y="4"/>
                  </a:cubicBezTo>
                  <a:cubicBezTo>
                    <a:pt x="10" y="2"/>
                    <a:pt x="9" y="6"/>
                    <a:pt x="10" y="5"/>
                  </a:cubicBezTo>
                  <a:cubicBezTo>
                    <a:pt x="9" y="5"/>
                    <a:pt x="9" y="5"/>
                    <a:pt x="10" y="6"/>
                  </a:cubicBezTo>
                  <a:cubicBezTo>
                    <a:pt x="10" y="7"/>
                    <a:pt x="9" y="5"/>
                    <a:pt x="10" y="5"/>
                  </a:cubicBezTo>
                  <a:cubicBezTo>
                    <a:pt x="9" y="5"/>
                    <a:pt x="10" y="5"/>
                    <a:pt x="10" y="7"/>
                  </a:cubicBezTo>
                  <a:cubicBezTo>
                    <a:pt x="10" y="6"/>
                    <a:pt x="10" y="8"/>
                    <a:pt x="9" y="6"/>
                  </a:cubicBezTo>
                  <a:cubicBezTo>
                    <a:pt x="9" y="8"/>
                    <a:pt x="9" y="8"/>
                    <a:pt x="9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1" y="9"/>
                    <a:pt x="9" y="8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9"/>
                    <a:pt x="9" y="10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9" y="10"/>
                    <a:pt x="8" y="8"/>
                  </a:cubicBezTo>
                  <a:cubicBezTo>
                    <a:pt x="7" y="9"/>
                    <a:pt x="6" y="8"/>
                    <a:pt x="7" y="9"/>
                  </a:cubicBezTo>
                  <a:cubicBezTo>
                    <a:pt x="7" y="9"/>
                    <a:pt x="6" y="11"/>
                    <a:pt x="7" y="10"/>
                  </a:cubicBezTo>
                  <a:cubicBezTo>
                    <a:pt x="6" y="11"/>
                    <a:pt x="7" y="10"/>
                    <a:pt x="6" y="11"/>
                  </a:cubicBezTo>
                  <a:cubicBezTo>
                    <a:pt x="7" y="11"/>
                    <a:pt x="6" y="11"/>
                    <a:pt x="7" y="8"/>
                  </a:cubicBezTo>
                  <a:cubicBezTo>
                    <a:pt x="6" y="8"/>
                    <a:pt x="6" y="5"/>
                    <a:pt x="6" y="7"/>
                  </a:cubicBezTo>
                  <a:cubicBezTo>
                    <a:pt x="5" y="9"/>
                    <a:pt x="5" y="7"/>
                    <a:pt x="5" y="7"/>
                  </a:cubicBezTo>
                  <a:cubicBezTo>
                    <a:pt x="5" y="8"/>
                    <a:pt x="6" y="9"/>
                    <a:pt x="5" y="9"/>
                  </a:cubicBezTo>
                  <a:cubicBezTo>
                    <a:pt x="5" y="8"/>
                    <a:pt x="4" y="8"/>
                    <a:pt x="5" y="9"/>
                  </a:cubicBezTo>
                  <a:cubicBezTo>
                    <a:pt x="6" y="8"/>
                    <a:pt x="5" y="10"/>
                    <a:pt x="5" y="11"/>
                  </a:cubicBezTo>
                  <a:cubicBezTo>
                    <a:pt x="4" y="11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4"/>
                    <a:pt x="5" y="13"/>
                    <a:pt x="4" y="14"/>
                  </a:cubicBezTo>
                  <a:cubicBezTo>
                    <a:pt x="4" y="14"/>
                    <a:pt x="2" y="14"/>
                    <a:pt x="3" y="15"/>
                  </a:cubicBezTo>
                  <a:cubicBezTo>
                    <a:pt x="3" y="14"/>
                    <a:pt x="4" y="15"/>
                    <a:pt x="2" y="16"/>
                  </a:cubicBezTo>
                  <a:cubicBezTo>
                    <a:pt x="3" y="17"/>
                    <a:pt x="1" y="16"/>
                    <a:pt x="2" y="17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1" y="19"/>
                    <a:pt x="1" y="20"/>
                    <a:pt x="1" y="20"/>
                  </a:cubicBezTo>
                  <a:cubicBezTo>
                    <a:pt x="2" y="19"/>
                    <a:pt x="2" y="20"/>
                    <a:pt x="3" y="20"/>
                  </a:cubicBezTo>
                  <a:cubicBezTo>
                    <a:pt x="2" y="18"/>
                    <a:pt x="4" y="19"/>
                    <a:pt x="3" y="20"/>
                  </a:cubicBezTo>
                  <a:cubicBezTo>
                    <a:pt x="3" y="19"/>
                    <a:pt x="3" y="20"/>
                    <a:pt x="3" y="22"/>
                  </a:cubicBezTo>
                  <a:cubicBezTo>
                    <a:pt x="3" y="23"/>
                    <a:pt x="5" y="24"/>
                    <a:pt x="3" y="23"/>
                  </a:cubicBezTo>
                  <a:cubicBezTo>
                    <a:pt x="3" y="23"/>
                    <a:pt x="3" y="24"/>
                    <a:pt x="2" y="25"/>
                  </a:cubicBezTo>
                  <a:cubicBezTo>
                    <a:pt x="1" y="25"/>
                    <a:pt x="3" y="27"/>
                    <a:pt x="3" y="25"/>
                  </a:cubicBezTo>
                  <a:cubicBezTo>
                    <a:pt x="2" y="25"/>
                    <a:pt x="3" y="26"/>
                    <a:pt x="2" y="27"/>
                  </a:cubicBezTo>
                  <a:cubicBezTo>
                    <a:pt x="2" y="31"/>
                    <a:pt x="2" y="30"/>
                    <a:pt x="2" y="28"/>
                  </a:cubicBezTo>
                  <a:cubicBezTo>
                    <a:pt x="3" y="30"/>
                    <a:pt x="1" y="29"/>
                    <a:pt x="1" y="30"/>
                  </a:cubicBezTo>
                  <a:cubicBezTo>
                    <a:pt x="1" y="31"/>
                    <a:pt x="2" y="31"/>
                    <a:pt x="2" y="32"/>
                  </a:cubicBezTo>
                  <a:cubicBezTo>
                    <a:pt x="2" y="33"/>
                    <a:pt x="2" y="35"/>
                    <a:pt x="1" y="33"/>
                  </a:cubicBezTo>
                  <a:cubicBezTo>
                    <a:pt x="2" y="34"/>
                    <a:pt x="0" y="32"/>
                    <a:pt x="2" y="35"/>
                  </a:cubicBezTo>
                  <a:cubicBezTo>
                    <a:pt x="1" y="37"/>
                    <a:pt x="3" y="36"/>
                    <a:pt x="2" y="37"/>
                  </a:cubicBezTo>
                  <a:cubicBezTo>
                    <a:pt x="2" y="38"/>
                    <a:pt x="2" y="39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0"/>
                    <a:pt x="3" y="41"/>
                    <a:pt x="3" y="42"/>
                  </a:cubicBezTo>
                  <a:cubicBezTo>
                    <a:pt x="3" y="41"/>
                    <a:pt x="2" y="41"/>
                    <a:pt x="2" y="41"/>
                  </a:cubicBezTo>
                  <a:cubicBezTo>
                    <a:pt x="2" y="41"/>
                    <a:pt x="2" y="42"/>
                    <a:pt x="3" y="43"/>
                  </a:cubicBezTo>
                  <a:cubicBezTo>
                    <a:pt x="3" y="43"/>
                    <a:pt x="2" y="43"/>
                    <a:pt x="3" y="44"/>
                  </a:cubicBezTo>
                  <a:cubicBezTo>
                    <a:pt x="4" y="45"/>
                    <a:pt x="3" y="46"/>
                    <a:pt x="3" y="46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4" y="48"/>
                    <a:pt x="3" y="48"/>
                  </a:cubicBezTo>
                  <a:cubicBezTo>
                    <a:pt x="3" y="48"/>
                    <a:pt x="3" y="49"/>
                    <a:pt x="3" y="49"/>
                  </a:cubicBezTo>
                  <a:cubicBezTo>
                    <a:pt x="2" y="50"/>
                    <a:pt x="2" y="50"/>
                    <a:pt x="3" y="50"/>
                  </a:cubicBezTo>
                  <a:cubicBezTo>
                    <a:pt x="4" y="52"/>
                    <a:pt x="3" y="53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5" y="51"/>
                    <a:pt x="5" y="53"/>
                    <a:pt x="5" y="53"/>
                  </a:cubicBezTo>
                  <a:cubicBezTo>
                    <a:pt x="5" y="53"/>
                    <a:pt x="5" y="54"/>
                    <a:pt x="5" y="54"/>
                  </a:cubicBezTo>
                  <a:cubicBezTo>
                    <a:pt x="6" y="54"/>
                    <a:pt x="5" y="54"/>
                    <a:pt x="6" y="54"/>
                  </a:cubicBezTo>
                  <a:cubicBezTo>
                    <a:pt x="7" y="54"/>
                    <a:pt x="6" y="56"/>
                    <a:pt x="7" y="54"/>
                  </a:cubicBezTo>
                  <a:cubicBezTo>
                    <a:pt x="8" y="54"/>
                    <a:pt x="8" y="53"/>
                    <a:pt x="8" y="52"/>
                  </a:cubicBezTo>
                  <a:cubicBezTo>
                    <a:pt x="9" y="53"/>
                    <a:pt x="10" y="54"/>
                    <a:pt x="8" y="52"/>
                  </a:cubicBezTo>
                  <a:cubicBezTo>
                    <a:pt x="9" y="52"/>
                    <a:pt x="9" y="50"/>
                    <a:pt x="9" y="51"/>
                  </a:cubicBezTo>
                  <a:cubicBezTo>
                    <a:pt x="8" y="51"/>
                    <a:pt x="8" y="50"/>
                    <a:pt x="8" y="50"/>
                  </a:cubicBezTo>
                  <a:cubicBezTo>
                    <a:pt x="8" y="49"/>
                    <a:pt x="9" y="50"/>
                    <a:pt x="9" y="50"/>
                  </a:cubicBezTo>
                  <a:cubicBezTo>
                    <a:pt x="8" y="50"/>
                    <a:pt x="8" y="51"/>
                    <a:pt x="8" y="51"/>
                  </a:cubicBezTo>
                  <a:cubicBezTo>
                    <a:pt x="8" y="51"/>
                    <a:pt x="9" y="51"/>
                    <a:pt x="9" y="49"/>
                  </a:cubicBezTo>
                  <a:cubicBezTo>
                    <a:pt x="8" y="48"/>
                    <a:pt x="11" y="47"/>
                    <a:pt x="10" y="48"/>
                  </a:cubicBezTo>
                  <a:cubicBezTo>
                    <a:pt x="10" y="48"/>
                    <a:pt x="10" y="45"/>
                    <a:pt x="10" y="46"/>
                  </a:cubicBezTo>
                  <a:cubicBezTo>
                    <a:pt x="10" y="46"/>
                    <a:pt x="8" y="45"/>
                    <a:pt x="10" y="45"/>
                  </a:cubicBezTo>
                  <a:cubicBezTo>
                    <a:pt x="11" y="45"/>
                    <a:pt x="12" y="48"/>
                    <a:pt x="11" y="46"/>
                  </a:cubicBezTo>
                  <a:cubicBezTo>
                    <a:pt x="11" y="48"/>
                    <a:pt x="12" y="46"/>
                    <a:pt x="12" y="47"/>
                  </a:cubicBezTo>
                  <a:cubicBezTo>
                    <a:pt x="12" y="47"/>
                    <a:pt x="13" y="47"/>
                    <a:pt x="12" y="47"/>
                  </a:cubicBezTo>
                  <a:cubicBezTo>
                    <a:pt x="12" y="49"/>
                    <a:pt x="13" y="47"/>
                    <a:pt x="13" y="47"/>
                  </a:cubicBezTo>
                  <a:cubicBezTo>
                    <a:pt x="12" y="46"/>
                    <a:pt x="12" y="48"/>
                    <a:pt x="14" y="47"/>
                  </a:cubicBezTo>
                  <a:cubicBezTo>
                    <a:pt x="13" y="46"/>
                    <a:pt x="14" y="48"/>
                    <a:pt x="14" y="46"/>
                  </a:cubicBezTo>
                  <a:cubicBezTo>
                    <a:pt x="14" y="47"/>
                    <a:pt x="13" y="44"/>
                    <a:pt x="13" y="44"/>
                  </a:cubicBezTo>
                  <a:cubicBezTo>
                    <a:pt x="14" y="42"/>
                    <a:pt x="13" y="43"/>
                    <a:pt x="14" y="43"/>
                  </a:cubicBezTo>
                  <a:cubicBezTo>
                    <a:pt x="14" y="41"/>
                    <a:pt x="15" y="41"/>
                    <a:pt x="15" y="41"/>
                  </a:cubicBezTo>
                  <a:cubicBezTo>
                    <a:pt x="15" y="42"/>
                    <a:pt x="15" y="42"/>
                    <a:pt x="14" y="42"/>
                  </a:cubicBezTo>
                  <a:cubicBezTo>
                    <a:pt x="14" y="41"/>
                    <a:pt x="14" y="40"/>
                    <a:pt x="14" y="40"/>
                  </a:cubicBezTo>
                  <a:cubicBezTo>
                    <a:pt x="13" y="40"/>
                    <a:pt x="15" y="40"/>
                    <a:pt x="14" y="38"/>
                  </a:cubicBezTo>
                  <a:cubicBezTo>
                    <a:pt x="13" y="38"/>
                    <a:pt x="14" y="36"/>
                    <a:pt x="13" y="35"/>
                  </a:cubicBezTo>
                  <a:cubicBezTo>
                    <a:pt x="13" y="33"/>
                    <a:pt x="14" y="34"/>
                    <a:pt x="13" y="33"/>
                  </a:cubicBezTo>
                  <a:cubicBezTo>
                    <a:pt x="13" y="32"/>
                    <a:pt x="13" y="33"/>
                    <a:pt x="13" y="33"/>
                  </a:cubicBezTo>
                  <a:cubicBezTo>
                    <a:pt x="12" y="30"/>
                    <a:pt x="14" y="33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8"/>
                    <a:pt x="12" y="28"/>
                    <a:pt x="12" y="29"/>
                  </a:cubicBezTo>
                  <a:cubicBezTo>
                    <a:pt x="12" y="28"/>
                    <a:pt x="12" y="29"/>
                    <a:pt x="14" y="29"/>
                  </a:cubicBezTo>
                  <a:cubicBezTo>
                    <a:pt x="14" y="28"/>
                    <a:pt x="14" y="28"/>
                    <a:pt x="15" y="28"/>
                  </a:cubicBezTo>
                  <a:cubicBezTo>
                    <a:pt x="15" y="26"/>
                    <a:pt x="15" y="26"/>
                    <a:pt x="15" y="27"/>
                  </a:cubicBezTo>
                  <a:cubicBezTo>
                    <a:pt x="15" y="25"/>
                    <a:pt x="15" y="29"/>
                    <a:pt x="15" y="26"/>
                  </a:cubicBezTo>
                  <a:cubicBezTo>
                    <a:pt x="16" y="25"/>
                    <a:pt x="15" y="26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3"/>
                    <a:pt x="15" y="22"/>
                  </a:cubicBezTo>
                  <a:cubicBezTo>
                    <a:pt x="15" y="20"/>
                    <a:pt x="16" y="21"/>
                    <a:pt x="15" y="21"/>
                  </a:cubicBezTo>
                  <a:cubicBezTo>
                    <a:pt x="13" y="21"/>
                    <a:pt x="15" y="22"/>
                    <a:pt x="15" y="21"/>
                  </a:cubicBezTo>
                  <a:cubicBezTo>
                    <a:pt x="15" y="21"/>
                    <a:pt x="15" y="20"/>
                    <a:pt x="15" y="18"/>
                  </a:cubicBezTo>
                  <a:cubicBezTo>
                    <a:pt x="15" y="19"/>
                    <a:pt x="14" y="19"/>
                    <a:pt x="15" y="17"/>
                  </a:cubicBezTo>
                  <a:cubicBezTo>
                    <a:pt x="16" y="16"/>
                    <a:pt x="16" y="17"/>
                    <a:pt x="16" y="16"/>
                  </a:cubicBezTo>
                  <a:cubicBezTo>
                    <a:pt x="15" y="17"/>
                    <a:pt x="16" y="18"/>
                    <a:pt x="16" y="18"/>
                  </a:cubicBezTo>
                  <a:cubicBezTo>
                    <a:pt x="16" y="18"/>
                    <a:pt x="16" y="16"/>
                    <a:pt x="16" y="17"/>
                  </a:cubicBezTo>
                  <a:cubicBezTo>
                    <a:pt x="17" y="17"/>
                    <a:pt x="16" y="16"/>
                    <a:pt x="16" y="15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3"/>
                    <a:pt x="17" y="13"/>
                  </a:cubicBezTo>
                </a:path>
              </a:pathLst>
            </a:custGeom>
            <a:solidFill>
              <a:srgbClr val="24A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îṥļiďè"/>
            <p:cNvSpPr/>
            <p:nvPr/>
          </p:nvSpPr>
          <p:spPr bwMode="auto">
            <a:xfrm>
              <a:off x="5949950" y="5033964"/>
              <a:ext cx="85725" cy="212725"/>
            </a:xfrm>
            <a:custGeom>
              <a:avLst/>
              <a:gdLst>
                <a:gd name="T0" fmla="*/ 12 w 21"/>
                <a:gd name="T1" fmla="*/ 8 h 52"/>
                <a:gd name="T2" fmla="*/ 10 w 21"/>
                <a:gd name="T3" fmla="*/ 8 h 52"/>
                <a:gd name="T4" fmla="*/ 8 w 21"/>
                <a:gd name="T5" fmla="*/ 8 h 52"/>
                <a:gd name="T6" fmla="*/ 6 w 21"/>
                <a:gd name="T7" fmla="*/ 8 h 52"/>
                <a:gd name="T8" fmla="*/ 6 w 21"/>
                <a:gd name="T9" fmla="*/ 6 h 52"/>
                <a:gd name="T10" fmla="*/ 7 w 21"/>
                <a:gd name="T11" fmla="*/ 8 h 52"/>
                <a:gd name="T12" fmla="*/ 7 w 21"/>
                <a:gd name="T13" fmla="*/ 5 h 52"/>
                <a:gd name="T14" fmla="*/ 5 w 21"/>
                <a:gd name="T15" fmla="*/ 4 h 52"/>
                <a:gd name="T16" fmla="*/ 4 w 21"/>
                <a:gd name="T17" fmla="*/ 2 h 52"/>
                <a:gd name="T18" fmla="*/ 5 w 21"/>
                <a:gd name="T19" fmla="*/ 1 h 52"/>
                <a:gd name="T20" fmla="*/ 4 w 21"/>
                <a:gd name="T21" fmla="*/ 4 h 52"/>
                <a:gd name="T22" fmla="*/ 4 w 21"/>
                <a:gd name="T23" fmla="*/ 7 h 52"/>
                <a:gd name="T24" fmla="*/ 4 w 21"/>
                <a:gd name="T25" fmla="*/ 7 h 52"/>
                <a:gd name="T26" fmla="*/ 4 w 21"/>
                <a:gd name="T27" fmla="*/ 10 h 52"/>
                <a:gd name="T28" fmla="*/ 4 w 21"/>
                <a:gd name="T29" fmla="*/ 9 h 52"/>
                <a:gd name="T30" fmla="*/ 4 w 21"/>
                <a:gd name="T31" fmla="*/ 11 h 52"/>
                <a:gd name="T32" fmla="*/ 3 w 21"/>
                <a:gd name="T33" fmla="*/ 11 h 52"/>
                <a:gd name="T34" fmla="*/ 3 w 21"/>
                <a:gd name="T35" fmla="*/ 13 h 52"/>
                <a:gd name="T36" fmla="*/ 2 w 21"/>
                <a:gd name="T37" fmla="*/ 12 h 52"/>
                <a:gd name="T38" fmla="*/ 1 w 21"/>
                <a:gd name="T39" fmla="*/ 12 h 52"/>
                <a:gd name="T40" fmla="*/ 1 w 21"/>
                <a:gd name="T41" fmla="*/ 13 h 52"/>
                <a:gd name="T42" fmla="*/ 1 w 21"/>
                <a:gd name="T43" fmla="*/ 18 h 52"/>
                <a:gd name="T44" fmla="*/ 2 w 21"/>
                <a:gd name="T45" fmla="*/ 19 h 52"/>
                <a:gd name="T46" fmla="*/ 1 w 21"/>
                <a:gd name="T47" fmla="*/ 22 h 52"/>
                <a:gd name="T48" fmla="*/ 2 w 21"/>
                <a:gd name="T49" fmla="*/ 25 h 52"/>
                <a:gd name="T50" fmla="*/ 3 w 21"/>
                <a:gd name="T51" fmla="*/ 26 h 52"/>
                <a:gd name="T52" fmla="*/ 4 w 21"/>
                <a:gd name="T53" fmla="*/ 27 h 52"/>
                <a:gd name="T54" fmla="*/ 4 w 21"/>
                <a:gd name="T55" fmla="*/ 30 h 52"/>
                <a:gd name="T56" fmla="*/ 4 w 21"/>
                <a:gd name="T57" fmla="*/ 32 h 52"/>
                <a:gd name="T58" fmla="*/ 5 w 21"/>
                <a:gd name="T59" fmla="*/ 35 h 52"/>
                <a:gd name="T60" fmla="*/ 6 w 21"/>
                <a:gd name="T61" fmla="*/ 38 h 52"/>
                <a:gd name="T62" fmla="*/ 7 w 21"/>
                <a:gd name="T63" fmla="*/ 40 h 52"/>
                <a:gd name="T64" fmla="*/ 9 w 21"/>
                <a:gd name="T65" fmla="*/ 41 h 52"/>
                <a:gd name="T66" fmla="*/ 9 w 21"/>
                <a:gd name="T67" fmla="*/ 43 h 52"/>
                <a:gd name="T68" fmla="*/ 10 w 21"/>
                <a:gd name="T69" fmla="*/ 45 h 52"/>
                <a:gd name="T70" fmla="*/ 12 w 21"/>
                <a:gd name="T71" fmla="*/ 46 h 52"/>
                <a:gd name="T72" fmla="*/ 12 w 21"/>
                <a:gd name="T73" fmla="*/ 49 h 52"/>
                <a:gd name="T74" fmla="*/ 14 w 21"/>
                <a:gd name="T75" fmla="*/ 50 h 52"/>
                <a:gd name="T76" fmla="*/ 15 w 21"/>
                <a:gd name="T77" fmla="*/ 50 h 52"/>
                <a:gd name="T78" fmla="*/ 16 w 21"/>
                <a:gd name="T79" fmla="*/ 51 h 52"/>
                <a:gd name="T80" fmla="*/ 18 w 21"/>
                <a:gd name="T81" fmla="*/ 47 h 52"/>
                <a:gd name="T82" fmla="*/ 17 w 21"/>
                <a:gd name="T83" fmla="*/ 45 h 52"/>
                <a:gd name="T84" fmla="*/ 18 w 21"/>
                <a:gd name="T85" fmla="*/ 44 h 52"/>
                <a:gd name="T86" fmla="*/ 17 w 21"/>
                <a:gd name="T87" fmla="*/ 43 h 52"/>
                <a:gd name="T88" fmla="*/ 17 w 21"/>
                <a:gd name="T89" fmla="*/ 40 h 52"/>
                <a:gd name="T90" fmla="*/ 18 w 21"/>
                <a:gd name="T91" fmla="*/ 39 h 52"/>
                <a:gd name="T92" fmla="*/ 19 w 21"/>
                <a:gd name="T93" fmla="*/ 38 h 52"/>
                <a:gd name="T94" fmla="*/ 20 w 21"/>
                <a:gd name="T95" fmla="*/ 37 h 52"/>
                <a:gd name="T96" fmla="*/ 19 w 21"/>
                <a:gd name="T97" fmla="*/ 34 h 52"/>
                <a:gd name="T98" fmla="*/ 20 w 21"/>
                <a:gd name="T99" fmla="*/ 31 h 52"/>
                <a:gd name="T100" fmla="*/ 18 w 21"/>
                <a:gd name="T101" fmla="*/ 31 h 52"/>
                <a:gd name="T102" fmla="*/ 16 w 21"/>
                <a:gd name="T103" fmla="*/ 28 h 52"/>
                <a:gd name="T104" fmla="*/ 15 w 21"/>
                <a:gd name="T105" fmla="*/ 26 h 52"/>
                <a:gd name="T106" fmla="*/ 14 w 21"/>
                <a:gd name="T107" fmla="*/ 23 h 52"/>
                <a:gd name="T108" fmla="*/ 15 w 21"/>
                <a:gd name="T109" fmla="*/ 22 h 52"/>
                <a:gd name="T110" fmla="*/ 15 w 21"/>
                <a:gd name="T111" fmla="*/ 19 h 52"/>
                <a:gd name="T112" fmla="*/ 14 w 21"/>
                <a:gd name="T113" fmla="*/ 17 h 52"/>
                <a:gd name="T114" fmla="*/ 14 w 21"/>
                <a:gd name="T115" fmla="*/ 15 h 52"/>
                <a:gd name="T116" fmla="*/ 13 w 21"/>
                <a:gd name="T117" fmla="*/ 14 h 52"/>
                <a:gd name="T118" fmla="*/ 12 w 21"/>
                <a:gd name="T119" fmla="*/ 11 h 52"/>
                <a:gd name="T120" fmla="*/ 13 w 21"/>
                <a:gd name="T121" fmla="*/ 11 h 52"/>
                <a:gd name="T122" fmla="*/ 12 w 21"/>
                <a:gd name="T123" fmla="*/ 8 h 52"/>
                <a:gd name="T124" fmla="*/ 12 w 21"/>
                <a:gd name="T12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" h="52">
                  <a:moveTo>
                    <a:pt x="12" y="8"/>
                  </a:moveTo>
                  <a:cubicBezTo>
                    <a:pt x="13" y="9"/>
                    <a:pt x="11" y="7"/>
                    <a:pt x="12" y="8"/>
                  </a:cubicBezTo>
                  <a:cubicBezTo>
                    <a:pt x="12" y="10"/>
                    <a:pt x="11" y="8"/>
                    <a:pt x="11" y="8"/>
                  </a:cubicBezTo>
                  <a:cubicBezTo>
                    <a:pt x="12" y="8"/>
                    <a:pt x="9" y="10"/>
                    <a:pt x="10" y="8"/>
                  </a:cubicBezTo>
                  <a:cubicBezTo>
                    <a:pt x="9" y="7"/>
                    <a:pt x="9" y="6"/>
                    <a:pt x="9" y="7"/>
                  </a:cubicBezTo>
                  <a:cubicBezTo>
                    <a:pt x="10" y="6"/>
                    <a:pt x="8" y="9"/>
                    <a:pt x="8" y="8"/>
                  </a:cubicBezTo>
                  <a:cubicBezTo>
                    <a:pt x="8" y="9"/>
                    <a:pt x="8" y="7"/>
                    <a:pt x="7" y="8"/>
                  </a:cubicBezTo>
                  <a:cubicBezTo>
                    <a:pt x="7" y="9"/>
                    <a:pt x="7" y="9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5"/>
                    <a:pt x="6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7" y="7"/>
                    <a:pt x="7" y="8"/>
                  </a:cubicBezTo>
                  <a:cubicBezTo>
                    <a:pt x="6" y="9"/>
                    <a:pt x="7" y="9"/>
                    <a:pt x="7" y="7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5" y="3"/>
                    <a:pt x="5" y="1"/>
                    <a:pt x="5" y="3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2"/>
                    <a:pt x="5" y="5"/>
                    <a:pt x="5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5" y="3"/>
                    <a:pt x="4" y="4"/>
                  </a:cubicBezTo>
                  <a:cubicBezTo>
                    <a:pt x="3" y="4"/>
                    <a:pt x="4" y="7"/>
                    <a:pt x="4" y="6"/>
                  </a:cubicBezTo>
                  <a:cubicBezTo>
                    <a:pt x="3" y="7"/>
                    <a:pt x="3" y="6"/>
                    <a:pt x="4" y="7"/>
                  </a:cubicBezTo>
                  <a:cubicBezTo>
                    <a:pt x="5" y="8"/>
                    <a:pt x="3" y="7"/>
                    <a:pt x="3" y="6"/>
                  </a:cubicBezTo>
                  <a:cubicBezTo>
                    <a:pt x="3" y="7"/>
                    <a:pt x="4" y="6"/>
                    <a:pt x="4" y="7"/>
                  </a:cubicBezTo>
                  <a:cubicBezTo>
                    <a:pt x="4" y="7"/>
                    <a:pt x="5" y="8"/>
                    <a:pt x="4" y="8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5" y="9"/>
                    <a:pt x="6" y="9"/>
                    <a:pt x="4" y="9"/>
                  </a:cubicBezTo>
                  <a:cubicBezTo>
                    <a:pt x="5" y="9"/>
                    <a:pt x="6" y="9"/>
                    <a:pt x="5" y="10"/>
                  </a:cubicBezTo>
                  <a:cubicBezTo>
                    <a:pt x="5" y="10"/>
                    <a:pt x="5" y="11"/>
                    <a:pt x="4" y="11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2" y="13"/>
                    <a:pt x="4" y="12"/>
                    <a:pt x="3" y="11"/>
                  </a:cubicBezTo>
                  <a:cubicBezTo>
                    <a:pt x="3" y="12"/>
                    <a:pt x="2" y="12"/>
                    <a:pt x="2" y="13"/>
                  </a:cubicBezTo>
                  <a:cubicBezTo>
                    <a:pt x="3" y="12"/>
                    <a:pt x="2" y="14"/>
                    <a:pt x="3" y="13"/>
                  </a:cubicBezTo>
                  <a:cubicBezTo>
                    <a:pt x="2" y="15"/>
                    <a:pt x="3" y="13"/>
                    <a:pt x="3" y="14"/>
                  </a:cubicBezTo>
                  <a:cubicBezTo>
                    <a:pt x="3" y="14"/>
                    <a:pt x="2" y="15"/>
                    <a:pt x="2" y="12"/>
                  </a:cubicBezTo>
                  <a:cubicBezTo>
                    <a:pt x="2" y="12"/>
                    <a:pt x="0" y="10"/>
                    <a:pt x="1" y="12"/>
                  </a:cubicBezTo>
                  <a:cubicBezTo>
                    <a:pt x="1" y="14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6"/>
                    <a:pt x="1" y="16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2" y="18"/>
                    <a:pt x="2" y="18"/>
                    <a:pt x="2" y="17"/>
                  </a:cubicBezTo>
                  <a:cubicBezTo>
                    <a:pt x="2" y="18"/>
                    <a:pt x="2" y="17"/>
                    <a:pt x="2" y="19"/>
                  </a:cubicBezTo>
                  <a:cubicBezTo>
                    <a:pt x="2" y="20"/>
                    <a:pt x="0" y="21"/>
                    <a:pt x="1" y="21"/>
                  </a:cubicBezTo>
                  <a:cubicBezTo>
                    <a:pt x="1" y="20"/>
                    <a:pt x="2" y="20"/>
                    <a:pt x="1" y="22"/>
                  </a:cubicBezTo>
                  <a:cubicBezTo>
                    <a:pt x="2" y="23"/>
                    <a:pt x="0" y="24"/>
                    <a:pt x="1" y="24"/>
                  </a:cubicBezTo>
                  <a:cubicBezTo>
                    <a:pt x="1" y="25"/>
                    <a:pt x="2" y="25"/>
                    <a:pt x="2" y="25"/>
                  </a:cubicBezTo>
                  <a:cubicBezTo>
                    <a:pt x="1" y="26"/>
                    <a:pt x="1" y="27"/>
                    <a:pt x="1" y="26"/>
                  </a:cubicBezTo>
                  <a:cubicBezTo>
                    <a:pt x="2" y="25"/>
                    <a:pt x="2" y="26"/>
                    <a:pt x="3" y="26"/>
                  </a:cubicBezTo>
                  <a:cubicBezTo>
                    <a:pt x="2" y="24"/>
                    <a:pt x="3" y="23"/>
                    <a:pt x="3" y="25"/>
                  </a:cubicBezTo>
                  <a:cubicBezTo>
                    <a:pt x="2" y="25"/>
                    <a:pt x="3" y="25"/>
                    <a:pt x="4" y="27"/>
                  </a:cubicBezTo>
                  <a:cubicBezTo>
                    <a:pt x="4" y="27"/>
                    <a:pt x="6" y="27"/>
                    <a:pt x="4" y="28"/>
                  </a:cubicBezTo>
                  <a:cubicBezTo>
                    <a:pt x="3" y="28"/>
                    <a:pt x="4" y="29"/>
                    <a:pt x="4" y="30"/>
                  </a:cubicBezTo>
                  <a:cubicBezTo>
                    <a:pt x="3" y="30"/>
                    <a:pt x="5" y="31"/>
                    <a:pt x="4" y="29"/>
                  </a:cubicBezTo>
                  <a:cubicBezTo>
                    <a:pt x="4" y="30"/>
                    <a:pt x="5" y="30"/>
                    <a:pt x="4" y="32"/>
                  </a:cubicBezTo>
                  <a:cubicBezTo>
                    <a:pt x="5" y="35"/>
                    <a:pt x="5" y="34"/>
                    <a:pt x="4" y="33"/>
                  </a:cubicBezTo>
                  <a:cubicBezTo>
                    <a:pt x="6" y="34"/>
                    <a:pt x="4" y="34"/>
                    <a:pt x="5" y="35"/>
                  </a:cubicBezTo>
                  <a:cubicBezTo>
                    <a:pt x="5" y="36"/>
                    <a:pt x="5" y="35"/>
                    <a:pt x="5" y="36"/>
                  </a:cubicBezTo>
                  <a:cubicBezTo>
                    <a:pt x="6" y="37"/>
                    <a:pt x="7" y="39"/>
                    <a:pt x="6" y="38"/>
                  </a:cubicBezTo>
                  <a:cubicBezTo>
                    <a:pt x="7" y="38"/>
                    <a:pt x="4" y="38"/>
                    <a:pt x="6" y="39"/>
                  </a:cubicBezTo>
                  <a:cubicBezTo>
                    <a:pt x="6" y="41"/>
                    <a:pt x="8" y="39"/>
                    <a:pt x="7" y="40"/>
                  </a:cubicBezTo>
                  <a:cubicBezTo>
                    <a:pt x="7" y="42"/>
                    <a:pt x="8" y="41"/>
                    <a:pt x="9" y="42"/>
                  </a:cubicBezTo>
                  <a:cubicBezTo>
                    <a:pt x="9" y="41"/>
                    <a:pt x="9" y="40"/>
                    <a:pt x="9" y="41"/>
                  </a:cubicBezTo>
                  <a:cubicBezTo>
                    <a:pt x="9" y="41"/>
                    <a:pt x="10" y="42"/>
                    <a:pt x="10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9" y="44"/>
                    <a:pt x="10" y="44"/>
                  </a:cubicBezTo>
                  <a:cubicBezTo>
                    <a:pt x="11" y="44"/>
                    <a:pt x="9" y="44"/>
                    <a:pt x="10" y="45"/>
                  </a:cubicBezTo>
                  <a:cubicBezTo>
                    <a:pt x="11" y="45"/>
                    <a:pt x="11" y="47"/>
                    <a:pt x="11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1" y="48"/>
                  </a:cubicBezTo>
                  <a:cubicBezTo>
                    <a:pt x="12" y="48"/>
                    <a:pt x="12" y="49"/>
                    <a:pt x="12" y="49"/>
                  </a:cubicBezTo>
                  <a:cubicBezTo>
                    <a:pt x="12" y="50"/>
                    <a:pt x="12" y="50"/>
                    <a:pt x="13" y="49"/>
                  </a:cubicBezTo>
                  <a:cubicBezTo>
                    <a:pt x="14" y="50"/>
                    <a:pt x="14" y="52"/>
                    <a:pt x="14" y="50"/>
                  </a:cubicBezTo>
                  <a:cubicBezTo>
                    <a:pt x="14" y="50"/>
                    <a:pt x="14" y="51"/>
                    <a:pt x="14" y="51"/>
                  </a:cubicBezTo>
                  <a:cubicBezTo>
                    <a:pt x="14" y="49"/>
                    <a:pt x="15" y="50"/>
                    <a:pt x="15" y="50"/>
                  </a:cubicBezTo>
                  <a:cubicBezTo>
                    <a:pt x="15" y="50"/>
                    <a:pt x="15" y="51"/>
                    <a:pt x="16" y="51"/>
                  </a:cubicBezTo>
                  <a:cubicBezTo>
                    <a:pt x="16" y="50"/>
                    <a:pt x="16" y="50"/>
                    <a:pt x="16" y="51"/>
                  </a:cubicBezTo>
                  <a:cubicBezTo>
                    <a:pt x="17" y="48"/>
                    <a:pt x="17" y="52"/>
                    <a:pt x="17" y="49"/>
                  </a:cubicBezTo>
                  <a:cubicBezTo>
                    <a:pt x="18" y="48"/>
                    <a:pt x="17" y="47"/>
                    <a:pt x="18" y="47"/>
                  </a:cubicBezTo>
                  <a:cubicBezTo>
                    <a:pt x="18" y="47"/>
                    <a:pt x="19" y="47"/>
                    <a:pt x="18" y="46"/>
                  </a:cubicBezTo>
                  <a:cubicBezTo>
                    <a:pt x="18" y="45"/>
                    <a:pt x="17" y="44"/>
                    <a:pt x="17" y="45"/>
                  </a:cubicBezTo>
                  <a:cubicBezTo>
                    <a:pt x="17" y="46"/>
                    <a:pt x="16" y="45"/>
                    <a:pt x="17" y="45"/>
                  </a:cubicBezTo>
                  <a:cubicBezTo>
                    <a:pt x="17" y="44"/>
                    <a:pt x="17" y="44"/>
                    <a:pt x="18" y="44"/>
                  </a:cubicBezTo>
                  <a:cubicBezTo>
                    <a:pt x="16" y="45"/>
                    <a:pt x="17" y="46"/>
                    <a:pt x="17" y="46"/>
                  </a:cubicBezTo>
                  <a:cubicBezTo>
                    <a:pt x="17" y="46"/>
                    <a:pt x="17" y="45"/>
                    <a:pt x="17" y="43"/>
                  </a:cubicBezTo>
                  <a:cubicBezTo>
                    <a:pt x="16" y="43"/>
                    <a:pt x="18" y="39"/>
                    <a:pt x="17" y="41"/>
                  </a:cubicBezTo>
                  <a:cubicBezTo>
                    <a:pt x="17" y="41"/>
                    <a:pt x="16" y="39"/>
                    <a:pt x="17" y="40"/>
                  </a:cubicBezTo>
                  <a:cubicBezTo>
                    <a:pt x="17" y="40"/>
                    <a:pt x="15" y="41"/>
                    <a:pt x="17" y="39"/>
                  </a:cubicBezTo>
                  <a:cubicBezTo>
                    <a:pt x="18" y="38"/>
                    <a:pt x="19" y="39"/>
                    <a:pt x="18" y="39"/>
                  </a:cubicBezTo>
                  <a:cubicBezTo>
                    <a:pt x="19" y="40"/>
                    <a:pt x="19" y="38"/>
                    <a:pt x="19" y="38"/>
                  </a:cubicBezTo>
                  <a:cubicBezTo>
                    <a:pt x="19" y="38"/>
                    <a:pt x="20" y="38"/>
                    <a:pt x="19" y="38"/>
                  </a:cubicBezTo>
                  <a:cubicBezTo>
                    <a:pt x="20" y="40"/>
                    <a:pt x="20" y="37"/>
                    <a:pt x="20" y="38"/>
                  </a:cubicBezTo>
                  <a:cubicBezTo>
                    <a:pt x="18" y="38"/>
                    <a:pt x="20" y="39"/>
                    <a:pt x="20" y="37"/>
                  </a:cubicBezTo>
                  <a:cubicBezTo>
                    <a:pt x="20" y="37"/>
                    <a:pt x="21" y="37"/>
                    <a:pt x="20" y="36"/>
                  </a:cubicBezTo>
                  <a:cubicBezTo>
                    <a:pt x="21" y="37"/>
                    <a:pt x="19" y="35"/>
                    <a:pt x="19" y="34"/>
                  </a:cubicBezTo>
                  <a:cubicBezTo>
                    <a:pt x="19" y="33"/>
                    <a:pt x="19" y="34"/>
                    <a:pt x="19" y="33"/>
                  </a:cubicBezTo>
                  <a:cubicBezTo>
                    <a:pt x="19" y="32"/>
                    <a:pt x="19" y="31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8" y="32"/>
                    <a:pt x="18" y="31"/>
                    <a:pt x="18" y="31"/>
                  </a:cubicBezTo>
                  <a:cubicBezTo>
                    <a:pt x="17" y="32"/>
                    <a:pt x="19" y="30"/>
                    <a:pt x="17" y="29"/>
                  </a:cubicBezTo>
                  <a:cubicBezTo>
                    <a:pt x="17" y="30"/>
                    <a:pt x="17" y="28"/>
                    <a:pt x="16" y="28"/>
                  </a:cubicBezTo>
                  <a:cubicBezTo>
                    <a:pt x="15" y="26"/>
                    <a:pt x="16" y="26"/>
                    <a:pt x="16" y="25"/>
                  </a:cubicBezTo>
                  <a:cubicBezTo>
                    <a:pt x="15" y="25"/>
                    <a:pt x="16" y="26"/>
                    <a:pt x="15" y="26"/>
                  </a:cubicBezTo>
                  <a:cubicBezTo>
                    <a:pt x="14" y="25"/>
                    <a:pt x="16" y="25"/>
                    <a:pt x="14" y="24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3" y="23"/>
                    <a:pt x="14" y="23"/>
                  </a:cubicBezTo>
                  <a:cubicBezTo>
                    <a:pt x="13" y="23"/>
                    <a:pt x="13" y="23"/>
                    <a:pt x="15" y="22"/>
                  </a:cubicBezTo>
                  <a:cubicBezTo>
                    <a:pt x="14" y="21"/>
                    <a:pt x="15" y="21"/>
                    <a:pt x="16" y="19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8"/>
                    <a:pt x="15" y="20"/>
                    <a:pt x="15" y="18"/>
                  </a:cubicBezTo>
                  <a:cubicBezTo>
                    <a:pt x="15" y="17"/>
                    <a:pt x="14" y="18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4" y="16"/>
                    <a:pt x="14" y="15"/>
                  </a:cubicBezTo>
                  <a:cubicBezTo>
                    <a:pt x="13" y="13"/>
                    <a:pt x="14" y="13"/>
                    <a:pt x="13" y="14"/>
                  </a:cubicBezTo>
                  <a:cubicBezTo>
                    <a:pt x="12" y="16"/>
                    <a:pt x="14" y="15"/>
                    <a:pt x="13" y="14"/>
                  </a:cubicBezTo>
                  <a:cubicBezTo>
                    <a:pt x="13" y="14"/>
                    <a:pt x="13" y="14"/>
                    <a:pt x="12" y="12"/>
                  </a:cubicBezTo>
                  <a:cubicBezTo>
                    <a:pt x="13" y="12"/>
                    <a:pt x="12" y="14"/>
                    <a:pt x="12" y="11"/>
                  </a:cubicBezTo>
                  <a:cubicBezTo>
                    <a:pt x="12" y="9"/>
                    <a:pt x="13" y="10"/>
                    <a:pt x="12" y="10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3" y="9"/>
                    <a:pt x="12" y="10"/>
                    <a:pt x="12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7"/>
                    <a:pt x="12" y="6"/>
                    <a:pt x="12" y="5"/>
                  </a:cubicBezTo>
                </a:path>
              </a:pathLst>
            </a:custGeom>
            <a:solidFill>
              <a:srgbClr val="24A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iŝľîḋe"/>
            <p:cNvSpPr/>
            <p:nvPr/>
          </p:nvSpPr>
          <p:spPr bwMode="auto">
            <a:xfrm>
              <a:off x="5918200" y="4940301"/>
              <a:ext cx="80963" cy="209550"/>
            </a:xfrm>
            <a:custGeom>
              <a:avLst/>
              <a:gdLst>
                <a:gd name="T0" fmla="*/ 12 w 20"/>
                <a:gd name="T1" fmla="*/ 7 h 51"/>
                <a:gd name="T2" fmla="*/ 9 w 20"/>
                <a:gd name="T3" fmla="*/ 8 h 51"/>
                <a:gd name="T4" fmla="*/ 8 w 20"/>
                <a:gd name="T5" fmla="*/ 7 h 51"/>
                <a:gd name="T6" fmla="*/ 6 w 20"/>
                <a:gd name="T7" fmla="*/ 8 h 51"/>
                <a:gd name="T8" fmla="*/ 6 w 20"/>
                <a:gd name="T9" fmla="*/ 6 h 51"/>
                <a:gd name="T10" fmla="*/ 6 w 20"/>
                <a:gd name="T11" fmla="*/ 7 h 51"/>
                <a:gd name="T12" fmla="*/ 6 w 20"/>
                <a:gd name="T13" fmla="*/ 4 h 51"/>
                <a:gd name="T14" fmla="*/ 4 w 20"/>
                <a:gd name="T15" fmla="*/ 4 h 51"/>
                <a:gd name="T16" fmla="*/ 4 w 20"/>
                <a:gd name="T17" fmla="*/ 2 h 51"/>
                <a:gd name="T18" fmla="*/ 4 w 20"/>
                <a:gd name="T19" fmla="*/ 1 h 51"/>
                <a:gd name="T20" fmla="*/ 4 w 20"/>
                <a:gd name="T21" fmla="*/ 3 h 51"/>
                <a:gd name="T22" fmla="*/ 4 w 20"/>
                <a:gd name="T23" fmla="*/ 7 h 51"/>
                <a:gd name="T24" fmla="*/ 4 w 20"/>
                <a:gd name="T25" fmla="*/ 7 h 51"/>
                <a:gd name="T26" fmla="*/ 4 w 20"/>
                <a:gd name="T27" fmla="*/ 9 h 51"/>
                <a:gd name="T28" fmla="*/ 4 w 20"/>
                <a:gd name="T29" fmla="*/ 9 h 51"/>
                <a:gd name="T30" fmla="*/ 3 w 20"/>
                <a:gd name="T31" fmla="*/ 10 h 51"/>
                <a:gd name="T32" fmla="*/ 3 w 20"/>
                <a:gd name="T33" fmla="*/ 10 h 51"/>
                <a:gd name="T34" fmla="*/ 2 w 20"/>
                <a:gd name="T35" fmla="*/ 13 h 51"/>
                <a:gd name="T36" fmla="*/ 2 w 20"/>
                <a:gd name="T37" fmla="*/ 11 h 51"/>
                <a:gd name="T38" fmla="*/ 0 w 20"/>
                <a:gd name="T39" fmla="*/ 12 h 51"/>
                <a:gd name="T40" fmla="*/ 1 w 20"/>
                <a:gd name="T41" fmla="*/ 13 h 51"/>
                <a:gd name="T42" fmla="*/ 1 w 20"/>
                <a:gd name="T43" fmla="*/ 18 h 51"/>
                <a:gd name="T44" fmla="*/ 1 w 20"/>
                <a:gd name="T45" fmla="*/ 18 h 51"/>
                <a:gd name="T46" fmla="*/ 0 w 20"/>
                <a:gd name="T47" fmla="*/ 22 h 51"/>
                <a:gd name="T48" fmla="*/ 1 w 20"/>
                <a:gd name="T49" fmla="*/ 25 h 51"/>
                <a:gd name="T50" fmla="*/ 2 w 20"/>
                <a:gd name="T51" fmla="*/ 25 h 51"/>
                <a:gd name="T52" fmla="*/ 3 w 20"/>
                <a:gd name="T53" fmla="*/ 26 h 51"/>
                <a:gd name="T54" fmla="*/ 3 w 20"/>
                <a:gd name="T55" fmla="*/ 29 h 51"/>
                <a:gd name="T56" fmla="*/ 4 w 20"/>
                <a:gd name="T57" fmla="*/ 31 h 51"/>
                <a:gd name="T58" fmla="*/ 4 w 20"/>
                <a:gd name="T59" fmla="*/ 34 h 51"/>
                <a:gd name="T60" fmla="*/ 5 w 20"/>
                <a:gd name="T61" fmla="*/ 37 h 51"/>
                <a:gd name="T62" fmla="*/ 7 w 20"/>
                <a:gd name="T63" fmla="*/ 39 h 51"/>
                <a:gd name="T64" fmla="*/ 9 w 20"/>
                <a:gd name="T65" fmla="*/ 40 h 51"/>
                <a:gd name="T66" fmla="*/ 8 w 20"/>
                <a:gd name="T67" fmla="*/ 43 h 51"/>
                <a:gd name="T68" fmla="*/ 10 w 20"/>
                <a:gd name="T69" fmla="*/ 45 h 51"/>
                <a:gd name="T70" fmla="*/ 12 w 20"/>
                <a:gd name="T71" fmla="*/ 46 h 51"/>
                <a:gd name="T72" fmla="*/ 11 w 20"/>
                <a:gd name="T73" fmla="*/ 49 h 51"/>
                <a:gd name="T74" fmla="*/ 13 w 20"/>
                <a:gd name="T75" fmla="*/ 50 h 51"/>
                <a:gd name="T76" fmla="*/ 15 w 20"/>
                <a:gd name="T77" fmla="*/ 49 h 51"/>
                <a:gd name="T78" fmla="*/ 16 w 20"/>
                <a:gd name="T79" fmla="*/ 50 h 51"/>
                <a:gd name="T80" fmla="*/ 17 w 20"/>
                <a:gd name="T81" fmla="*/ 46 h 51"/>
                <a:gd name="T82" fmla="*/ 17 w 20"/>
                <a:gd name="T83" fmla="*/ 44 h 51"/>
                <a:gd name="T84" fmla="*/ 17 w 20"/>
                <a:gd name="T85" fmla="*/ 43 h 51"/>
                <a:gd name="T86" fmla="*/ 17 w 20"/>
                <a:gd name="T87" fmla="*/ 43 h 51"/>
                <a:gd name="T88" fmla="*/ 17 w 20"/>
                <a:gd name="T89" fmla="*/ 39 h 51"/>
                <a:gd name="T90" fmla="*/ 18 w 20"/>
                <a:gd name="T91" fmla="*/ 38 h 51"/>
                <a:gd name="T92" fmla="*/ 19 w 20"/>
                <a:gd name="T93" fmla="*/ 38 h 51"/>
                <a:gd name="T94" fmla="*/ 20 w 20"/>
                <a:gd name="T95" fmla="*/ 37 h 51"/>
                <a:gd name="T96" fmla="*/ 19 w 20"/>
                <a:gd name="T97" fmla="*/ 34 h 51"/>
                <a:gd name="T98" fmla="*/ 19 w 20"/>
                <a:gd name="T99" fmla="*/ 30 h 51"/>
                <a:gd name="T100" fmla="*/ 18 w 20"/>
                <a:gd name="T101" fmla="*/ 30 h 51"/>
                <a:gd name="T102" fmla="*/ 16 w 20"/>
                <a:gd name="T103" fmla="*/ 27 h 51"/>
                <a:gd name="T104" fmla="*/ 14 w 20"/>
                <a:gd name="T105" fmla="*/ 25 h 51"/>
                <a:gd name="T106" fmla="*/ 13 w 20"/>
                <a:gd name="T107" fmla="*/ 22 h 51"/>
                <a:gd name="T108" fmla="*/ 14 w 20"/>
                <a:gd name="T109" fmla="*/ 21 h 51"/>
                <a:gd name="T110" fmla="*/ 15 w 20"/>
                <a:gd name="T111" fmla="*/ 18 h 51"/>
                <a:gd name="T112" fmla="*/ 14 w 20"/>
                <a:gd name="T113" fmla="*/ 16 h 51"/>
                <a:gd name="T114" fmla="*/ 14 w 20"/>
                <a:gd name="T115" fmla="*/ 14 h 51"/>
                <a:gd name="T116" fmla="*/ 12 w 20"/>
                <a:gd name="T117" fmla="*/ 13 h 51"/>
                <a:gd name="T118" fmla="*/ 11 w 20"/>
                <a:gd name="T119" fmla="*/ 11 h 51"/>
                <a:gd name="T120" fmla="*/ 12 w 20"/>
                <a:gd name="T121" fmla="*/ 10 h 51"/>
                <a:gd name="T122" fmla="*/ 12 w 20"/>
                <a:gd name="T123" fmla="*/ 7 h 51"/>
                <a:gd name="T124" fmla="*/ 12 w 20"/>
                <a:gd name="T125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" h="51">
                  <a:moveTo>
                    <a:pt x="12" y="7"/>
                  </a:moveTo>
                  <a:cubicBezTo>
                    <a:pt x="13" y="8"/>
                    <a:pt x="11" y="7"/>
                    <a:pt x="12" y="7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7"/>
                    <a:pt x="9" y="9"/>
                    <a:pt x="9" y="8"/>
                  </a:cubicBezTo>
                  <a:cubicBezTo>
                    <a:pt x="8" y="7"/>
                    <a:pt x="8" y="6"/>
                    <a:pt x="9" y="6"/>
                  </a:cubicBezTo>
                  <a:cubicBezTo>
                    <a:pt x="9" y="6"/>
                    <a:pt x="8" y="8"/>
                    <a:pt x="8" y="7"/>
                  </a:cubicBezTo>
                  <a:cubicBezTo>
                    <a:pt x="7" y="8"/>
                    <a:pt x="7" y="7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7" y="6"/>
                  </a:cubicBezTo>
                  <a:cubicBezTo>
                    <a:pt x="7" y="5"/>
                    <a:pt x="5" y="6"/>
                    <a:pt x="6" y="6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6"/>
                    <a:pt x="6" y="7"/>
                  </a:cubicBezTo>
                  <a:cubicBezTo>
                    <a:pt x="6" y="8"/>
                    <a:pt x="7" y="8"/>
                    <a:pt x="6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3"/>
                    <a:pt x="5" y="4"/>
                  </a:cubicBezTo>
                  <a:cubicBezTo>
                    <a:pt x="6" y="3"/>
                    <a:pt x="4" y="3"/>
                    <a:pt x="4" y="4"/>
                  </a:cubicBezTo>
                  <a:cubicBezTo>
                    <a:pt x="5" y="3"/>
                    <a:pt x="5" y="1"/>
                    <a:pt x="4" y="2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"/>
                    <a:pt x="5" y="4"/>
                    <a:pt x="4" y="1"/>
                  </a:cubicBezTo>
                  <a:cubicBezTo>
                    <a:pt x="4" y="1"/>
                    <a:pt x="5" y="1"/>
                    <a:pt x="4" y="1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3" y="2"/>
                    <a:pt x="5" y="3"/>
                    <a:pt x="4" y="3"/>
                  </a:cubicBezTo>
                  <a:cubicBezTo>
                    <a:pt x="2" y="3"/>
                    <a:pt x="3" y="7"/>
                    <a:pt x="3" y="5"/>
                  </a:cubicBezTo>
                  <a:cubicBezTo>
                    <a:pt x="2" y="6"/>
                    <a:pt x="3" y="6"/>
                    <a:pt x="4" y="7"/>
                  </a:cubicBezTo>
                  <a:cubicBezTo>
                    <a:pt x="4" y="7"/>
                    <a:pt x="3" y="6"/>
                    <a:pt x="3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4" y="6"/>
                    <a:pt x="4" y="8"/>
                    <a:pt x="3" y="7"/>
                  </a:cubicBezTo>
                  <a:cubicBezTo>
                    <a:pt x="3" y="8"/>
                    <a:pt x="4" y="8"/>
                    <a:pt x="4" y="9"/>
                  </a:cubicBezTo>
                  <a:cubicBezTo>
                    <a:pt x="3" y="10"/>
                    <a:pt x="4" y="10"/>
                    <a:pt x="4" y="9"/>
                  </a:cubicBezTo>
                  <a:cubicBezTo>
                    <a:pt x="5" y="8"/>
                    <a:pt x="5" y="8"/>
                    <a:pt x="4" y="9"/>
                  </a:cubicBezTo>
                  <a:cubicBezTo>
                    <a:pt x="5" y="8"/>
                    <a:pt x="5" y="9"/>
                    <a:pt x="5" y="10"/>
                  </a:cubicBezTo>
                  <a:cubicBezTo>
                    <a:pt x="4" y="9"/>
                    <a:pt x="4" y="10"/>
                    <a:pt x="3" y="10"/>
                  </a:cubicBezTo>
                  <a:cubicBezTo>
                    <a:pt x="3" y="12"/>
                    <a:pt x="2" y="13"/>
                    <a:pt x="3" y="12"/>
                  </a:cubicBezTo>
                  <a:cubicBezTo>
                    <a:pt x="2" y="12"/>
                    <a:pt x="4" y="11"/>
                    <a:pt x="3" y="10"/>
                  </a:cubicBezTo>
                  <a:cubicBezTo>
                    <a:pt x="2" y="11"/>
                    <a:pt x="1" y="12"/>
                    <a:pt x="2" y="12"/>
                  </a:cubicBezTo>
                  <a:cubicBezTo>
                    <a:pt x="3" y="11"/>
                    <a:pt x="2" y="14"/>
                    <a:pt x="2" y="13"/>
                  </a:cubicBezTo>
                  <a:cubicBezTo>
                    <a:pt x="2" y="14"/>
                    <a:pt x="2" y="13"/>
                    <a:pt x="2" y="13"/>
                  </a:cubicBezTo>
                  <a:cubicBezTo>
                    <a:pt x="2" y="13"/>
                    <a:pt x="2" y="14"/>
                    <a:pt x="2" y="11"/>
                  </a:cubicBezTo>
                  <a:cubicBezTo>
                    <a:pt x="1" y="11"/>
                    <a:pt x="0" y="9"/>
                    <a:pt x="0" y="11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5"/>
                    <a:pt x="1" y="16"/>
                  </a:cubicBezTo>
                  <a:cubicBezTo>
                    <a:pt x="0" y="16"/>
                    <a:pt x="1" y="18"/>
                    <a:pt x="1" y="18"/>
                  </a:cubicBezTo>
                  <a:cubicBezTo>
                    <a:pt x="1" y="18"/>
                    <a:pt x="1" y="18"/>
                    <a:pt x="1" y="17"/>
                  </a:cubicBezTo>
                  <a:cubicBezTo>
                    <a:pt x="2" y="17"/>
                    <a:pt x="2" y="16"/>
                    <a:pt x="1" y="18"/>
                  </a:cubicBezTo>
                  <a:cubicBezTo>
                    <a:pt x="1" y="19"/>
                    <a:pt x="0" y="21"/>
                    <a:pt x="1" y="20"/>
                  </a:cubicBezTo>
                  <a:cubicBezTo>
                    <a:pt x="1" y="19"/>
                    <a:pt x="2" y="20"/>
                    <a:pt x="0" y="22"/>
                  </a:cubicBezTo>
                  <a:cubicBezTo>
                    <a:pt x="1" y="23"/>
                    <a:pt x="0" y="23"/>
                    <a:pt x="1" y="23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2" y="25"/>
                    <a:pt x="2" y="25"/>
                  </a:cubicBezTo>
                  <a:cubicBezTo>
                    <a:pt x="1" y="23"/>
                    <a:pt x="2" y="23"/>
                    <a:pt x="2" y="24"/>
                  </a:cubicBezTo>
                  <a:cubicBezTo>
                    <a:pt x="2" y="24"/>
                    <a:pt x="3" y="24"/>
                    <a:pt x="3" y="26"/>
                  </a:cubicBezTo>
                  <a:cubicBezTo>
                    <a:pt x="4" y="26"/>
                    <a:pt x="5" y="26"/>
                    <a:pt x="4" y="27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5" y="30"/>
                    <a:pt x="4" y="29"/>
                  </a:cubicBezTo>
                  <a:cubicBezTo>
                    <a:pt x="3" y="30"/>
                    <a:pt x="4" y="29"/>
                    <a:pt x="4" y="31"/>
                  </a:cubicBezTo>
                  <a:cubicBezTo>
                    <a:pt x="5" y="34"/>
                    <a:pt x="4" y="34"/>
                    <a:pt x="4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4" y="36"/>
                    <a:pt x="5" y="34"/>
                    <a:pt x="5" y="35"/>
                  </a:cubicBezTo>
                  <a:cubicBezTo>
                    <a:pt x="6" y="36"/>
                    <a:pt x="6" y="38"/>
                    <a:pt x="5" y="37"/>
                  </a:cubicBezTo>
                  <a:cubicBezTo>
                    <a:pt x="6" y="37"/>
                    <a:pt x="4" y="37"/>
                    <a:pt x="6" y="38"/>
                  </a:cubicBezTo>
                  <a:cubicBezTo>
                    <a:pt x="6" y="40"/>
                    <a:pt x="7" y="38"/>
                    <a:pt x="7" y="39"/>
                  </a:cubicBezTo>
                  <a:cubicBezTo>
                    <a:pt x="7" y="41"/>
                    <a:pt x="8" y="41"/>
                    <a:pt x="8" y="41"/>
                  </a:cubicBezTo>
                  <a:cubicBezTo>
                    <a:pt x="8" y="40"/>
                    <a:pt x="8" y="40"/>
                    <a:pt x="9" y="40"/>
                  </a:cubicBezTo>
                  <a:cubicBezTo>
                    <a:pt x="9" y="40"/>
                    <a:pt x="9" y="41"/>
                    <a:pt x="9" y="42"/>
                  </a:cubicBezTo>
                  <a:cubicBezTo>
                    <a:pt x="9" y="42"/>
                    <a:pt x="8" y="42"/>
                    <a:pt x="8" y="43"/>
                  </a:cubicBezTo>
                  <a:cubicBezTo>
                    <a:pt x="8" y="43"/>
                    <a:pt x="9" y="43"/>
                    <a:pt x="10" y="43"/>
                  </a:cubicBezTo>
                  <a:cubicBezTo>
                    <a:pt x="10" y="43"/>
                    <a:pt x="9" y="44"/>
                    <a:pt x="10" y="45"/>
                  </a:cubicBezTo>
                  <a:cubicBezTo>
                    <a:pt x="11" y="44"/>
                    <a:pt x="11" y="47"/>
                    <a:pt x="11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7"/>
                    <a:pt x="11" y="47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2" y="49"/>
                    <a:pt x="12" y="50"/>
                    <a:pt x="12" y="48"/>
                  </a:cubicBezTo>
                  <a:cubicBezTo>
                    <a:pt x="14" y="50"/>
                    <a:pt x="13" y="51"/>
                    <a:pt x="13" y="50"/>
                  </a:cubicBezTo>
                  <a:cubicBezTo>
                    <a:pt x="13" y="50"/>
                    <a:pt x="13" y="50"/>
                    <a:pt x="14" y="50"/>
                  </a:cubicBezTo>
                  <a:cubicBezTo>
                    <a:pt x="14" y="48"/>
                    <a:pt x="15" y="49"/>
                    <a:pt x="15" y="49"/>
                  </a:cubicBezTo>
                  <a:cubicBezTo>
                    <a:pt x="15" y="49"/>
                    <a:pt x="15" y="51"/>
                    <a:pt x="15" y="50"/>
                  </a:cubicBezTo>
                  <a:cubicBezTo>
                    <a:pt x="16" y="49"/>
                    <a:pt x="15" y="50"/>
                    <a:pt x="16" y="50"/>
                  </a:cubicBezTo>
                  <a:cubicBezTo>
                    <a:pt x="17" y="48"/>
                    <a:pt x="17" y="51"/>
                    <a:pt x="17" y="48"/>
                  </a:cubicBezTo>
                  <a:cubicBezTo>
                    <a:pt x="18" y="47"/>
                    <a:pt x="17" y="47"/>
                    <a:pt x="17" y="46"/>
                  </a:cubicBezTo>
                  <a:cubicBezTo>
                    <a:pt x="18" y="46"/>
                    <a:pt x="19" y="46"/>
                    <a:pt x="17" y="46"/>
                  </a:cubicBezTo>
                  <a:cubicBezTo>
                    <a:pt x="18" y="45"/>
                    <a:pt x="17" y="44"/>
                    <a:pt x="17" y="44"/>
                  </a:cubicBezTo>
                  <a:cubicBezTo>
                    <a:pt x="16" y="45"/>
                    <a:pt x="16" y="44"/>
                    <a:pt x="16" y="44"/>
                  </a:cubicBezTo>
                  <a:cubicBezTo>
                    <a:pt x="16" y="43"/>
                    <a:pt x="17" y="44"/>
                    <a:pt x="17" y="43"/>
                  </a:cubicBezTo>
                  <a:cubicBezTo>
                    <a:pt x="16" y="45"/>
                    <a:pt x="16" y="45"/>
                    <a:pt x="17" y="45"/>
                  </a:cubicBezTo>
                  <a:cubicBezTo>
                    <a:pt x="17" y="45"/>
                    <a:pt x="17" y="44"/>
                    <a:pt x="17" y="43"/>
                  </a:cubicBezTo>
                  <a:cubicBezTo>
                    <a:pt x="16" y="43"/>
                    <a:pt x="18" y="39"/>
                    <a:pt x="17" y="41"/>
                  </a:cubicBezTo>
                  <a:cubicBezTo>
                    <a:pt x="17" y="41"/>
                    <a:pt x="16" y="38"/>
                    <a:pt x="17" y="39"/>
                  </a:cubicBezTo>
                  <a:cubicBezTo>
                    <a:pt x="16" y="39"/>
                    <a:pt x="14" y="40"/>
                    <a:pt x="16" y="38"/>
                  </a:cubicBezTo>
                  <a:cubicBezTo>
                    <a:pt x="18" y="37"/>
                    <a:pt x="19" y="39"/>
                    <a:pt x="18" y="38"/>
                  </a:cubicBezTo>
                  <a:cubicBezTo>
                    <a:pt x="18" y="40"/>
                    <a:pt x="18" y="37"/>
                    <a:pt x="19" y="37"/>
                  </a:cubicBezTo>
                  <a:cubicBezTo>
                    <a:pt x="19" y="37"/>
                    <a:pt x="19" y="37"/>
                    <a:pt x="19" y="38"/>
                  </a:cubicBezTo>
                  <a:cubicBezTo>
                    <a:pt x="19" y="40"/>
                    <a:pt x="19" y="37"/>
                    <a:pt x="19" y="37"/>
                  </a:cubicBezTo>
                  <a:cubicBezTo>
                    <a:pt x="18" y="37"/>
                    <a:pt x="19" y="38"/>
                    <a:pt x="20" y="37"/>
                  </a:cubicBezTo>
                  <a:cubicBezTo>
                    <a:pt x="19" y="36"/>
                    <a:pt x="20" y="37"/>
                    <a:pt x="20" y="35"/>
                  </a:cubicBezTo>
                  <a:cubicBezTo>
                    <a:pt x="20" y="36"/>
                    <a:pt x="19" y="34"/>
                    <a:pt x="19" y="34"/>
                  </a:cubicBezTo>
                  <a:cubicBezTo>
                    <a:pt x="18" y="32"/>
                    <a:pt x="18" y="34"/>
                    <a:pt x="19" y="33"/>
                  </a:cubicBezTo>
                  <a:cubicBezTo>
                    <a:pt x="19" y="31"/>
                    <a:pt x="19" y="30"/>
                    <a:pt x="19" y="30"/>
                  </a:cubicBezTo>
                  <a:cubicBezTo>
                    <a:pt x="20" y="31"/>
                    <a:pt x="19" y="30"/>
                    <a:pt x="19" y="31"/>
                  </a:cubicBezTo>
                  <a:cubicBezTo>
                    <a:pt x="18" y="31"/>
                    <a:pt x="18" y="31"/>
                    <a:pt x="18" y="30"/>
                  </a:cubicBezTo>
                  <a:cubicBezTo>
                    <a:pt x="17" y="31"/>
                    <a:pt x="18" y="30"/>
                    <a:pt x="17" y="29"/>
                  </a:cubicBezTo>
                  <a:cubicBezTo>
                    <a:pt x="17" y="29"/>
                    <a:pt x="16" y="27"/>
                    <a:pt x="16" y="27"/>
                  </a:cubicBezTo>
                  <a:cubicBezTo>
                    <a:pt x="15" y="25"/>
                    <a:pt x="16" y="25"/>
                    <a:pt x="15" y="25"/>
                  </a:cubicBezTo>
                  <a:cubicBezTo>
                    <a:pt x="15" y="25"/>
                    <a:pt x="15" y="25"/>
                    <a:pt x="14" y="25"/>
                  </a:cubicBezTo>
                  <a:cubicBezTo>
                    <a:pt x="13" y="24"/>
                    <a:pt x="16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4" y="22"/>
                    <a:pt x="12" y="23"/>
                    <a:pt x="13" y="22"/>
                  </a:cubicBezTo>
                  <a:cubicBezTo>
                    <a:pt x="13" y="22"/>
                    <a:pt x="13" y="23"/>
                    <a:pt x="14" y="21"/>
                  </a:cubicBezTo>
                  <a:cubicBezTo>
                    <a:pt x="14" y="21"/>
                    <a:pt x="14" y="20"/>
                    <a:pt x="15" y="19"/>
                  </a:cubicBezTo>
                  <a:cubicBezTo>
                    <a:pt x="14" y="17"/>
                    <a:pt x="14" y="17"/>
                    <a:pt x="15" y="18"/>
                  </a:cubicBezTo>
                  <a:cubicBezTo>
                    <a:pt x="14" y="17"/>
                    <a:pt x="15" y="20"/>
                    <a:pt x="15" y="17"/>
                  </a:cubicBezTo>
                  <a:cubicBezTo>
                    <a:pt x="15" y="16"/>
                    <a:pt x="14" y="18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1" y="15"/>
                    <a:pt x="13" y="15"/>
                    <a:pt x="12" y="13"/>
                  </a:cubicBezTo>
                  <a:cubicBezTo>
                    <a:pt x="13" y="13"/>
                    <a:pt x="13" y="13"/>
                    <a:pt x="12" y="12"/>
                  </a:cubicBezTo>
                  <a:cubicBezTo>
                    <a:pt x="12" y="11"/>
                    <a:pt x="11" y="13"/>
                    <a:pt x="11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1"/>
                    <a:pt x="12" y="10"/>
                    <a:pt x="12" y="10"/>
                  </a:cubicBezTo>
                  <a:cubicBezTo>
                    <a:pt x="13" y="10"/>
                    <a:pt x="12" y="8"/>
                    <a:pt x="12" y="9"/>
                  </a:cubicBezTo>
                  <a:cubicBezTo>
                    <a:pt x="13" y="9"/>
                    <a:pt x="12" y="9"/>
                    <a:pt x="12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6"/>
                    <a:pt x="12" y="5"/>
                    <a:pt x="12" y="5"/>
                  </a:cubicBezTo>
                </a:path>
              </a:pathLst>
            </a:custGeom>
            <a:solidFill>
              <a:srgbClr val="34B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íşļidé"/>
            <p:cNvSpPr/>
            <p:nvPr/>
          </p:nvSpPr>
          <p:spPr bwMode="auto">
            <a:xfrm>
              <a:off x="5937250" y="4911726"/>
              <a:ext cx="82550" cy="209550"/>
            </a:xfrm>
            <a:custGeom>
              <a:avLst/>
              <a:gdLst>
                <a:gd name="T0" fmla="*/ 11 w 20"/>
                <a:gd name="T1" fmla="*/ 8 h 51"/>
                <a:gd name="T2" fmla="*/ 9 w 20"/>
                <a:gd name="T3" fmla="*/ 8 h 51"/>
                <a:gd name="T4" fmla="*/ 8 w 20"/>
                <a:gd name="T5" fmla="*/ 8 h 51"/>
                <a:gd name="T6" fmla="*/ 6 w 20"/>
                <a:gd name="T7" fmla="*/ 8 h 51"/>
                <a:gd name="T8" fmla="*/ 6 w 20"/>
                <a:gd name="T9" fmla="*/ 6 h 51"/>
                <a:gd name="T10" fmla="*/ 6 w 20"/>
                <a:gd name="T11" fmla="*/ 7 h 51"/>
                <a:gd name="T12" fmla="*/ 6 w 20"/>
                <a:gd name="T13" fmla="*/ 5 h 51"/>
                <a:gd name="T14" fmla="*/ 4 w 20"/>
                <a:gd name="T15" fmla="*/ 4 h 51"/>
                <a:gd name="T16" fmla="*/ 3 w 20"/>
                <a:gd name="T17" fmla="*/ 2 h 51"/>
                <a:gd name="T18" fmla="*/ 4 w 20"/>
                <a:gd name="T19" fmla="*/ 1 h 51"/>
                <a:gd name="T20" fmla="*/ 4 w 20"/>
                <a:gd name="T21" fmla="*/ 3 h 51"/>
                <a:gd name="T22" fmla="*/ 3 w 20"/>
                <a:gd name="T23" fmla="*/ 7 h 51"/>
                <a:gd name="T24" fmla="*/ 4 w 20"/>
                <a:gd name="T25" fmla="*/ 7 h 51"/>
                <a:gd name="T26" fmla="*/ 3 w 20"/>
                <a:gd name="T27" fmla="*/ 10 h 51"/>
                <a:gd name="T28" fmla="*/ 3 w 20"/>
                <a:gd name="T29" fmla="*/ 9 h 51"/>
                <a:gd name="T30" fmla="*/ 3 w 20"/>
                <a:gd name="T31" fmla="*/ 11 h 51"/>
                <a:gd name="T32" fmla="*/ 2 w 20"/>
                <a:gd name="T33" fmla="*/ 11 h 51"/>
                <a:gd name="T34" fmla="*/ 2 w 20"/>
                <a:gd name="T35" fmla="*/ 13 h 51"/>
                <a:gd name="T36" fmla="*/ 1 w 20"/>
                <a:gd name="T37" fmla="*/ 12 h 51"/>
                <a:gd name="T38" fmla="*/ 0 w 20"/>
                <a:gd name="T39" fmla="*/ 12 h 51"/>
                <a:gd name="T40" fmla="*/ 1 w 20"/>
                <a:gd name="T41" fmla="*/ 13 h 51"/>
                <a:gd name="T42" fmla="*/ 1 w 20"/>
                <a:gd name="T43" fmla="*/ 18 h 51"/>
                <a:gd name="T44" fmla="*/ 1 w 20"/>
                <a:gd name="T45" fmla="*/ 19 h 51"/>
                <a:gd name="T46" fmla="*/ 0 w 20"/>
                <a:gd name="T47" fmla="*/ 22 h 51"/>
                <a:gd name="T48" fmla="*/ 1 w 20"/>
                <a:gd name="T49" fmla="*/ 25 h 51"/>
                <a:gd name="T50" fmla="*/ 2 w 20"/>
                <a:gd name="T51" fmla="*/ 26 h 51"/>
                <a:gd name="T52" fmla="*/ 3 w 20"/>
                <a:gd name="T53" fmla="*/ 26 h 51"/>
                <a:gd name="T54" fmla="*/ 3 w 20"/>
                <a:gd name="T55" fmla="*/ 29 h 51"/>
                <a:gd name="T56" fmla="*/ 4 w 20"/>
                <a:gd name="T57" fmla="*/ 32 h 51"/>
                <a:gd name="T58" fmla="*/ 4 w 20"/>
                <a:gd name="T59" fmla="*/ 35 h 51"/>
                <a:gd name="T60" fmla="*/ 5 w 20"/>
                <a:gd name="T61" fmla="*/ 37 h 51"/>
                <a:gd name="T62" fmla="*/ 7 w 20"/>
                <a:gd name="T63" fmla="*/ 40 h 51"/>
                <a:gd name="T64" fmla="*/ 9 w 20"/>
                <a:gd name="T65" fmla="*/ 40 h 51"/>
                <a:gd name="T66" fmla="*/ 8 w 20"/>
                <a:gd name="T67" fmla="*/ 43 h 51"/>
                <a:gd name="T68" fmla="*/ 10 w 20"/>
                <a:gd name="T69" fmla="*/ 45 h 51"/>
                <a:gd name="T70" fmla="*/ 11 w 20"/>
                <a:gd name="T71" fmla="*/ 46 h 51"/>
                <a:gd name="T72" fmla="*/ 11 w 20"/>
                <a:gd name="T73" fmla="*/ 49 h 51"/>
                <a:gd name="T74" fmla="*/ 13 w 20"/>
                <a:gd name="T75" fmla="*/ 50 h 51"/>
                <a:gd name="T76" fmla="*/ 14 w 20"/>
                <a:gd name="T77" fmla="*/ 50 h 51"/>
                <a:gd name="T78" fmla="*/ 15 w 20"/>
                <a:gd name="T79" fmla="*/ 50 h 51"/>
                <a:gd name="T80" fmla="*/ 17 w 20"/>
                <a:gd name="T81" fmla="*/ 46 h 51"/>
                <a:gd name="T82" fmla="*/ 17 w 20"/>
                <a:gd name="T83" fmla="*/ 45 h 51"/>
                <a:gd name="T84" fmla="*/ 17 w 20"/>
                <a:gd name="T85" fmla="*/ 44 h 51"/>
                <a:gd name="T86" fmla="*/ 16 w 20"/>
                <a:gd name="T87" fmla="*/ 43 h 51"/>
                <a:gd name="T88" fmla="*/ 16 w 20"/>
                <a:gd name="T89" fmla="*/ 40 h 51"/>
                <a:gd name="T90" fmla="*/ 17 w 20"/>
                <a:gd name="T91" fmla="*/ 38 h 51"/>
                <a:gd name="T92" fmla="*/ 19 w 20"/>
                <a:gd name="T93" fmla="*/ 38 h 51"/>
                <a:gd name="T94" fmla="*/ 20 w 20"/>
                <a:gd name="T95" fmla="*/ 37 h 51"/>
                <a:gd name="T96" fmla="*/ 18 w 20"/>
                <a:gd name="T97" fmla="*/ 34 h 51"/>
                <a:gd name="T98" fmla="*/ 19 w 20"/>
                <a:gd name="T99" fmla="*/ 31 h 51"/>
                <a:gd name="T100" fmla="*/ 17 w 20"/>
                <a:gd name="T101" fmla="*/ 31 h 51"/>
                <a:gd name="T102" fmla="*/ 15 w 20"/>
                <a:gd name="T103" fmla="*/ 27 h 51"/>
                <a:gd name="T104" fmla="*/ 14 w 20"/>
                <a:gd name="T105" fmla="*/ 26 h 51"/>
                <a:gd name="T106" fmla="*/ 13 w 20"/>
                <a:gd name="T107" fmla="*/ 23 h 51"/>
                <a:gd name="T108" fmla="*/ 14 w 20"/>
                <a:gd name="T109" fmla="*/ 22 h 51"/>
                <a:gd name="T110" fmla="*/ 14 w 20"/>
                <a:gd name="T111" fmla="*/ 18 h 51"/>
                <a:gd name="T112" fmla="*/ 13 w 20"/>
                <a:gd name="T113" fmla="*/ 16 h 51"/>
                <a:gd name="T114" fmla="*/ 13 w 20"/>
                <a:gd name="T115" fmla="*/ 15 h 51"/>
                <a:gd name="T116" fmla="*/ 12 w 20"/>
                <a:gd name="T117" fmla="*/ 14 h 51"/>
                <a:gd name="T118" fmla="*/ 11 w 20"/>
                <a:gd name="T119" fmla="*/ 11 h 51"/>
                <a:gd name="T120" fmla="*/ 12 w 20"/>
                <a:gd name="T121" fmla="*/ 10 h 51"/>
                <a:gd name="T122" fmla="*/ 12 w 20"/>
                <a:gd name="T123" fmla="*/ 7 h 51"/>
                <a:gd name="T124" fmla="*/ 12 w 20"/>
                <a:gd name="T125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" h="51">
                  <a:moveTo>
                    <a:pt x="11" y="7"/>
                  </a:moveTo>
                  <a:cubicBezTo>
                    <a:pt x="13" y="8"/>
                    <a:pt x="11" y="7"/>
                    <a:pt x="11" y="8"/>
                  </a:cubicBezTo>
                  <a:cubicBezTo>
                    <a:pt x="11" y="10"/>
                    <a:pt x="11" y="8"/>
                    <a:pt x="10" y="8"/>
                  </a:cubicBezTo>
                  <a:cubicBezTo>
                    <a:pt x="11" y="8"/>
                    <a:pt x="8" y="10"/>
                    <a:pt x="9" y="8"/>
                  </a:cubicBezTo>
                  <a:cubicBezTo>
                    <a:pt x="8" y="7"/>
                    <a:pt x="8" y="6"/>
                    <a:pt x="9" y="7"/>
                  </a:cubicBezTo>
                  <a:cubicBezTo>
                    <a:pt x="9" y="6"/>
                    <a:pt x="7" y="9"/>
                    <a:pt x="8" y="8"/>
                  </a:cubicBezTo>
                  <a:cubicBezTo>
                    <a:pt x="7" y="8"/>
                    <a:pt x="7" y="7"/>
                    <a:pt x="6" y="8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7" y="5"/>
                    <a:pt x="5" y="6"/>
                    <a:pt x="6" y="6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5" y="5"/>
                    <a:pt x="6" y="7"/>
                    <a:pt x="6" y="7"/>
                  </a:cubicBezTo>
                  <a:cubicBezTo>
                    <a:pt x="6" y="8"/>
                    <a:pt x="6" y="8"/>
                    <a:pt x="6" y="6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3"/>
                    <a:pt x="5" y="1"/>
                    <a:pt x="4" y="3"/>
                  </a:cubicBezTo>
                  <a:cubicBezTo>
                    <a:pt x="2" y="1"/>
                    <a:pt x="4" y="1"/>
                    <a:pt x="3" y="2"/>
                  </a:cubicBezTo>
                  <a:cubicBezTo>
                    <a:pt x="3" y="1"/>
                    <a:pt x="5" y="4"/>
                    <a:pt x="4" y="1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3" y="2"/>
                    <a:pt x="5" y="3"/>
                    <a:pt x="4" y="3"/>
                  </a:cubicBezTo>
                  <a:cubicBezTo>
                    <a:pt x="2" y="3"/>
                    <a:pt x="3" y="7"/>
                    <a:pt x="3" y="6"/>
                  </a:cubicBezTo>
                  <a:cubicBezTo>
                    <a:pt x="2" y="7"/>
                    <a:pt x="3" y="6"/>
                    <a:pt x="3" y="7"/>
                  </a:cubicBezTo>
                  <a:cubicBezTo>
                    <a:pt x="4" y="8"/>
                    <a:pt x="3" y="7"/>
                    <a:pt x="3" y="6"/>
                  </a:cubicBezTo>
                  <a:cubicBezTo>
                    <a:pt x="2" y="6"/>
                    <a:pt x="3" y="6"/>
                    <a:pt x="4" y="7"/>
                  </a:cubicBezTo>
                  <a:cubicBezTo>
                    <a:pt x="4" y="7"/>
                    <a:pt x="4" y="8"/>
                    <a:pt x="3" y="7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0"/>
                    <a:pt x="4" y="9"/>
                  </a:cubicBezTo>
                  <a:cubicBezTo>
                    <a:pt x="5" y="8"/>
                    <a:pt x="5" y="9"/>
                    <a:pt x="3" y="9"/>
                  </a:cubicBezTo>
                  <a:cubicBezTo>
                    <a:pt x="5" y="8"/>
                    <a:pt x="5" y="9"/>
                    <a:pt x="4" y="10"/>
                  </a:cubicBezTo>
                  <a:cubicBezTo>
                    <a:pt x="4" y="9"/>
                    <a:pt x="4" y="11"/>
                    <a:pt x="3" y="11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2" y="13"/>
                    <a:pt x="4" y="11"/>
                    <a:pt x="2" y="11"/>
                  </a:cubicBezTo>
                  <a:cubicBezTo>
                    <a:pt x="2" y="12"/>
                    <a:pt x="1" y="12"/>
                    <a:pt x="2" y="12"/>
                  </a:cubicBezTo>
                  <a:cubicBezTo>
                    <a:pt x="2" y="12"/>
                    <a:pt x="2" y="14"/>
                    <a:pt x="2" y="13"/>
                  </a:cubicBezTo>
                  <a:cubicBezTo>
                    <a:pt x="2" y="15"/>
                    <a:pt x="2" y="13"/>
                    <a:pt x="2" y="14"/>
                  </a:cubicBezTo>
                  <a:cubicBezTo>
                    <a:pt x="2" y="13"/>
                    <a:pt x="2" y="14"/>
                    <a:pt x="1" y="12"/>
                  </a:cubicBezTo>
                  <a:cubicBezTo>
                    <a:pt x="1" y="11"/>
                    <a:pt x="0" y="9"/>
                    <a:pt x="0" y="11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3"/>
                    <a:pt x="1" y="13"/>
                    <a:pt x="0" y="14"/>
                  </a:cubicBezTo>
                  <a:cubicBezTo>
                    <a:pt x="0" y="14"/>
                    <a:pt x="0" y="14"/>
                    <a:pt x="1" y="13"/>
                  </a:cubicBezTo>
                  <a:cubicBezTo>
                    <a:pt x="0" y="12"/>
                    <a:pt x="0" y="15"/>
                    <a:pt x="1" y="16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1" y="18"/>
                    <a:pt x="1" y="18"/>
                    <a:pt x="1" y="17"/>
                  </a:cubicBezTo>
                  <a:cubicBezTo>
                    <a:pt x="1" y="18"/>
                    <a:pt x="2" y="17"/>
                    <a:pt x="1" y="19"/>
                  </a:cubicBezTo>
                  <a:cubicBezTo>
                    <a:pt x="1" y="19"/>
                    <a:pt x="0" y="21"/>
                    <a:pt x="0" y="21"/>
                  </a:cubicBezTo>
                  <a:cubicBezTo>
                    <a:pt x="0" y="20"/>
                    <a:pt x="1" y="20"/>
                    <a:pt x="0" y="22"/>
                  </a:cubicBezTo>
                  <a:cubicBezTo>
                    <a:pt x="1" y="23"/>
                    <a:pt x="0" y="23"/>
                    <a:pt x="1" y="23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1" y="26"/>
                    <a:pt x="0" y="26"/>
                    <a:pt x="1" y="26"/>
                  </a:cubicBezTo>
                  <a:cubicBezTo>
                    <a:pt x="1" y="25"/>
                    <a:pt x="2" y="26"/>
                    <a:pt x="2" y="26"/>
                  </a:cubicBezTo>
                  <a:cubicBezTo>
                    <a:pt x="1" y="24"/>
                    <a:pt x="2" y="23"/>
                    <a:pt x="2" y="25"/>
                  </a:cubicBezTo>
                  <a:cubicBezTo>
                    <a:pt x="2" y="24"/>
                    <a:pt x="2" y="25"/>
                    <a:pt x="3" y="26"/>
                  </a:cubicBezTo>
                  <a:cubicBezTo>
                    <a:pt x="3" y="27"/>
                    <a:pt x="5" y="26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2" y="30"/>
                    <a:pt x="5" y="30"/>
                    <a:pt x="3" y="29"/>
                  </a:cubicBezTo>
                  <a:cubicBezTo>
                    <a:pt x="3" y="30"/>
                    <a:pt x="4" y="30"/>
                    <a:pt x="4" y="32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5" y="33"/>
                    <a:pt x="3" y="34"/>
                    <a:pt x="4" y="35"/>
                  </a:cubicBezTo>
                  <a:cubicBezTo>
                    <a:pt x="4" y="36"/>
                    <a:pt x="4" y="35"/>
                    <a:pt x="5" y="36"/>
                  </a:cubicBezTo>
                  <a:cubicBezTo>
                    <a:pt x="5" y="37"/>
                    <a:pt x="6" y="39"/>
                    <a:pt x="5" y="37"/>
                  </a:cubicBezTo>
                  <a:cubicBezTo>
                    <a:pt x="6" y="38"/>
                    <a:pt x="4" y="38"/>
                    <a:pt x="6" y="39"/>
                  </a:cubicBezTo>
                  <a:cubicBezTo>
                    <a:pt x="5" y="41"/>
                    <a:pt x="7" y="38"/>
                    <a:pt x="7" y="40"/>
                  </a:cubicBezTo>
                  <a:cubicBezTo>
                    <a:pt x="7" y="41"/>
                    <a:pt x="7" y="41"/>
                    <a:pt x="8" y="42"/>
                  </a:cubicBezTo>
                  <a:cubicBezTo>
                    <a:pt x="8" y="40"/>
                    <a:pt x="8" y="40"/>
                    <a:pt x="9" y="40"/>
                  </a:cubicBezTo>
                  <a:cubicBezTo>
                    <a:pt x="9" y="41"/>
                    <a:pt x="9" y="42"/>
                    <a:pt x="9" y="43"/>
                  </a:cubicBezTo>
                  <a:cubicBezTo>
                    <a:pt x="9" y="42"/>
                    <a:pt x="8" y="43"/>
                    <a:pt x="8" y="43"/>
                  </a:cubicBezTo>
                  <a:cubicBezTo>
                    <a:pt x="8" y="43"/>
                    <a:pt x="9" y="44"/>
                    <a:pt x="9" y="43"/>
                  </a:cubicBezTo>
                  <a:cubicBezTo>
                    <a:pt x="10" y="44"/>
                    <a:pt x="9" y="44"/>
                    <a:pt x="10" y="45"/>
                  </a:cubicBezTo>
                  <a:cubicBezTo>
                    <a:pt x="11" y="45"/>
                    <a:pt x="10" y="47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7"/>
                    <a:pt x="12" y="47"/>
                    <a:pt x="11" y="48"/>
                  </a:cubicBezTo>
                  <a:cubicBezTo>
                    <a:pt x="11" y="48"/>
                    <a:pt x="11" y="49"/>
                    <a:pt x="11" y="49"/>
                  </a:cubicBezTo>
                  <a:cubicBezTo>
                    <a:pt x="11" y="50"/>
                    <a:pt x="11" y="50"/>
                    <a:pt x="12" y="49"/>
                  </a:cubicBezTo>
                  <a:cubicBezTo>
                    <a:pt x="13" y="50"/>
                    <a:pt x="13" y="51"/>
                    <a:pt x="13" y="50"/>
                  </a:cubicBezTo>
                  <a:cubicBezTo>
                    <a:pt x="13" y="50"/>
                    <a:pt x="13" y="51"/>
                    <a:pt x="14" y="50"/>
                  </a:cubicBezTo>
                  <a:cubicBezTo>
                    <a:pt x="14" y="49"/>
                    <a:pt x="14" y="50"/>
                    <a:pt x="14" y="50"/>
                  </a:cubicBezTo>
                  <a:cubicBezTo>
                    <a:pt x="14" y="50"/>
                    <a:pt x="14" y="51"/>
                    <a:pt x="15" y="51"/>
                  </a:cubicBezTo>
                  <a:cubicBezTo>
                    <a:pt x="16" y="50"/>
                    <a:pt x="15" y="50"/>
                    <a:pt x="15" y="50"/>
                  </a:cubicBezTo>
                  <a:cubicBezTo>
                    <a:pt x="17" y="48"/>
                    <a:pt x="16" y="51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ubicBezTo>
                    <a:pt x="17" y="47"/>
                    <a:pt x="18" y="46"/>
                    <a:pt x="17" y="46"/>
                  </a:cubicBezTo>
                  <a:cubicBezTo>
                    <a:pt x="17" y="45"/>
                    <a:pt x="17" y="44"/>
                    <a:pt x="17" y="45"/>
                  </a:cubicBezTo>
                  <a:cubicBezTo>
                    <a:pt x="16" y="46"/>
                    <a:pt x="16" y="44"/>
                    <a:pt x="16" y="45"/>
                  </a:cubicBezTo>
                  <a:cubicBezTo>
                    <a:pt x="16" y="44"/>
                    <a:pt x="16" y="44"/>
                    <a:pt x="17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5"/>
                    <a:pt x="17" y="45"/>
                    <a:pt x="16" y="43"/>
                  </a:cubicBezTo>
                  <a:cubicBezTo>
                    <a:pt x="16" y="43"/>
                    <a:pt x="17" y="39"/>
                    <a:pt x="17" y="41"/>
                  </a:cubicBezTo>
                  <a:cubicBezTo>
                    <a:pt x="17" y="41"/>
                    <a:pt x="16" y="39"/>
                    <a:pt x="16" y="40"/>
                  </a:cubicBezTo>
                  <a:cubicBezTo>
                    <a:pt x="16" y="39"/>
                    <a:pt x="14" y="40"/>
                    <a:pt x="16" y="38"/>
                  </a:cubicBezTo>
                  <a:cubicBezTo>
                    <a:pt x="17" y="38"/>
                    <a:pt x="18" y="39"/>
                    <a:pt x="17" y="38"/>
                  </a:cubicBezTo>
                  <a:cubicBezTo>
                    <a:pt x="18" y="40"/>
                    <a:pt x="18" y="38"/>
                    <a:pt x="19" y="38"/>
                  </a:cubicBezTo>
                  <a:cubicBezTo>
                    <a:pt x="18" y="38"/>
                    <a:pt x="19" y="37"/>
                    <a:pt x="19" y="38"/>
                  </a:cubicBezTo>
                  <a:cubicBezTo>
                    <a:pt x="19" y="40"/>
                    <a:pt x="19" y="37"/>
                    <a:pt x="19" y="38"/>
                  </a:cubicBezTo>
                  <a:cubicBezTo>
                    <a:pt x="18" y="38"/>
                    <a:pt x="19" y="39"/>
                    <a:pt x="20" y="37"/>
                  </a:cubicBezTo>
                  <a:cubicBezTo>
                    <a:pt x="19" y="37"/>
                    <a:pt x="20" y="37"/>
                    <a:pt x="19" y="35"/>
                  </a:cubicBezTo>
                  <a:cubicBezTo>
                    <a:pt x="20" y="37"/>
                    <a:pt x="19" y="35"/>
                    <a:pt x="18" y="34"/>
                  </a:cubicBezTo>
                  <a:cubicBezTo>
                    <a:pt x="18" y="33"/>
                    <a:pt x="18" y="34"/>
                    <a:pt x="19" y="33"/>
                  </a:cubicBezTo>
                  <a:cubicBezTo>
                    <a:pt x="19" y="31"/>
                    <a:pt x="19" y="30"/>
                    <a:pt x="19" y="31"/>
                  </a:cubicBezTo>
                  <a:cubicBezTo>
                    <a:pt x="19" y="31"/>
                    <a:pt x="19" y="31"/>
                    <a:pt x="18" y="32"/>
                  </a:cubicBezTo>
                  <a:cubicBezTo>
                    <a:pt x="18" y="32"/>
                    <a:pt x="17" y="31"/>
                    <a:pt x="17" y="31"/>
                  </a:cubicBezTo>
                  <a:cubicBezTo>
                    <a:pt x="16" y="32"/>
                    <a:pt x="18" y="30"/>
                    <a:pt x="16" y="29"/>
                  </a:cubicBezTo>
                  <a:cubicBezTo>
                    <a:pt x="16" y="30"/>
                    <a:pt x="16" y="28"/>
                    <a:pt x="15" y="27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4" y="25"/>
                    <a:pt x="15" y="26"/>
                    <a:pt x="14" y="26"/>
                  </a:cubicBezTo>
                  <a:cubicBezTo>
                    <a:pt x="13" y="24"/>
                    <a:pt x="15" y="25"/>
                    <a:pt x="13" y="24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3" y="22"/>
                    <a:pt x="12" y="23"/>
                    <a:pt x="13" y="23"/>
                  </a:cubicBezTo>
                  <a:cubicBezTo>
                    <a:pt x="13" y="23"/>
                    <a:pt x="13" y="23"/>
                    <a:pt x="14" y="22"/>
                  </a:cubicBezTo>
                  <a:cubicBezTo>
                    <a:pt x="14" y="21"/>
                    <a:pt x="14" y="20"/>
                    <a:pt x="15" y="19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3" y="18"/>
                    <a:pt x="15" y="20"/>
                    <a:pt x="14" y="18"/>
                  </a:cubicBezTo>
                  <a:cubicBezTo>
                    <a:pt x="14" y="17"/>
                    <a:pt x="14" y="18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2" y="14"/>
                  </a:cubicBezTo>
                  <a:cubicBezTo>
                    <a:pt x="11" y="16"/>
                    <a:pt x="13" y="15"/>
                    <a:pt x="12" y="14"/>
                  </a:cubicBezTo>
                  <a:cubicBezTo>
                    <a:pt x="13" y="14"/>
                    <a:pt x="12" y="13"/>
                    <a:pt x="11" y="12"/>
                  </a:cubicBezTo>
                  <a:cubicBezTo>
                    <a:pt x="12" y="12"/>
                    <a:pt x="11" y="14"/>
                    <a:pt x="11" y="11"/>
                  </a:cubicBezTo>
                  <a:cubicBezTo>
                    <a:pt x="11" y="9"/>
                    <a:pt x="12" y="10"/>
                    <a:pt x="11" y="10"/>
                  </a:cubicBezTo>
                  <a:cubicBezTo>
                    <a:pt x="11" y="11"/>
                    <a:pt x="12" y="11"/>
                    <a:pt x="12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3" y="9"/>
                    <a:pt x="12" y="9"/>
                    <a:pt x="12" y="7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6"/>
                    <a:pt x="12" y="6"/>
                    <a:pt x="12" y="5"/>
                  </a:cubicBezTo>
                </a:path>
              </a:pathLst>
            </a:custGeom>
            <a:solidFill>
              <a:srgbClr val="24A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íSļïḋé"/>
            <p:cNvSpPr/>
            <p:nvPr/>
          </p:nvSpPr>
          <p:spPr bwMode="auto">
            <a:xfrm>
              <a:off x="5868988" y="5673726"/>
              <a:ext cx="184150" cy="52388"/>
            </a:xfrm>
            <a:custGeom>
              <a:avLst/>
              <a:gdLst>
                <a:gd name="T0" fmla="*/ 21 w 45"/>
                <a:gd name="T1" fmla="*/ 7 h 13"/>
                <a:gd name="T2" fmla="*/ 13 w 45"/>
                <a:gd name="T3" fmla="*/ 10 h 13"/>
                <a:gd name="T4" fmla="*/ 5 w 45"/>
                <a:gd name="T5" fmla="*/ 10 h 13"/>
                <a:gd name="T6" fmla="*/ 2 w 45"/>
                <a:gd name="T7" fmla="*/ 12 h 13"/>
                <a:gd name="T8" fmla="*/ 11 w 45"/>
                <a:gd name="T9" fmla="*/ 12 h 13"/>
                <a:gd name="T10" fmla="*/ 16 w 45"/>
                <a:gd name="T11" fmla="*/ 12 h 13"/>
                <a:gd name="T12" fmla="*/ 21 w 45"/>
                <a:gd name="T13" fmla="*/ 12 h 13"/>
                <a:gd name="T14" fmla="*/ 28 w 45"/>
                <a:gd name="T15" fmla="*/ 13 h 13"/>
                <a:gd name="T16" fmla="*/ 37 w 45"/>
                <a:gd name="T17" fmla="*/ 13 h 13"/>
                <a:gd name="T18" fmla="*/ 41 w 45"/>
                <a:gd name="T19" fmla="*/ 12 h 13"/>
                <a:gd name="T20" fmla="*/ 45 w 45"/>
                <a:gd name="T21" fmla="*/ 11 h 13"/>
                <a:gd name="T22" fmla="*/ 35 w 45"/>
                <a:gd name="T23" fmla="*/ 8 h 13"/>
                <a:gd name="T24" fmla="*/ 28 w 45"/>
                <a:gd name="T25" fmla="*/ 0 h 13"/>
                <a:gd name="T26" fmla="*/ 22 w 45"/>
                <a:gd name="T27" fmla="*/ 4 h 13"/>
                <a:gd name="T28" fmla="*/ 21 w 45"/>
                <a:gd name="T2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13">
                  <a:moveTo>
                    <a:pt x="21" y="7"/>
                  </a:moveTo>
                  <a:cubicBezTo>
                    <a:pt x="21" y="7"/>
                    <a:pt x="17" y="9"/>
                    <a:pt x="13" y="10"/>
                  </a:cubicBezTo>
                  <a:cubicBezTo>
                    <a:pt x="9" y="11"/>
                    <a:pt x="8" y="10"/>
                    <a:pt x="5" y="10"/>
                  </a:cubicBezTo>
                  <a:cubicBezTo>
                    <a:pt x="2" y="9"/>
                    <a:pt x="0" y="11"/>
                    <a:pt x="2" y="12"/>
                  </a:cubicBezTo>
                  <a:cubicBezTo>
                    <a:pt x="3" y="12"/>
                    <a:pt x="10" y="11"/>
                    <a:pt x="11" y="12"/>
                  </a:cubicBezTo>
                  <a:cubicBezTo>
                    <a:pt x="12" y="12"/>
                    <a:pt x="16" y="12"/>
                    <a:pt x="16" y="12"/>
                  </a:cubicBezTo>
                  <a:cubicBezTo>
                    <a:pt x="16" y="12"/>
                    <a:pt x="21" y="12"/>
                    <a:pt x="21" y="12"/>
                  </a:cubicBezTo>
                  <a:cubicBezTo>
                    <a:pt x="22" y="12"/>
                    <a:pt x="25" y="13"/>
                    <a:pt x="28" y="13"/>
                  </a:cubicBezTo>
                  <a:cubicBezTo>
                    <a:pt x="32" y="13"/>
                    <a:pt x="37" y="13"/>
                    <a:pt x="37" y="13"/>
                  </a:cubicBezTo>
                  <a:cubicBezTo>
                    <a:pt x="37" y="13"/>
                    <a:pt x="40" y="12"/>
                    <a:pt x="41" y="12"/>
                  </a:cubicBezTo>
                  <a:cubicBezTo>
                    <a:pt x="42" y="12"/>
                    <a:pt x="45" y="11"/>
                    <a:pt x="45" y="11"/>
                  </a:cubicBezTo>
                  <a:cubicBezTo>
                    <a:pt x="45" y="11"/>
                    <a:pt x="37" y="10"/>
                    <a:pt x="35" y="8"/>
                  </a:cubicBezTo>
                  <a:cubicBezTo>
                    <a:pt x="34" y="6"/>
                    <a:pt x="29" y="0"/>
                    <a:pt x="28" y="0"/>
                  </a:cubicBezTo>
                  <a:cubicBezTo>
                    <a:pt x="27" y="0"/>
                    <a:pt x="22" y="4"/>
                    <a:pt x="22" y="4"/>
                  </a:cubicBezTo>
                  <a:cubicBezTo>
                    <a:pt x="21" y="5"/>
                    <a:pt x="21" y="6"/>
                    <a:pt x="21" y="7"/>
                  </a:cubicBezTo>
                  <a:close/>
                </a:path>
              </a:pathLst>
            </a:custGeom>
            <a:solidFill>
              <a:srgbClr val="1C1E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işlïḍè"/>
            <p:cNvSpPr/>
            <p:nvPr/>
          </p:nvSpPr>
          <p:spPr bwMode="auto">
            <a:xfrm>
              <a:off x="2277255" y="4700590"/>
              <a:ext cx="7594006" cy="1489268"/>
            </a:xfrm>
            <a:custGeom>
              <a:avLst/>
              <a:gdLst>
                <a:gd name="T0" fmla="*/ 0 w 3600"/>
                <a:gd name="T1" fmla="*/ 54 h 706"/>
                <a:gd name="T2" fmla="*/ 0 w 3600"/>
                <a:gd name="T3" fmla="*/ 131 h 706"/>
                <a:gd name="T4" fmla="*/ 1721 w 3600"/>
                <a:gd name="T5" fmla="*/ 706 h 706"/>
                <a:gd name="T6" fmla="*/ 1981 w 3600"/>
                <a:gd name="T7" fmla="*/ 624 h 706"/>
                <a:gd name="T8" fmla="*/ 1987 w 3600"/>
                <a:gd name="T9" fmla="*/ 624 h 706"/>
                <a:gd name="T10" fmla="*/ 3146 w 3600"/>
                <a:gd name="T11" fmla="*/ 221 h 706"/>
                <a:gd name="T12" fmla="*/ 3600 w 3600"/>
                <a:gd name="T13" fmla="*/ 77 h 706"/>
                <a:gd name="T14" fmla="*/ 3600 w 3600"/>
                <a:gd name="T15" fmla="*/ 77 h 706"/>
                <a:gd name="T16" fmla="*/ 3600 w 3600"/>
                <a:gd name="T17" fmla="*/ 0 h 706"/>
                <a:gd name="T18" fmla="*/ 3484 w 3600"/>
                <a:gd name="T19" fmla="*/ 36 h 706"/>
                <a:gd name="T20" fmla="*/ 3146 w 3600"/>
                <a:gd name="T21" fmla="*/ 144 h 706"/>
                <a:gd name="T22" fmla="*/ 1981 w 3600"/>
                <a:gd name="T23" fmla="*/ 546 h 706"/>
                <a:gd name="T24" fmla="*/ 1721 w 3600"/>
                <a:gd name="T25" fmla="*/ 629 h 706"/>
                <a:gd name="T26" fmla="*/ 116 w 3600"/>
                <a:gd name="T27" fmla="*/ 92 h 706"/>
                <a:gd name="T28" fmla="*/ 0 w 3600"/>
                <a:gd name="T29" fmla="*/ 5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00" h="706">
                  <a:moveTo>
                    <a:pt x="0" y="54"/>
                  </a:moveTo>
                  <a:lnTo>
                    <a:pt x="0" y="131"/>
                  </a:lnTo>
                  <a:lnTo>
                    <a:pt x="1721" y="706"/>
                  </a:lnTo>
                  <a:lnTo>
                    <a:pt x="1981" y="624"/>
                  </a:lnTo>
                  <a:lnTo>
                    <a:pt x="1987" y="624"/>
                  </a:lnTo>
                  <a:lnTo>
                    <a:pt x="3146" y="221"/>
                  </a:lnTo>
                  <a:lnTo>
                    <a:pt x="3600" y="77"/>
                  </a:lnTo>
                  <a:lnTo>
                    <a:pt x="3600" y="77"/>
                  </a:lnTo>
                  <a:lnTo>
                    <a:pt x="3600" y="0"/>
                  </a:lnTo>
                  <a:lnTo>
                    <a:pt x="3484" y="36"/>
                  </a:lnTo>
                  <a:lnTo>
                    <a:pt x="3146" y="144"/>
                  </a:lnTo>
                  <a:lnTo>
                    <a:pt x="1981" y="546"/>
                  </a:lnTo>
                  <a:lnTo>
                    <a:pt x="1721" y="629"/>
                  </a:lnTo>
                  <a:lnTo>
                    <a:pt x="116" y="92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E7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16" name="32723b79-b8e0-4fee-8f84-5c38c7aaaab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55947" y="1884689"/>
            <a:ext cx="475089" cy="734645"/>
            <a:chOff x="3947884" y="1130300"/>
            <a:chExt cx="3217637" cy="4975534"/>
          </a:xfrm>
        </p:grpSpPr>
        <p:sp>
          <p:nvSpPr>
            <p:cNvPr id="717" name="îṡḷíďê">
              <a:extLst>
                <a:ext uri="{FF2B5EF4-FFF2-40B4-BE49-F238E27FC236}">
                  <a16:creationId xmlns:a16="http://schemas.microsoft.com/office/drawing/2014/main" id="{56807E4F-F09E-4E0A-BC10-83EB9E1EBC52}"/>
                </a:ext>
              </a:extLst>
            </p:cNvPr>
            <p:cNvSpPr/>
            <p:nvPr/>
          </p:nvSpPr>
          <p:spPr bwMode="auto">
            <a:xfrm>
              <a:off x="6003942" y="1879426"/>
              <a:ext cx="1161579" cy="2346763"/>
            </a:xfrm>
            <a:custGeom>
              <a:avLst/>
              <a:gdLst>
                <a:gd name="T0" fmla="*/ 232 w 936"/>
                <a:gd name="T1" fmla="*/ 163 h 1896"/>
                <a:gd name="T2" fmla="*/ 29 w 936"/>
                <a:gd name="T3" fmla="*/ 1735 h 1896"/>
                <a:gd name="T4" fmla="*/ 97 w 936"/>
                <a:gd name="T5" fmla="*/ 1894 h 1896"/>
                <a:gd name="T6" fmla="*/ 355 w 936"/>
                <a:gd name="T7" fmla="*/ 0 h 1896"/>
                <a:gd name="T8" fmla="*/ 232 w 936"/>
                <a:gd name="T9" fmla="*/ 163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1896">
                  <a:moveTo>
                    <a:pt x="232" y="163"/>
                  </a:moveTo>
                  <a:cubicBezTo>
                    <a:pt x="232" y="163"/>
                    <a:pt x="731" y="1191"/>
                    <a:pt x="29" y="1735"/>
                  </a:cubicBezTo>
                  <a:cubicBezTo>
                    <a:pt x="29" y="1735"/>
                    <a:pt x="0" y="1892"/>
                    <a:pt x="97" y="1894"/>
                  </a:cubicBezTo>
                  <a:cubicBezTo>
                    <a:pt x="193" y="1896"/>
                    <a:pt x="936" y="1337"/>
                    <a:pt x="355" y="0"/>
                  </a:cubicBezTo>
                  <a:cubicBezTo>
                    <a:pt x="355" y="0"/>
                    <a:pt x="264" y="20"/>
                    <a:pt x="232" y="163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8" name="íṥľîḋê">
              <a:extLst>
                <a:ext uri="{FF2B5EF4-FFF2-40B4-BE49-F238E27FC236}">
                  <a16:creationId xmlns:a16="http://schemas.microsoft.com/office/drawing/2014/main" id="{19CCAB77-DC09-4AB8-BC24-90496AD13764}"/>
                </a:ext>
              </a:extLst>
            </p:cNvPr>
            <p:cNvSpPr/>
            <p:nvPr/>
          </p:nvSpPr>
          <p:spPr bwMode="auto">
            <a:xfrm>
              <a:off x="6056119" y="1500514"/>
              <a:ext cx="418666" cy="607500"/>
            </a:xfrm>
            <a:custGeom>
              <a:avLst/>
              <a:gdLst>
                <a:gd name="T0" fmla="*/ 313 w 337"/>
                <a:gd name="T1" fmla="*/ 306 h 491"/>
                <a:gd name="T2" fmla="*/ 241 w 337"/>
                <a:gd name="T3" fmla="*/ 437 h 491"/>
                <a:gd name="T4" fmla="*/ 73 w 337"/>
                <a:gd name="T5" fmla="*/ 288 h 491"/>
                <a:gd name="T6" fmla="*/ 54 w 337"/>
                <a:gd name="T7" fmla="*/ 114 h 491"/>
                <a:gd name="T8" fmla="*/ 124 w 337"/>
                <a:gd name="T9" fmla="*/ 230 h 491"/>
                <a:gd name="T10" fmla="*/ 173 w 337"/>
                <a:gd name="T11" fmla="*/ 60 h 491"/>
                <a:gd name="T12" fmla="*/ 198 w 337"/>
                <a:gd name="T13" fmla="*/ 247 h 491"/>
                <a:gd name="T14" fmla="*/ 249 w 337"/>
                <a:gd name="T15" fmla="*/ 181 h 491"/>
                <a:gd name="T16" fmla="*/ 298 w 337"/>
                <a:gd name="T17" fmla="*/ 71 h 491"/>
                <a:gd name="T18" fmla="*/ 313 w 337"/>
                <a:gd name="T19" fmla="*/ 306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7" h="491">
                  <a:moveTo>
                    <a:pt x="313" y="306"/>
                  </a:moveTo>
                  <a:cubicBezTo>
                    <a:pt x="313" y="306"/>
                    <a:pt x="302" y="416"/>
                    <a:pt x="241" y="437"/>
                  </a:cubicBezTo>
                  <a:cubicBezTo>
                    <a:pt x="78" y="491"/>
                    <a:pt x="56" y="338"/>
                    <a:pt x="73" y="288"/>
                  </a:cubicBezTo>
                  <a:cubicBezTo>
                    <a:pt x="90" y="238"/>
                    <a:pt x="0" y="107"/>
                    <a:pt x="54" y="114"/>
                  </a:cubicBezTo>
                  <a:cubicBezTo>
                    <a:pt x="108" y="122"/>
                    <a:pt x="124" y="230"/>
                    <a:pt x="124" y="230"/>
                  </a:cubicBezTo>
                  <a:cubicBezTo>
                    <a:pt x="128" y="180"/>
                    <a:pt x="121" y="0"/>
                    <a:pt x="173" y="60"/>
                  </a:cubicBezTo>
                  <a:cubicBezTo>
                    <a:pt x="224" y="121"/>
                    <a:pt x="198" y="247"/>
                    <a:pt x="198" y="247"/>
                  </a:cubicBezTo>
                  <a:cubicBezTo>
                    <a:pt x="198" y="247"/>
                    <a:pt x="247" y="276"/>
                    <a:pt x="249" y="181"/>
                  </a:cubicBezTo>
                  <a:cubicBezTo>
                    <a:pt x="252" y="85"/>
                    <a:pt x="261" y="58"/>
                    <a:pt x="298" y="71"/>
                  </a:cubicBezTo>
                  <a:cubicBezTo>
                    <a:pt x="325" y="80"/>
                    <a:pt x="337" y="179"/>
                    <a:pt x="313" y="306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9" name="iŝliḓê">
              <a:extLst>
                <a:ext uri="{FF2B5EF4-FFF2-40B4-BE49-F238E27FC236}">
                  <a16:creationId xmlns:a16="http://schemas.microsoft.com/office/drawing/2014/main" id="{8B9C2682-F980-41CF-B168-B2E66E5638EA}"/>
                </a:ext>
              </a:extLst>
            </p:cNvPr>
            <p:cNvSpPr/>
            <p:nvPr/>
          </p:nvSpPr>
          <p:spPr bwMode="auto">
            <a:xfrm>
              <a:off x="6170414" y="2059563"/>
              <a:ext cx="131687" cy="154049"/>
            </a:xfrm>
            <a:custGeom>
              <a:avLst/>
              <a:gdLst>
                <a:gd name="T0" fmla="*/ 0 w 106"/>
                <a:gd name="T1" fmla="*/ 54 h 124"/>
                <a:gd name="T2" fmla="*/ 82 w 106"/>
                <a:gd name="T3" fmla="*/ 114 h 124"/>
                <a:gd name="T4" fmla="*/ 53 w 106"/>
                <a:gd name="T5" fmla="*/ 0 h 124"/>
                <a:gd name="T6" fmla="*/ 0 w 106"/>
                <a:gd name="T7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124">
                  <a:moveTo>
                    <a:pt x="0" y="54"/>
                  </a:moveTo>
                  <a:cubicBezTo>
                    <a:pt x="0" y="54"/>
                    <a:pt x="58" y="124"/>
                    <a:pt x="82" y="114"/>
                  </a:cubicBezTo>
                  <a:cubicBezTo>
                    <a:pt x="106" y="105"/>
                    <a:pt x="53" y="0"/>
                    <a:pt x="53" y="0"/>
                  </a:cubicBezTo>
                  <a:lnTo>
                    <a:pt x="0" y="54"/>
                  </a:ln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0" name="ïśliḋé">
              <a:extLst>
                <a:ext uri="{FF2B5EF4-FFF2-40B4-BE49-F238E27FC236}">
                  <a16:creationId xmlns:a16="http://schemas.microsoft.com/office/drawing/2014/main" id="{942BA6B5-BC84-4B5D-AB80-76A68A837018}"/>
                </a:ext>
              </a:extLst>
            </p:cNvPr>
            <p:cNvSpPr/>
            <p:nvPr/>
          </p:nvSpPr>
          <p:spPr bwMode="auto">
            <a:xfrm>
              <a:off x="5012562" y="1202355"/>
              <a:ext cx="1480858" cy="1287054"/>
            </a:xfrm>
            <a:custGeom>
              <a:avLst/>
              <a:gdLst>
                <a:gd name="T0" fmla="*/ 91 w 1193"/>
                <a:gd name="T1" fmla="*/ 725 h 1040"/>
                <a:gd name="T2" fmla="*/ 762 w 1193"/>
                <a:gd name="T3" fmla="*/ 927 h 1040"/>
                <a:gd name="T4" fmla="*/ 1102 w 1193"/>
                <a:gd name="T5" fmla="*/ 315 h 1040"/>
                <a:gd name="T6" fmla="*/ 432 w 1193"/>
                <a:gd name="T7" fmla="*/ 114 h 1040"/>
                <a:gd name="T8" fmla="*/ 91 w 1193"/>
                <a:gd name="T9" fmla="*/ 725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3" h="1040">
                  <a:moveTo>
                    <a:pt x="91" y="725"/>
                  </a:moveTo>
                  <a:cubicBezTo>
                    <a:pt x="183" y="950"/>
                    <a:pt x="483" y="1040"/>
                    <a:pt x="762" y="927"/>
                  </a:cubicBezTo>
                  <a:cubicBezTo>
                    <a:pt x="1041" y="813"/>
                    <a:pt x="1193" y="540"/>
                    <a:pt x="1102" y="315"/>
                  </a:cubicBezTo>
                  <a:cubicBezTo>
                    <a:pt x="1011" y="91"/>
                    <a:pt x="711" y="0"/>
                    <a:pt x="432" y="114"/>
                  </a:cubicBezTo>
                  <a:cubicBezTo>
                    <a:pt x="153" y="227"/>
                    <a:pt x="0" y="501"/>
                    <a:pt x="91" y="725"/>
                  </a:cubicBez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1" name="íSlîďe">
              <a:extLst>
                <a:ext uri="{FF2B5EF4-FFF2-40B4-BE49-F238E27FC236}">
                  <a16:creationId xmlns:a16="http://schemas.microsoft.com/office/drawing/2014/main" id="{5F63DE50-7ADE-4A31-8DF7-61C4901CBAB4}"/>
                </a:ext>
              </a:extLst>
            </p:cNvPr>
            <p:cNvSpPr/>
            <p:nvPr/>
          </p:nvSpPr>
          <p:spPr bwMode="auto">
            <a:xfrm>
              <a:off x="5784049" y="2263305"/>
              <a:ext cx="273313" cy="135414"/>
            </a:xfrm>
            <a:custGeom>
              <a:avLst/>
              <a:gdLst>
                <a:gd name="T0" fmla="*/ 0 w 220"/>
                <a:gd name="T1" fmla="*/ 110 h 110"/>
                <a:gd name="T2" fmla="*/ 189 w 220"/>
                <a:gd name="T3" fmla="*/ 2 h 110"/>
                <a:gd name="T4" fmla="*/ 220 w 220"/>
                <a:gd name="T5" fmla="*/ 0 h 110"/>
                <a:gd name="T6" fmla="*/ 82 w 220"/>
                <a:gd name="T7" fmla="*/ 90 h 110"/>
                <a:gd name="T8" fmla="*/ 0 w 220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10">
                  <a:moveTo>
                    <a:pt x="0" y="110"/>
                  </a:moveTo>
                  <a:cubicBezTo>
                    <a:pt x="0" y="110"/>
                    <a:pt x="107" y="75"/>
                    <a:pt x="189" y="2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196" y="40"/>
                    <a:pt x="82" y="90"/>
                  </a:cubicBezTo>
                  <a:cubicBezTo>
                    <a:pt x="82" y="90"/>
                    <a:pt x="29" y="105"/>
                    <a:pt x="0" y="110"/>
                  </a:cubicBezTo>
                  <a:close/>
                </a:path>
              </a:pathLst>
            </a:custGeom>
            <a:solidFill>
              <a:srgbClr val="51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2" name="îṥļíḋê">
              <a:extLst>
                <a:ext uri="{FF2B5EF4-FFF2-40B4-BE49-F238E27FC236}">
                  <a16:creationId xmlns:a16="http://schemas.microsoft.com/office/drawing/2014/main" id="{13577C1E-5B53-467E-81D4-7BF920978D4E}"/>
                </a:ext>
              </a:extLst>
            </p:cNvPr>
            <p:cNvSpPr/>
            <p:nvPr/>
          </p:nvSpPr>
          <p:spPr bwMode="auto">
            <a:xfrm>
              <a:off x="5500797" y="1194901"/>
              <a:ext cx="253435" cy="238527"/>
            </a:xfrm>
            <a:custGeom>
              <a:avLst/>
              <a:gdLst>
                <a:gd name="T0" fmla="*/ 69 w 205"/>
                <a:gd name="T1" fmla="*/ 193 h 193"/>
                <a:gd name="T2" fmla="*/ 12 w 205"/>
                <a:gd name="T3" fmla="*/ 71 h 193"/>
                <a:gd name="T4" fmla="*/ 130 w 205"/>
                <a:gd name="T5" fmla="*/ 29 h 193"/>
                <a:gd name="T6" fmla="*/ 205 w 205"/>
                <a:gd name="T7" fmla="*/ 171 h 193"/>
                <a:gd name="T8" fmla="*/ 69 w 20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93">
                  <a:moveTo>
                    <a:pt x="69" y="193"/>
                  </a:moveTo>
                  <a:cubicBezTo>
                    <a:pt x="69" y="193"/>
                    <a:pt x="0" y="82"/>
                    <a:pt x="12" y="71"/>
                  </a:cubicBezTo>
                  <a:cubicBezTo>
                    <a:pt x="24" y="61"/>
                    <a:pt x="110" y="0"/>
                    <a:pt x="130" y="29"/>
                  </a:cubicBezTo>
                  <a:cubicBezTo>
                    <a:pt x="151" y="57"/>
                    <a:pt x="205" y="171"/>
                    <a:pt x="205" y="171"/>
                  </a:cubicBezTo>
                  <a:cubicBezTo>
                    <a:pt x="205" y="171"/>
                    <a:pt x="112" y="173"/>
                    <a:pt x="69" y="193"/>
                  </a:cubicBez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3" name="ïṧ1îḑê">
              <a:extLst>
                <a:ext uri="{FF2B5EF4-FFF2-40B4-BE49-F238E27FC236}">
                  <a16:creationId xmlns:a16="http://schemas.microsoft.com/office/drawing/2014/main" id="{83559AD3-F476-4082-B4DD-5B69EA2753D9}"/>
                </a:ext>
              </a:extLst>
            </p:cNvPr>
            <p:cNvSpPr/>
            <p:nvPr/>
          </p:nvSpPr>
          <p:spPr bwMode="auto">
            <a:xfrm>
              <a:off x="5837469" y="1130300"/>
              <a:ext cx="188834" cy="183865"/>
            </a:xfrm>
            <a:custGeom>
              <a:avLst/>
              <a:gdLst>
                <a:gd name="T0" fmla="*/ 31 w 152"/>
                <a:gd name="T1" fmla="*/ 123 h 149"/>
                <a:gd name="T2" fmla="*/ 11 w 152"/>
                <a:gd name="T3" fmla="*/ 30 h 149"/>
                <a:gd name="T4" fmla="*/ 98 w 152"/>
                <a:gd name="T5" fmla="*/ 17 h 149"/>
                <a:gd name="T6" fmla="*/ 152 w 152"/>
                <a:gd name="T7" fmla="*/ 149 h 149"/>
                <a:gd name="T8" fmla="*/ 31 w 152"/>
                <a:gd name="T9" fmla="*/ 1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31" y="123"/>
                  </a:moveTo>
                  <a:cubicBezTo>
                    <a:pt x="31" y="123"/>
                    <a:pt x="0" y="40"/>
                    <a:pt x="11" y="30"/>
                  </a:cubicBezTo>
                  <a:cubicBezTo>
                    <a:pt x="21" y="20"/>
                    <a:pt x="85" y="0"/>
                    <a:pt x="98" y="17"/>
                  </a:cubicBezTo>
                  <a:cubicBezTo>
                    <a:pt x="112" y="35"/>
                    <a:pt x="152" y="149"/>
                    <a:pt x="152" y="149"/>
                  </a:cubicBezTo>
                  <a:cubicBezTo>
                    <a:pt x="152" y="149"/>
                    <a:pt x="66" y="123"/>
                    <a:pt x="31" y="123"/>
                  </a:cubicBez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4" name="ïṧľïḋê">
              <a:extLst>
                <a:ext uri="{FF2B5EF4-FFF2-40B4-BE49-F238E27FC236}">
                  <a16:creationId xmlns:a16="http://schemas.microsoft.com/office/drawing/2014/main" id="{6747468F-BF5F-44B0-BCF0-A37F5008800C}"/>
                </a:ext>
              </a:extLst>
            </p:cNvPr>
            <p:cNvSpPr/>
            <p:nvPr/>
          </p:nvSpPr>
          <p:spPr bwMode="auto">
            <a:xfrm>
              <a:off x="5047347" y="1469457"/>
              <a:ext cx="212439" cy="243497"/>
            </a:xfrm>
            <a:custGeom>
              <a:avLst/>
              <a:gdLst>
                <a:gd name="T0" fmla="*/ 77 w 171"/>
                <a:gd name="T1" fmla="*/ 197 h 197"/>
                <a:gd name="T2" fmla="*/ 4 w 171"/>
                <a:gd name="T3" fmla="*/ 84 h 197"/>
                <a:gd name="T4" fmla="*/ 108 w 171"/>
                <a:gd name="T5" fmla="*/ 4 h 197"/>
                <a:gd name="T6" fmla="*/ 171 w 171"/>
                <a:gd name="T7" fmla="*/ 91 h 197"/>
                <a:gd name="T8" fmla="*/ 77 w 171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97">
                  <a:moveTo>
                    <a:pt x="77" y="197"/>
                  </a:moveTo>
                  <a:cubicBezTo>
                    <a:pt x="77" y="197"/>
                    <a:pt x="8" y="109"/>
                    <a:pt x="4" y="84"/>
                  </a:cubicBezTo>
                  <a:cubicBezTo>
                    <a:pt x="0" y="59"/>
                    <a:pt x="78" y="7"/>
                    <a:pt x="108" y="4"/>
                  </a:cubicBezTo>
                  <a:cubicBezTo>
                    <a:pt x="137" y="0"/>
                    <a:pt x="171" y="91"/>
                    <a:pt x="171" y="91"/>
                  </a:cubicBezTo>
                  <a:lnTo>
                    <a:pt x="77" y="197"/>
                  </a:ln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5" name="îS1iďe">
              <a:extLst>
                <a:ext uri="{FF2B5EF4-FFF2-40B4-BE49-F238E27FC236}">
                  <a16:creationId xmlns:a16="http://schemas.microsoft.com/office/drawing/2014/main" id="{002178A5-A1E9-4147-A7FF-BB2A8AE7BD73}"/>
                </a:ext>
              </a:extLst>
            </p:cNvPr>
            <p:cNvSpPr/>
            <p:nvPr/>
          </p:nvSpPr>
          <p:spPr bwMode="auto">
            <a:xfrm>
              <a:off x="5316932" y="1325346"/>
              <a:ext cx="159018" cy="149080"/>
            </a:xfrm>
            <a:custGeom>
              <a:avLst/>
              <a:gdLst>
                <a:gd name="T0" fmla="*/ 35 w 128"/>
                <a:gd name="T1" fmla="*/ 120 h 120"/>
                <a:gd name="T2" fmla="*/ 14 w 128"/>
                <a:gd name="T3" fmla="*/ 40 h 120"/>
                <a:gd name="T4" fmla="*/ 92 w 128"/>
                <a:gd name="T5" fmla="*/ 8 h 120"/>
                <a:gd name="T6" fmla="*/ 128 w 128"/>
                <a:gd name="T7" fmla="*/ 61 h 120"/>
                <a:gd name="T8" fmla="*/ 35 w 128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0">
                  <a:moveTo>
                    <a:pt x="35" y="120"/>
                  </a:moveTo>
                  <a:cubicBezTo>
                    <a:pt x="35" y="120"/>
                    <a:pt x="0" y="61"/>
                    <a:pt x="14" y="40"/>
                  </a:cubicBezTo>
                  <a:cubicBezTo>
                    <a:pt x="21" y="29"/>
                    <a:pt x="86" y="0"/>
                    <a:pt x="92" y="8"/>
                  </a:cubicBezTo>
                  <a:cubicBezTo>
                    <a:pt x="98" y="16"/>
                    <a:pt x="128" y="61"/>
                    <a:pt x="128" y="61"/>
                  </a:cubicBezTo>
                  <a:lnTo>
                    <a:pt x="35" y="120"/>
                  </a:ln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6" name="iṩlidê">
              <a:extLst>
                <a:ext uri="{FF2B5EF4-FFF2-40B4-BE49-F238E27FC236}">
                  <a16:creationId xmlns:a16="http://schemas.microsoft.com/office/drawing/2014/main" id="{B805B634-5470-4B7F-AAD2-D52A98BB5D23}"/>
                </a:ext>
              </a:extLst>
            </p:cNvPr>
            <p:cNvSpPr/>
            <p:nvPr/>
          </p:nvSpPr>
          <p:spPr bwMode="auto">
            <a:xfrm>
              <a:off x="5903312" y="2145284"/>
              <a:ext cx="120506" cy="140384"/>
            </a:xfrm>
            <a:custGeom>
              <a:avLst/>
              <a:gdLst>
                <a:gd name="T0" fmla="*/ 0 w 97"/>
                <a:gd name="T1" fmla="*/ 0 h 113"/>
                <a:gd name="T2" fmla="*/ 39 w 97"/>
                <a:gd name="T3" fmla="*/ 89 h 113"/>
                <a:gd name="T4" fmla="*/ 97 w 97"/>
                <a:gd name="T5" fmla="*/ 14 h 113"/>
                <a:gd name="T6" fmla="*/ 0 w 97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13">
                  <a:moveTo>
                    <a:pt x="0" y="0"/>
                  </a:moveTo>
                  <a:cubicBezTo>
                    <a:pt x="0" y="0"/>
                    <a:pt x="7" y="64"/>
                    <a:pt x="39" y="89"/>
                  </a:cubicBezTo>
                  <a:cubicBezTo>
                    <a:pt x="71" y="113"/>
                    <a:pt x="97" y="14"/>
                    <a:pt x="97" y="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7" name="îṧļíďê">
              <a:extLst>
                <a:ext uri="{FF2B5EF4-FFF2-40B4-BE49-F238E27FC236}">
                  <a16:creationId xmlns:a16="http://schemas.microsoft.com/office/drawing/2014/main" id="{1AA8A8AE-95FD-4F0D-8D63-9C34E959D520}"/>
                </a:ext>
              </a:extLst>
            </p:cNvPr>
            <p:cNvSpPr/>
            <p:nvPr/>
          </p:nvSpPr>
          <p:spPr bwMode="auto">
            <a:xfrm>
              <a:off x="6067300" y="1919180"/>
              <a:ext cx="50936" cy="70813"/>
            </a:xfrm>
            <a:custGeom>
              <a:avLst/>
              <a:gdLst>
                <a:gd name="T0" fmla="*/ 35 w 41"/>
                <a:gd name="T1" fmla="*/ 23 h 57"/>
                <a:gd name="T2" fmla="*/ 31 w 41"/>
                <a:gd name="T3" fmla="*/ 54 h 57"/>
                <a:gd name="T4" fmla="*/ 6 w 41"/>
                <a:gd name="T5" fmla="*/ 35 h 57"/>
                <a:gd name="T6" fmla="*/ 10 w 41"/>
                <a:gd name="T7" fmla="*/ 3 h 57"/>
                <a:gd name="T8" fmla="*/ 35 w 41"/>
                <a:gd name="T9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35" y="23"/>
                  </a:moveTo>
                  <a:cubicBezTo>
                    <a:pt x="41" y="37"/>
                    <a:pt x="39" y="51"/>
                    <a:pt x="31" y="54"/>
                  </a:cubicBezTo>
                  <a:cubicBezTo>
                    <a:pt x="23" y="57"/>
                    <a:pt x="12" y="49"/>
                    <a:pt x="6" y="35"/>
                  </a:cubicBezTo>
                  <a:cubicBezTo>
                    <a:pt x="0" y="20"/>
                    <a:pt x="2" y="6"/>
                    <a:pt x="10" y="3"/>
                  </a:cubicBezTo>
                  <a:cubicBezTo>
                    <a:pt x="18" y="0"/>
                    <a:pt x="29" y="9"/>
                    <a:pt x="35" y="23"/>
                  </a:cubicBezTo>
                  <a:close/>
                </a:path>
              </a:pathLst>
            </a:custGeom>
            <a:solidFill>
              <a:srgbClr val="51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8" name="íšľíḋe">
              <a:extLst>
                <a:ext uri="{FF2B5EF4-FFF2-40B4-BE49-F238E27FC236}">
                  <a16:creationId xmlns:a16="http://schemas.microsoft.com/office/drawing/2014/main" id="{9B2338EF-4AE3-40DE-817B-262D56A1061C}"/>
                </a:ext>
              </a:extLst>
            </p:cNvPr>
            <p:cNvSpPr/>
            <p:nvPr/>
          </p:nvSpPr>
          <p:spPr bwMode="auto">
            <a:xfrm>
              <a:off x="6233772" y="1852094"/>
              <a:ext cx="50936" cy="70813"/>
            </a:xfrm>
            <a:custGeom>
              <a:avLst/>
              <a:gdLst>
                <a:gd name="T0" fmla="*/ 35 w 41"/>
                <a:gd name="T1" fmla="*/ 22 h 57"/>
                <a:gd name="T2" fmla="*/ 31 w 41"/>
                <a:gd name="T3" fmla="*/ 54 h 57"/>
                <a:gd name="T4" fmla="*/ 6 w 41"/>
                <a:gd name="T5" fmla="*/ 34 h 57"/>
                <a:gd name="T6" fmla="*/ 10 w 41"/>
                <a:gd name="T7" fmla="*/ 3 h 57"/>
                <a:gd name="T8" fmla="*/ 35 w 41"/>
                <a:gd name="T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35" y="22"/>
                  </a:moveTo>
                  <a:cubicBezTo>
                    <a:pt x="41" y="37"/>
                    <a:pt x="39" y="51"/>
                    <a:pt x="31" y="54"/>
                  </a:cubicBezTo>
                  <a:cubicBezTo>
                    <a:pt x="23" y="57"/>
                    <a:pt x="12" y="48"/>
                    <a:pt x="6" y="34"/>
                  </a:cubicBezTo>
                  <a:cubicBezTo>
                    <a:pt x="0" y="20"/>
                    <a:pt x="2" y="6"/>
                    <a:pt x="10" y="3"/>
                  </a:cubicBezTo>
                  <a:cubicBezTo>
                    <a:pt x="18" y="0"/>
                    <a:pt x="29" y="8"/>
                    <a:pt x="35" y="22"/>
                  </a:cubicBezTo>
                  <a:close/>
                </a:path>
              </a:pathLst>
            </a:custGeom>
            <a:solidFill>
              <a:srgbClr val="51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9" name="ïṩḷíḋè">
              <a:extLst>
                <a:ext uri="{FF2B5EF4-FFF2-40B4-BE49-F238E27FC236}">
                  <a16:creationId xmlns:a16="http://schemas.microsoft.com/office/drawing/2014/main" id="{115E8945-70E3-4D27-8272-DE90322C49F1}"/>
                </a:ext>
              </a:extLst>
            </p:cNvPr>
            <p:cNvSpPr/>
            <p:nvPr/>
          </p:nvSpPr>
          <p:spPr bwMode="auto">
            <a:xfrm>
              <a:off x="6010153" y="1541512"/>
              <a:ext cx="323006" cy="320521"/>
            </a:xfrm>
            <a:custGeom>
              <a:avLst/>
              <a:gdLst>
                <a:gd name="T0" fmla="*/ 236 w 260"/>
                <a:gd name="T1" fmla="*/ 86 h 259"/>
                <a:gd name="T2" fmla="*/ 173 w 260"/>
                <a:gd name="T3" fmla="*/ 235 h 259"/>
                <a:gd name="T4" fmla="*/ 24 w 260"/>
                <a:gd name="T5" fmla="*/ 172 h 259"/>
                <a:gd name="T6" fmla="*/ 87 w 260"/>
                <a:gd name="T7" fmla="*/ 24 h 259"/>
                <a:gd name="T8" fmla="*/ 236 w 260"/>
                <a:gd name="T9" fmla="*/ 8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59">
                  <a:moveTo>
                    <a:pt x="236" y="86"/>
                  </a:moveTo>
                  <a:cubicBezTo>
                    <a:pt x="260" y="145"/>
                    <a:pt x="231" y="211"/>
                    <a:pt x="173" y="235"/>
                  </a:cubicBezTo>
                  <a:cubicBezTo>
                    <a:pt x="114" y="259"/>
                    <a:pt x="48" y="231"/>
                    <a:pt x="24" y="172"/>
                  </a:cubicBezTo>
                  <a:cubicBezTo>
                    <a:pt x="0" y="114"/>
                    <a:pt x="28" y="47"/>
                    <a:pt x="87" y="24"/>
                  </a:cubicBezTo>
                  <a:cubicBezTo>
                    <a:pt x="146" y="0"/>
                    <a:pt x="212" y="28"/>
                    <a:pt x="236" y="86"/>
                  </a:cubicBez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0" name="iṥḻiďê">
              <a:extLst>
                <a:ext uri="{FF2B5EF4-FFF2-40B4-BE49-F238E27FC236}">
                  <a16:creationId xmlns:a16="http://schemas.microsoft.com/office/drawing/2014/main" id="{324FB8A0-AA45-4219-B3BA-AB01226C2DA8}"/>
                </a:ext>
              </a:extLst>
            </p:cNvPr>
            <p:cNvSpPr/>
            <p:nvPr/>
          </p:nvSpPr>
          <p:spPr bwMode="auto">
            <a:xfrm>
              <a:off x="6049907" y="1531573"/>
              <a:ext cx="300644" cy="316795"/>
            </a:xfrm>
            <a:custGeom>
              <a:avLst/>
              <a:gdLst>
                <a:gd name="T0" fmla="*/ 218 w 242"/>
                <a:gd name="T1" fmla="*/ 89 h 256"/>
                <a:gd name="T2" fmla="*/ 164 w 242"/>
                <a:gd name="T3" fmla="*/ 234 h 256"/>
                <a:gd name="T4" fmla="*/ 23 w 242"/>
                <a:gd name="T5" fmla="*/ 168 h 256"/>
                <a:gd name="T6" fmla="*/ 78 w 242"/>
                <a:gd name="T7" fmla="*/ 22 h 256"/>
                <a:gd name="T8" fmla="*/ 218 w 242"/>
                <a:gd name="T9" fmla="*/ 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56">
                  <a:moveTo>
                    <a:pt x="218" y="89"/>
                  </a:moveTo>
                  <a:cubicBezTo>
                    <a:pt x="242" y="147"/>
                    <a:pt x="217" y="212"/>
                    <a:pt x="164" y="234"/>
                  </a:cubicBezTo>
                  <a:cubicBezTo>
                    <a:pt x="110" y="256"/>
                    <a:pt x="47" y="226"/>
                    <a:pt x="23" y="168"/>
                  </a:cubicBezTo>
                  <a:cubicBezTo>
                    <a:pt x="0" y="109"/>
                    <a:pt x="24" y="44"/>
                    <a:pt x="78" y="22"/>
                  </a:cubicBezTo>
                  <a:cubicBezTo>
                    <a:pt x="131" y="0"/>
                    <a:pt x="194" y="30"/>
                    <a:pt x="218" y="89"/>
                  </a:cubicBezTo>
                  <a:close/>
                </a:path>
              </a:pathLst>
            </a:custGeom>
            <a:solidFill>
              <a:srgbClr val="D6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1" name="ïṣļíḋê">
              <a:extLst>
                <a:ext uri="{FF2B5EF4-FFF2-40B4-BE49-F238E27FC236}">
                  <a16:creationId xmlns:a16="http://schemas.microsoft.com/office/drawing/2014/main" id="{F800E171-554E-470F-B3D3-DEAD6B7A3FC4}"/>
                </a:ext>
              </a:extLst>
            </p:cNvPr>
            <p:cNvSpPr/>
            <p:nvPr/>
          </p:nvSpPr>
          <p:spPr bwMode="auto">
            <a:xfrm>
              <a:off x="6113267" y="1676925"/>
              <a:ext cx="53421" cy="69571"/>
            </a:xfrm>
            <a:custGeom>
              <a:avLst/>
              <a:gdLst>
                <a:gd name="T0" fmla="*/ 38 w 43"/>
                <a:gd name="T1" fmla="*/ 22 h 56"/>
                <a:gd name="T2" fmla="*/ 32 w 43"/>
                <a:gd name="T3" fmla="*/ 53 h 56"/>
                <a:gd name="T4" fmla="*/ 6 w 43"/>
                <a:gd name="T5" fmla="*/ 35 h 56"/>
                <a:gd name="T6" fmla="*/ 12 w 43"/>
                <a:gd name="T7" fmla="*/ 4 h 56"/>
                <a:gd name="T8" fmla="*/ 38 w 43"/>
                <a:gd name="T9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8" y="22"/>
                  </a:moveTo>
                  <a:cubicBezTo>
                    <a:pt x="43" y="35"/>
                    <a:pt x="40" y="49"/>
                    <a:pt x="32" y="53"/>
                  </a:cubicBezTo>
                  <a:cubicBezTo>
                    <a:pt x="23" y="56"/>
                    <a:pt x="11" y="48"/>
                    <a:pt x="6" y="35"/>
                  </a:cubicBezTo>
                  <a:cubicBezTo>
                    <a:pt x="0" y="21"/>
                    <a:pt x="3" y="7"/>
                    <a:pt x="12" y="4"/>
                  </a:cubicBezTo>
                  <a:cubicBezTo>
                    <a:pt x="21" y="0"/>
                    <a:pt x="32" y="8"/>
                    <a:pt x="38" y="22"/>
                  </a:cubicBez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2" name="îṧļiďê">
              <a:extLst>
                <a:ext uri="{FF2B5EF4-FFF2-40B4-BE49-F238E27FC236}">
                  <a16:creationId xmlns:a16="http://schemas.microsoft.com/office/drawing/2014/main" id="{259C4346-6449-44A5-8CC7-BA698E30304C}"/>
                </a:ext>
              </a:extLst>
            </p:cNvPr>
            <p:cNvSpPr/>
            <p:nvPr/>
          </p:nvSpPr>
          <p:spPr bwMode="auto">
            <a:xfrm>
              <a:off x="6242469" y="1625990"/>
              <a:ext cx="53421" cy="68329"/>
            </a:xfrm>
            <a:custGeom>
              <a:avLst/>
              <a:gdLst>
                <a:gd name="T0" fmla="*/ 38 w 43"/>
                <a:gd name="T1" fmla="*/ 22 h 56"/>
                <a:gd name="T2" fmla="*/ 32 w 43"/>
                <a:gd name="T3" fmla="*/ 52 h 56"/>
                <a:gd name="T4" fmla="*/ 6 w 43"/>
                <a:gd name="T5" fmla="*/ 34 h 56"/>
                <a:gd name="T6" fmla="*/ 12 w 43"/>
                <a:gd name="T7" fmla="*/ 4 h 56"/>
                <a:gd name="T8" fmla="*/ 38 w 43"/>
                <a:gd name="T9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8" y="22"/>
                  </a:moveTo>
                  <a:cubicBezTo>
                    <a:pt x="43" y="35"/>
                    <a:pt x="40" y="49"/>
                    <a:pt x="32" y="52"/>
                  </a:cubicBezTo>
                  <a:cubicBezTo>
                    <a:pt x="23" y="56"/>
                    <a:pt x="11" y="48"/>
                    <a:pt x="6" y="34"/>
                  </a:cubicBezTo>
                  <a:cubicBezTo>
                    <a:pt x="0" y="21"/>
                    <a:pt x="3" y="7"/>
                    <a:pt x="12" y="4"/>
                  </a:cubicBezTo>
                  <a:cubicBezTo>
                    <a:pt x="21" y="0"/>
                    <a:pt x="32" y="8"/>
                    <a:pt x="38" y="22"/>
                  </a:cubicBez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3" name="íṣḻîḍè">
              <a:extLst>
                <a:ext uri="{FF2B5EF4-FFF2-40B4-BE49-F238E27FC236}">
                  <a16:creationId xmlns:a16="http://schemas.microsoft.com/office/drawing/2014/main" id="{19BF6588-696C-43B5-9DC9-D8CEFEF3FCDA}"/>
                </a:ext>
              </a:extLst>
            </p:cNvPr>
            <p:cNvSpPr/>
            <p:nvPr/>
          </p:nvSpPr>
          <p:spPr bwMode="auto">
            <a:xfrm>
              <a:off x="6202714" y="1274410"/>
              <a:ext cx="209954" cy="187592"/>
            </a:xfrm>
            <a:custGeom>
              <a:avLst/>
              <a:gdLst>
                <a:gd name="T0" fmla="*/ 26 w 169"/>
                <a:gd name="T1" fmla="*/ 43 h 152"/>
                <a:gd name="T2" fmla="*/ 122 w 169"/>
                <a:gd name="T3" fmla="*/ 128 h 152"/>
                <a:gd name="T4" fmla="*/ 161 w 169"/>
                <a:gd name="T5" fmla="*/ 118 h 152"/>
                <a:gd name="T6" fmla="*/ 26 w 169"/>
                <a:gd name="T7" fmla="*/ 3 h 152"/>
                <a:gd name="T8" fmla="*/ 26 w 169"/>
                <a:gd name="T9" fmla="*/ 4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52">
                  <a:moveTo>
                    <a:pt x="26" y="43"/>
                  </a:moveTo>
                  <a:cubicBezTo>
                    <a:pt x="70" y="49"/>
                    <a:pt x="108" y="88"/>
                    <a:pt x="122" y="128"/>
                  </a:cubicBezTo>
                  <a:cubicBezTo>
                    <a:pt x="131" y="152"/>
                    <a:pt x="169" y="142"/>
                    <a:pt x="161" y="118"/>
                  </a:cubicBezTo>
                  <a:cubicBezTo>
                    <a:pt x="139" y="58"/>
                    <a:pt x="89" y="11"/>
                    <a:pt x="26" y="3"/>
                  </a:cubicBezTo>
                  <a:cubicBezTo>
                    <a:pt x="0" y="0"/>
                    <a:pt x="1" y="40"/>
                    <a:pt x="26" y="43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4" name="îṡḻidé">
              <a:extLst>
                <a:ext uri="{FF2B5EF4-FFF2-40B4-BE49-F238E27FC236}">
                  <a16:creationId xmlns:a16="http://schemas.microsoft.com/office/drawing/2014/main" id="{84F005F0-8C21-4E1A-BF32-D455EF26E78D}"/>
                </a:ext>
              </a:extLst>
            </p:cNvPr>
            <p:cNvSpPr/>
            <p:nvPr/>
          </p:nvSpPr>
          <p:spPr bwMode="auto">
            <a:xfrm>
              <a:off x="6294647" y="1208567"/>
              <a:ext cx="178896" cy="154049"/>
            </a:xfrm>
            <a:custGeom>
              <a:avLst/>
              <a:gdLst>
                <a:gd name="T0" fmla="*/ 25 w 144"/>
                <a:gd name="T1" fmla="*/ 43 h 125"/>
                <a:gd name="T2" fmla="*/ 97 w 144"/>
                <a:gd name="T3" fmla="*/ 102 h 125"/>
                <a:gd name="T4" fmla="*/ 132 w 144"/>
                <a:gd name="T5" fmla="*/ 82 h 125"/>
                <a:gd name="T6" fmla="*/ 36 w 144"/>
                <a:gd name="T7" fmla="*/ 4 h 125"/>
                <a:gd name="T8" fmla="*/ 25 w 144"/>
                <a:gd name="T9" fmla="*/ 4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25">
                  <a:moveTo>
                    <a:pt x="25" y="43"/>
                  </a:moveTo>
                  <a:cubicBezTo>
                    <a:pt x="59" y="49"/>
                    <a:pt x="82" y="73"/>
                    <a:pt x="97" y="102"/>
                  </a:cubicBezTo>
                  <a:cubicBezTo>
                    <a:pt x="109" y="125"/>
                    <a:pt x="144" y="105"/>
                    <a:pt x="132" y="82"/>
                  </a:cubicBezTo>
                  <a:cubicBezTo>
                    <a:pt x="113" y="45"/>
                    <a:pt x="78" y="12"/>
                    <a:pt x="36" y="4"/>
                  </a:cubicBezTo>
                  <a:cubicBezTo>
                    <a:pt x="11" y="0"/>
                    <a:pt x="0" y="39"/>
                    <a:pt x="25" y="43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5" name="îṧ1ïďé">
              <a:extLst>
                <a:ext uri="{FF2B5EF4-FFF2-40B4-BE49-F238E27FC236}">
                  <a16:creationId xmlns:a16="http://schemas.microsoft.com/office/drawing/2014/main" id="{B9C28798-4BE5-4DCC-9AE6-D57FEFB4CF36}"/>
                </a:ext>
              </a:extLst>
            </p:cNvPr>
            <p:cNvSpPr/>
            <p:nvPr/>
          </p:nvSpPr>
          <p:spPr bwMode="auto">
            <a:xfrm>
              <a:off x="4844847" y="1619778"/>
              <a:ext cx="111810" cy="208712"/>
            </a:xfrm>
            <a:custGeom>
              <a:avLst/>
              <a:gdLst>
                <a:gd name="T0" fmla="*/ 46 w 91"/>
                <a:gd name="T1" fmla="*/ 19 h 169"/>
                <a:gd name="T2" fmla="*/ 4 w 91"/>
                <a:gd name="T3" fmla="*/ 133 h 169"/>
                <a:gd name="T4" fmla="*/ 42 w 91"/>
                <a:gd name="T5" fmla="*/ 144 h 169"/>
                <a:gd name="T6" fmla="*/ 74 w 91"/>
                <a:gd name="T7" fmla="*/ 47 h 169"/>
                <a:gd name="T8" fmla="*/ 46 w 91"/>
                <a:gd name="T9" fmla="*/ 1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69">
                  <a:moveTo>
                    <a:pt x="46" y="19"/>
                  </a:moveTo>
                  <a:cubicBezTo>
                    <a:pt x="16" y="51"/>
                    <a:pt x="9" y="92"/>
                    <a:pt x="4" y="133"/>
                  </a:cubicBezTo>
                  <a:cubicBezTo>
                    <a:pt x="0" y="158"/>
                    <a:pt x="39" y="169"/>
                    <a:pt x="42" y="144"/>
                  </a:cubicBezTo>
                  <a:cubicBezTo>
                    <a:pt x="47" y="111"/>
                    <a:pt x="50" y="73"/>
                    <a:pt x="74" y="47"/>
                  </a:cubicBezTo>
                  <a:cubicBezTo>
                    <a:pt x="91" y="28"/>
                    <a:pt x="63" y="0"/>
                    <a:pt x="46" y="19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6" name="iśḻîḋè">
              <a:extLst>
                <a:ext uri="{FF2B5EF4-FFF2-40B4-BE49-F238E27FC236}">
                  <a16:creationId xmlns:a16="http://schemas.microsoft.com/office/drawing/2014/main" id="{8C96E2BD-2537-4D4F-B380-FF9D860C34E3}"/>
                </a:ext>
              </a:extLst>
            </p:cNvPr>
            <p:cNvSpPr/>
            <p:nvPr/>
          </p:nvSpPr>
          <p:spPr bwMode="auto">
            <a:xfrm>
              <a:off x="4762853" y="1581266"/>
              <a:ext cx="121748" cy="221135"/>
            </a:xfrm>
            <a:custGeom>
              <a:avLst/>
              <a:gdLst>
                <a:gd name="T0" fmla="*/ 58 w 98"/>
                <a:gd name="T1" fmla="*/ 15 h 179"/>
                <a:gd name="T2" fmla="*/ 1 w 98"/>
                <a:gd name="T3" fmla="*/ 153 h 179"/>
                <a:gd name="T4" fmla="*/ 41 w 98"/>
                <a:gd name="T5" fmla="*/ 153 h 179"/>
                <a:gd name="T6" fmla="*/ 78 w 98"/>
                <a:gd name="T7" fmla="*/ 50 h 179"/>
                <a:gd name="T8" fmla="*/ 58 w 98"/>
                <a:gd name="T9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79">
                  <a:moveTo>
                    <a:pt x="58" y="15"/>
                  </a:moveTo>
                  <a:cubicBezTo>
                    <a:pt x="15" y="48"/>
                    <a:pt x="1" y="101"/>
                    <a:pt x="1" y="153"/>
                  </a:cubicBezTo>
                  <a:cubicBezTo>
                    <a:pt x="0" y="179"/>
                    <a:pt x="40" y="179"/>
                    <a:pt x="41" y="153"/>
                  </a:cubicBezTo>
                  <a:cubicBezTo>
                    <a:pt x="41" y="118"/>
                    <a:pt x="47" y="73"/>
                    <a:pt x="78" y="50"/>
                  </a:cubicBezTo>
                  <a:cubicBezTo>
                    <a:pt x="98" y="34"/>
                    <a:pt x="78" y="0"/>
                    <a:pt x="58" y="15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7" name="ísḷîḑè">
              <a:extLst>
                <a:ext uri="{FF2B5EF4-FFF2-40B4-BE49-F238E27FC236}">
                  <a16:creationId xmlns:a16="http://schemas.microsoft.com/office/drawing/2014/main" id="{0028A46C-0AA6-49F3-83CE-A97E07EE268B}"/>
                </a:ext>
              </a:extLst>
            </p:cNvPr>
            <p:cNvSpPr/>
            <p:nvPr/>
          </p:nvSpPr>
          <p:spPr bwMode="auto">
            <a:xfrm>
              <a:off x="5406380" y="2591281"/>
              <a:ext cx="638558" cy="691978"/>
            </a:xfrm>
            <a:custGeom>
              <a:avLst/>
              <a:gdLst>
                <a:gd name="T0" fmla="*/ 131 w 515"/>
                <a:gd name="T1" fmla="*/ 0 h 559"/>
                <a:gd name="T2" fmla="*/ 456 w 515"/>
                <a:gd name="T3" fmla="*/ 295 h 559"/>
                <a:gd name="T4" fmla="*/ 131 w 515"/>
                <a:gd name="T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5" h="559">
                  <a:moveTo>
                    <a:pt x="131" y="0"/>
                  </a:moveTo>
                  <a:cubicBezTo>
                    <a:pt x="131" y="0"/>
                    <a:pt x="397" y="30"/>
                    <a:pt x="456" y="295"/>
                  </a:cubicBezTo>
                  <a:cubicBezTo>
                    <a:pt x="515" y="559"/>
                    <a:pt x="0" y="81"/>
                    <a:pt x="131" y="0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8" name="íŝľïďé">
              <a:extLst>
                <a:ext uri="{FF2B5EF4-FFF2-40B4-BE49-F238E27FC236}">
                  <a16:creationId xmlns:a16="http://schemas.microsoft.com/office/drawing/2014/main" id="{00BBFDF9-FF98-4ECC-84A8-16081197F5B8}"/>
                </a:ext>
              </a:extLst>
            </p:cNvPr>
            <p:cNvSpPr/>
            <p:nvPr/>
          </p:nvSpPr>
          <p:spPr bwMode="auto">
            <a:xfrm>
              <a:off x="5027470" y="2572646"/>
              <a:ext cx="1533036" cy="1342960"/>
            </a:xfrm>
            <a:custGeom>
              <a:avLst/>
              <a:gdLst>
                <a:gd name="T0" fmla="*/ 460 w 1236"/>
                <a:gd name="T1" fmla="*/ 80 h 1085"/>
                <a:gd name="T2" fmla="*/ 1089 w 1236"/>
                <a:gd name="T3" fmla="*/ 540 h 1085"/>
                <a:gd name="T4" fmla="*/ 776 w 1236"/>
                <a:gd name="T5" fmla="*/ 1079 h 1085"/>
                <a:gd name="T6" fmla="*/ 357 w 1236"/>
                <a:gd name="T7" fmla="*/ 892 h 1085"/>
                <a:gd name="T8" fmla="*/ 20 w 1236"/>
                <a:gd name="T9" fmla="*/ 473 h 1085"/>
                <a:gd name="T10" fmla="*/ 460 w 1236"/>
                <a:gd name="T11" fmla="*/ 8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6" h="1085">
                  <a:moveTo>
                    <a:pt x="460" y="80"/>
                  </a:moveTo>
                  <a:cubicBezTo>
                    <a:pt x="460" y="80"/>
                    <a:pt x="942" y="347"/>
                    <a:pt x="1089" y="540"/>
                  </a:cubicBezTo>
                  <a:cubicBezTo>
                    <a:pt x="1236" y="733"/>
                    <a:pt x="912" y="1072"/>
                    <a:pt x="776" y="1079"/>
                  </a:cubicBezTo>
                  <a:cubicBezTo>
                    <a:pt x="640" y="1085"/>
                    <a:pt x="357" y="892"/>
                    <a:pt x="357" y="892"/>
                  </a:cubicBezTo>
                  <a:cubicBezTo>
                    <a:pt x="357" y="892"/>
                    <a:pt x="0" y="640"/>
                    <a:pt x="20" y="473"/>
                  </a:cubicBezTo>
                  <a:cubicBezTo>
                    <a:pt x="40" y="306"/>
                    <a:pt x="255" y="0"/>
                    <a:pt x="460" y="80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9" name="íṣ1îḓé">
              <a:extLst>
                <a:ext uri="{FF2B5EF4-FFF2-40B4-BE49-F238E27FC236}">
                  <a16:creationId xmlns:a16="http://schemas.microsoft.com/office/drawing/2014/main" id="{0F10CB07-4F0B-4830-ADF1-61D5B0FC9E3B}"/>
                </a:ext>
              </a:extLst>
            </p:cNvPr>
            <p:cNvSpPr/>
            <p:nvPr/>
          </p:nvSpPr>
          <p:spPr bwMode="auto">
            <a:xfrm>
              <a:off x="4565323" y="2199947"/>
              <a:ext cx="1182699" cy="1844861"/>
            </a:xfrm>
            <a:custGeom>
              <a:avLst/>
              <a:gdLst>
                <a:gd name="T0" fmla="*/ 830 w 954"/>
                <a:gd name="T1" fmla="*/ 1246 h 1490"/>
                <a:gd name="T2" fmla="*/ 847 w 954"/>
                <a:gd name="T3" fmla="*/ 1193 h 1490"/>
                <a:gd name="T4" fmla="*/ 488 w 954"/>
                <a:gd name="T5" fmla="*/ 887 h 1490"/>
                <a:gd name="T6" fmla="*/ 610 w 954"/>
                <a:gd name="T7" fmla="*/ 814 h 1490"/>
                <a:gd name="T8" fmla="*/ 538 w 954"/>
                <a:gd name="T9" fmla="*/ 771 h 1490"/>
                <a:gd name="T10" fmla="*/ 737 w 954"/>
                <a:gd name="T11" fmla="*/ 637 h 1490"/>
                <a:gd name="T12" fmla="*/ 643 w 954"/>
                <a:gd name="T13" fmla="*/ 609 h 1490"/>
                <a:gd name="T14" fmla="*/ 924 w 954"/>
                <a:gd name="T15" fmla="*/ 391 h 1490"/>
                <a:gd name="T16" fmla="*/ 833 w 954"/>
                <a:gd name="T17" fmla="*/ 381 h 1490"/>
                <a:gd name="T18" fmla="*/ 541 w 954"/>
                <a:gd name="T19" fmla="*/ 91 h 1490"/>
                <a:gd name="T20" fmla="*/ 610 w 954"/>
                <a:gd name="T21" fmla="*/ 254 h 1490"/>
                <a:gd name="T22" fmla="*/ 316 w 954"/>
                <a:gd name="T23" fmla="*/ 308 h 1490"/>
                <a:gd name="T24" fmla="*/ 394 w 954"/>
                <a:gd name="T25" fmla="*/ 452 h 1490"/>
                <a:gd name="T26" fmla="*/ 186 w 954"/>
                <a:gd name="T27" fmla="*/ 952 h 1490"/>
                <a:gd name="T28" fmla="*/ 65 w 954"/>
                <a:gd name="T29" fmla="*/ 877 h 1490"/>
                <a:gd name="T30" fmla="*/ 127 w 954"/>
                <a:gd name="T31" fmla="*/ 1039 h 1490"/>
                <a:gd name="T32" fmla="*/ 71 w 954"/>
                <a:gd name="T33" fmla="*/ 1168 h 1490"/>
                <a:gd name="T34" fmla="*/ 211 w 954"/>
                <a:gd name="T35" fmla="*/ 1185 h 1490"/>
                <a:gd name="T36" fmla="*/ 774 w 954"/>
                <a:gd name="T37" fmla="*/ 1349 h 1490"/>
                <a:gd name="T38" fmla="*/ 830 w 954"/>
                <a:gd name="T39" fmla="*/ 12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4" h="1490">
                  <a:moveTo>
                    <a:pt x="830" y="1246"/>
                  </a:moveTo>
                  <a:cubicBezTo>
                    <a:pt x="847" y="1193"/>
                    <a:pt x="847" y="1193"/>
                    <a:pt x="847" y="1193"/>
                  </a:cubicBezTo>
                  <a:cubicBezTo>
                    <a:pt x="847" y="1193"/>
                    <a:pt x="599" y="880"/>
                    <a:pt x="488" y="887"/>
                  </a:cubicBezTo>
                  <a:cubicBezTo>
                    <a:pt x="488" y="887"/>
                    <a:pt x="600" y="849"/>
                    <a:pt x="610" y="814"/>
                  </a:cubicBezTo>
                  <a:cubicBezTo>
                    <a:pt x="620" y="780"/>
                    <a:pt x="538" y="771"/>
                    <a:pt x="538" y="771"/>
                  </a:cubicBezTo>
                  <a:cubicBezTo>
                    <a:pt x="538" y="771"/>
                    <a:pt x="724" y="681"/>
                    <a:pt x="737" y="637"/>
                  </a:cubicBezTo>
                  <a:cubicBezTo>
                    <a:pt x="751" y="593"/>
                    <a:pt x="643" y="609"/>
                    <a:pt x="643" y="609"/>
                  </a:cubicBezTo>
                  <a:cubicBezTo>
                    <a:pt x="643" y="609"/>
                    <a:pt x="939" y="445"/>
                    <a:pt x="924" y="391"/>
                  </a:cubicBezTo>
                  <a:cubicBezTo>
                    <a:pt x="910" y="337"/>
                    <a:pt x="833" y="381"/>
                    <a:pt x="833" y="381"/>
                  </a:cubicBezTo>
                  <a:cubicBezTo>
                    <a:pt x="833" y="381"/>
                    <a:pt x="954" y="0"/>
                    <a:pt x="541" y="91"/>
                  </a:cubicBezTo>
                  <a:cubicBezTo>
                    <a:pt x="541" y="91"/>
                    <a:pt x="493" y="182"/>
                    <a:pt x="610" y="254"/>
                  </a:cubicBezTo>
                  <a:cubicBezTo>
                    <a:pt x="610" y="254"/>
                    <a:pt x="384" y="237"/>
                    <a:pt x="316" y="308"/>
                  </a:cubicBezTo>
                  <a:cubicBezTo>
                    <a:pt x="251" y="376"/>
                    <a:pt x="394" y="452"/>
                    <a:pt x="394" y="452"/>
                  </a:cubicBezTo>
                  <a:cubicBezTo>
                    <a:pt x="394" y="452"/>
                    <a:pt x="88" y="700"/>
                    <a:pt x="186" y="952"/>
                  </a:cubicBezTo>
                  <a:cubicBezTo>
                    <a:pt x="186" y="952"/>
                    <a:pt x="87" y="874"/>
                    <a:pt x="65" y="877"/>
                  </a:cubicBezTo>
                  <a:cubicBezTo>
                    <a:pt x="43" y="879"/>
                    <a:pt x="19" y="971"/>
                    <a:pt x="127" y="1039"/>
                  </a:cubicBezTo>
                  <a:cubicBezTo>
                    <a:pt x="127" y="1039"/>
                    <a:pt x="0" y="1093"/>
                    <a:pt x="71" y="1168"/>
                  </a:cubicBezTo>
                  <a:cubicBezTo>
                    <a:pt x="142" y="1242"/>
                    <a:pt x="211" y="1185"/>
                    <a:pt x="211" y="1185"/>
                  </a:cubicBezTo>
                  <a:cubicBezTo>
                    <a:pt x="211" y="1185"/>
                    <a:pt x="464" y="1490"/>
                    <a:pt x="774" y="1349"/>
                  </a:cubicBezTo>
                  <a:lnTo>
                    <a:pt x="830" y="1246"/>
                  </a:ln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0" name="ïšļiḓè">
              <a:extLst>
                <a:ext uri="{FF2B5EF4-FFF2-40B4-BE49-F238E27FC236}">
                  <a16:creationId xmlns:a16="http://schemas.microsoft.com/office/drawing/2014/main" id="{94DB48F8-409B-4174-A48D-CE94552CEC2A}"/>
                </a:ext>
              </a:extLst>
            </p:cNvPr>
            <p:cNvSpPr/>
            <p:nvPr/>
          </p:nvSpPr>
          <p:spPr bwMode="auto">
            <a:xfrm>
              <a:off x="5376564" y="3710621"/>
              <a:ext cx="393819" cy="400030"/>
            </a:xfrm>
            <a:custGeom>
              <a:avLst/>
              <a:gdLst>
                <a:gd name="T0" fmla="*/ 158 w 318"/>
                <a:gd name="T1" fmla="*/ 0 h 323"/>
                <a:gd name="T2" fmla="*/ 26 w 318"/>
                <a:gd name="T3" fmla="*/ 95 h 323"/>
                <a:gd name="T4" fmla="*/ 293 w 318"/>
                <a:gd name="T5" fmla="*/ 113 h 323"/>
                <a:gd name="T6" fmla="*/ 158 w 318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323">
                  <a:moveTo>
                    <a:pt x="158" y="0"/>
                  </a:moveTo>
                  <a:cubicBezTo>
                    <a:pt x="158" y="0"/>
                    <a:pt x="52" y="0"/>
                    <a:pt x="26" y="95"/>
                  </a:cubicBezTo>
                  <a:cubicBezTo>
                    <a:pt x="0" y="189"/>
                    <a:pt x="235" y="323"/>
                    <a:pt x="293" y="113"/>
                  </a:cubicBezTo>
                  <a:cubicBezTo>
                    <a:pt x="318" y="24"/>
                    <a:pt x="158" y="0"/>
                    <a:pt x="158" y="0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1" name="îšḻiḋé">
              <a:extLst>
                <a:ext uri="{FF2B5EF4-FFF2-40B4-BE49-F238E27FC236}">
                  <a16:creationId xmlns:a16="http://schemas.microsoft.com/office/drawing/2014/main" id="{688C9C8E-DBEB-404B-A68E-3D63CF84DC8D}"/>
                </a:ext>
              </a:extLst>
            </p:cNvPr>
            <p:cNvSpPr/>
            <p:nvPr/>
          </p:nvSpPr>
          <p:spPr bwMode="auto">
            <a:xfrm>
              <a:off x="5376564" y="3055912"/>
              <a:ext cx="109325" cy="175169"/>
            </a:xfrm>
            <a:custGeom>
              <a:avLst/>
              <a:gdLst>
                <a:gd name="T0" fmla="*/ 0 w 88"/>
                <a:gd name="T1" fmla="*/ 142 h 142"/>
                <a:gd name="T2" fmla="*/ 56 w 88"/>
                <a:gd name="T3" fmla="*/ 0 h 142"/>
                <a:gd name="T4" fmla="*/ 0 w 88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142">
                  <a:moveTo>
                    <a:pt x="0" y="142"/>
                  </a:moveTo>
                  <a:cubicBezTo>
                    <a:pt x="0" y="142"/>
                    <a:pt x="53" y="76"/>
                    <a:pt x="56" y="0"/>
                  </a:cubicBezTo>
                  <a:cubicBezTo>
                    <a:pt x="56" y="0"/>
                    <a:pt x="88" y="107"/>
                    <a:pt x="0" y="142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2" name="ïṥlîḋè">
              <a:extLst>
                <a:ext uri="{FF2B5EF4-FFF2-40B4-BE49-F238E27FC236}">
                  <a16:creationId xmlns:a16="http://schemas.microsoft.com/office/drawing/2014/main" id="{16CF7733-7971-45B5-8634-6954327695E0}"/>
                </a:ext>
              </a:extLst>
            </p:cNvPr>
            <p:cNvSpPr/>
            <p:nvPr/>
          </p:nvSpPr>
          <p:spPr bwMode="auto">
            <a:xfrm>
              <a:off x="5543036" y="2745330"/>
              <a:ext cx="141626" cy="111810"/>
            </a:xfrm>
            <a:custGeom>
              <a:avLst/>
              <a:gdLst>
                <a:gd name="T0" fmla="*/ 0 w 114"/>
                <a:gd name="T1" fmla="*/ 90 h 90"/>
                <a:gd name="T2" fmla="*/ 114 w 114"/>
                <a:gd name="T3" fmla="*/ 53 h 90"/>
                <a:gd name="T4" fmla="*/ 0 w 114"/>
                <a:gd name="T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90">
                  <a:moveTo>
                    <a:pt x="0" y="90"/>
                  </a:moveTo>
                  <a:cubicBezTo>
                    <a:pt x="0" y="90"/>
                    <a:pt x="74" y="35"/>
                    <a:pt x="114" y="53"/>
                  </a:cubicBezTo>
                  <a:cubicBezTo>
                    <a:pt x="114" y="53"/>
                    <a:pt x="23" y="0"/>
                    <a:pt x="0" y="90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3" name="îşḷîḓè">
              <a:extLst>
                <a:ext uri="{FF2B5EF4-FFF2-40B4-BE49-F238E27FC236}">
                  <a16:creationId xmlns:a16="http://schemas.microsoft.com/office/drawing/2014/main" id="{CC3CE7DE-5C4E-4518-AF2E-5AF480E3D1A1}"/>
                </a:ext>
              </a:extLst>
            </p:cNvPr>
            <p:cNvSpPr/>
            <p:nvPr/>
          </p:nvSpPr>
          <p:spPr bwMode="auto">
            <a:xfrm>
              <a:off x="5687147" y="3294440"/>
              <a:ext cx="540414" cy="459662"/>
            </a:xfrm>
            <a:custGeom>
              <a:avLst/>
              <a:gdLst>
                <a:gd name="T0" fmla="*/ 436 w 436"/>
                <a:gd name="T1" fmla="*/ 0 h 371"/>
                <a:gd name="T2" fmla="*/ 74 w 436"/>
                <a:gd name="T3" fmla="*/ 127 h 371"/>
                <a:gd name="T4" fmla="*/ 136 w 436"/>
                <a:gd name="T5" fmla="*/ 371 h 371"/>
                <a:gd name="T6" fmla="*/ 436 w 436"/>
                <a:gd name="T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6" h="371">
                  <a:moveTo>
                    <a:pt x="436" y="0"/>
                  </a:moveTo>
                  <a:cubicBezTo>
                    <a:pt x="436" y="0"/>
                    <a:pt x="147" y="2"/>
                    <a:pt x="74" y="127"/>
                  </a:cubicBezTo>
                  <a:cubicBezTo>
                    <a:pt x="0" y="252"/>
                    <a:pt x="136" y="371"/>
                    <a:pt x="136" y="371"/>
                  </a:cubicBezTo>
                  <a:cubicBezTo>
                    <a:pt x="136" y="371"/>
                    <a:pt x="368" y="59"/>
                    <a:pt x="436" y="0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4" name="iṣḻíḍe">
              <a:extLst>
                <a:ext uri="{FF2B5EF4-FFF2-40B4-BE49-F238E27FC236}">
                  <a16:creationId xmlns:a16="http://schemas.microsoft.com/office/drawing/2014/main" id="{81352B19-5F13-46A8-BCDA-C108CD1BDAD2}"/>
                </a:ext>
              </a:extLst>
            </p:cNvPr>
            <p:cNvSpPr/>
            <p:nvPr/>
          </p:nvSpPr>
          <p:spPr bwMode="auto">
            <a:xfrm>
              <a:off x="5668512" y="3099394"/>
              <a:ext cx="293190" cy="125476"/>
            </a:xfrm>
            <a:custGeom>
              <a:avLst/>
              <a:gdLst>
                <a:gd name="T0" fmla="*/ 0 w 237"/>
                <a:gd name="T1" fmla="*/ 0 h 101"/>
                <a:gd name="T2" fmla="*/ 123 w 237"/>
                <a:gd name="T3" fmla="*/ 74 h 101"/>
                <a:gd name="T4" fmla="*/ 183 w 237"/>
                <a:gd name="T5" fmla="*/ 2 h 101"/>
                <a:gd name="T6" fmla="*/ 219 w 237"/>
                <a:gd name="T7" fmla="*/ 101 h 101"/>
                <a:gd name="T8" fmla="*/ 182 w 237"/>
                <a:gd name="T9" fmla="*/ 30 h 101"/>
                <a:gd name="T10" fmla="*/ 128 w 237"/>
                <a:gd name="T11" fmla="*/ 94 h 101"/>
                <a:gd name="T12" fmla="*/ 0 w 237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01">
                  <a:moveTo>
                    <a:pt x="0" y="0"/>
                  </a:moveTo>
                  <a:cubicBezTo>
                    <a:pt x="0" y="0"/>
                    <a:pt x="104" y="81"/>
                    <a:pt x="123" y="74"/>
                  </a:cubicBezTo>
                  <a:cubicBezTo>
                    <a:pt x="142" y="67"/>
                    <a:pt x="131" y="2"/>
                    <a:pt x="183" y="2"/>
                  </a:cubicBezTo>
                  <a:cubicBezTo>
                    <a:pt x="234" y="2"/>
                    <a:pt x="237" y="75"/>
                    <a:pt x="219" y="101"/>
                  </a:cubicBezTo>
                  <a:cubicBezTo>
                    <a:pt x="219" y="101"/>
                    <a:pt x="210" y="31"/>
                    <a:pt x="182" y="30"/>
                  </a:cubicBezTo>
                  <a:cubicBezTo>
                    <a:pt x="154" y="28"/>
                    <a:pt x="160" y="98"/>
                    <a:pt x="128" y="94"/>
                  </a:cubicBezTo>
                  <a:cubicBezTo>
                    <a:pt x="97" y="9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5" name="íṩļíḓè">
              <a:extLst>
                <a:ext uri="{FF2B5EF4-FFF2-40B4-BE49-F238E27FC236}">
                  <a16:creationId xmlns:a16="http://schemas.microsoft.com/office/drawing/2014/main" id="{D38AF9BD-A705-4FF0-9250-C8D65E0C8F8F}"/>
                </a:ext>
              </a:extLst>
            </p:cNvPr>
            <p:cNvSpPr/>
            <p:nvPr/>
          </p:nvSpPr>
          <p:spPr bwMode="auto">
            <a:xfrm>
              <a:off x="5427500" y="3159026"/>
              <a:ext cx="176411" cy="177654"/>
            </a:xfrm>
            <a:custGeom>
              <a:avLst/>
              <a:gdLst>
                <a:gd name="T0" fmla="*/ 142 w 142"/>
                <a:gd name="T1" fmla="*/ 0 h 143"/>
                <a:gd name="T2" fmla="*/ 0 w 142"/>
                <a:gd name="T3" fmla="*/ 110 h 143"/>
                <a:gd name="T4" fmla="*/ 97 w 142"/>
                <a:gd name="T5" fmla="*/ 47 h 143"/>
                <a:gd name="T6" fmla="*/ 87 w 142"/>
                <a:gd name="T7" fmla="*/ 143 h 143"/>
                <a:gd name="T8" fmla="*/ 142 w 14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43">
                  <a:moveTo>
                    <a:pt x="142" y="0"/>
                  </a:moveTo>
                  <a:cubicBezTo>
                    <a:pt x="142" y="0"/>
                    <a:pt x="26" y="50"/>
                    <a:pt x="0" y="110"/>
                  </a:cubicBezTo>
                  <a:cubicBezTo>
                    <a:pt x="0" y="110"/>
                    <a:pt x="57" y="70"/>
                    <a:pt x="97" y="47"/>
                  </a:cubicBezTo>
                  <a:cubicBezTo>
                    <a:pt x="97" y="47"/>
                    <a:pt x="77" y="97"/>
                    <a:pt x="87" y="143"/>
                  </a:cubicBezTo>
                  <a:cubicBezTo>
                    <a:pt x="87" y="143"/>
                    <a:pt x="134" y="22"/>
                    <a:pt x="142" y="0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6" name="îśľíďê">
              <a:extLst>
                <a:ext uri="{FF2B5EF4-FFF2-40B4-BE49-F238E27FC236}">
                  <a16:creationId xmlns:a16="http://schemas.microsoft.com/office/drawing/2014/main" id="{1F44A1CB-2C41-4C82-A33F-544F02676C1B}"/>
                </a:ext>
              </a:extLst>
            </p:cNvPr>
            <p:cNvSpPr/>
            <p:nvPr/>
          </p:nvSpPr>
          <p:spPr bwMode="auto">
            <a:xfrm>
              <a:off x="5687147" y="2908075"/>
              <a:ext cx="160261" cy="144110"/>
            </a:xfrm>
            <a:custGeom>
              <a:avLst/>
              <a:gdLst>
                <a:gd name="T0" fmla="*/ 43 w 130"/>
                <a:gd name="T1" fmla="*/ 85 h 116"/>
                <a:gd name="T2" fmla="*/ 118 w 130"/>
                <a:gd name="T3" fmla="*/ 101 h 116"/>
                <a:gd name="T4" fmla="*/ 87 w 130"/>
                <a:gd name="T5" fmla="*/ 31 h 116"/>
                <a:gd name="T6" fmla="*/ 12 w 130"/>
                <a:gd name="T7" fmla="*/ 15 h 116"/>
                <a:gd name="T8" fmla="*/ 43 w 130"/>
                <a:gd name="T9" fmla="*/ 8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6">
                  <a:moveTo>
                    <a:pt x="43" y="85"/>
                  </a:moveTo>
                  <a:cubicBezTo>
                    <a:pt x="72" y="109"/>
                    <a:pt x="105" y="116"/>
                    <a:pt x="118" y="101"/>
                  </a:cubicBezTo>
                  <a:cubicBezTo>
                    <a:pt x="130" y="86"/>
                    <a:pt x="116" y="54"/>
                    <a:pt x="87" y="31"/>
                  </a:cubicBezTo>
                  <a:cubicBezTo>
                    <a:pt x="58" y="7"/>
                    <a:pt x="25" y="0"/>
                    <a:pt x="12" y="15"/>
                  </a:cubicBezTo>
                  <a:cubicBezTo>
                    <a:pt x="0" y="30"/>
                    <a:pt x="14" y="62"/>
                    <a:pt x="43" y="85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7" name="îśļïdè">
              <a:extLst>
                <a:ext uri="{FF2B5EF4-FFF2-40B4-BE49-F238E27FC236}">
                  <a16:creationId xmlns:a16="http://schemas.microsoft.com/office/drawing/2014/main" id="{2D3139A7-41BE-4196-895D-D197842B9C6C}"/>
                </a:ext>
              </a:extLst>
            </p:cNvPr>
            <p:cNvSpPr/>
            <p:nvPr/>
          </p:nvSpPr>
          <p:spPr bwMode="auto">
            <a:xfrm>
              <a:off x="5120644" y="2108014"/>
              <a:ext cx="232316" cy="187592"/>
            </a:xfrm>
            <a:custGeom>
              <a:avLst/>
              <a:gdLst>
                <a:gd name="T0" fmla="*/ 185 w 187"/>
                <a:gd name="T1" fmla="*/ 131 h 151"/>
                <a:gd name="T2" fmla="*/ 94 w 187"/>
                <a:gd name="T3" fmla="*/ 121 h 151"/>
                <a:gd name="T4" fmla="*/ 19 w 187"/>
                <a:gd name="T5" fmla="*/ 39 h 151"/>
                <a:gd name="T6" fmla="*/ 48 w 187"/>
                <a:gd name="T7" fmla="*/ 17 h 151"/>
                <a:gd name="T8" fmla="*/ 185 w 187"/>
                <a:gd name="T9" fmla="*/ 1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51">
                  <a:moveTo>
                    <a:pt x="185" y="131"/>
                  </a:moveTo>
                  <a:cubicBezTo>
                    <a:pt x="187" y="135"/>
                    <a:pt x="145" y="151"/>
                    <a:pt x="94" y="121"/>
                  </a:cubicBezTo>
                  <a:cubicBezTo>
                    <a:pt x="43" y="91"/>
                    <a:pt x="38" y="59"/>
                    <a:pt x="19" y="39"/>
                  </a:cubicBezTo>
                  <a:cubicBezTo>
                    <a:pt x="0" y="20"/>
                    <a:pt x="36" y="0"/>
                    <a:pt x="48" y="17"/>
                  </a:cubicBezTo>
                  <a:cubicBezTo>
                    <a:pt x="60" y="34"/>
                    <a:pt x="143" y="58"/>
                    <a:pt x="185" y="13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8" name="íṧľïďé">
              <a:extLst>
                <a:ext uri="{FF2B5EF4-FFF2-40B4-BE49-F238E27FC236}">
                  <a16:creationId xmlns:a16="http://schemas.microsoft.com/office/drawing/2014/main" id="{39B15809-09F8-464C-89DA-ADA118E13F58}"/>
                </a:ext>
              </a:extLst>
            </p:cNvPr>
            <p:cNvSpPr/>
            <p:nvPr/>
          </p:nvSpPr>
          <p:spPr bwMode="auto">
            <a:xfrm>
              <a:off x="5099525" y="1786250"/>
              <a:ext cx="407484" cy="562776"/>
            </a:xfrm>
            <a:custGeom>
              <a:avLst/>
              <a:gdLst>
                <a:gd name="T0" fmla="*/ 118 w 328"/>
                <a:gd name="T1" fmla="*/ 349 h 454"/>
                <a:gd name="T2" fmla="*/ 21 w 328"/>
                <a:gd name="T3" fmla="*/ 200 h 454"/>
                <a:gd name="T4" fmla="*/ 21 w 328"/>
                <a:gd name="T5" fmla="*/ 113 h 454"/>
                <a:gd name="T6" fmla="*/ 59 w 328"/>
                <a:gd name="T7" fmla="*/ 139 h 454"/>
                <a:gd name="T8" fmla="*/ 88 w 328"/>
                <a:gd name="T9" fmla="*/ 199 h 454"/>
                <a:gd name="T10" fmla="*/ 102 w 328"/>
                <a:gd name="T11" fmla="*/ 29 h 454"/>
                <a:gd name="T12" fmla="*/ 150 w 328"/>
                <a:gd name="T13" fmla="*/ 125 h 454"/>
                <a:gd name="T14" fmla="*/ 173 w 328"/>
                <a:gd name="T15" fmla="*/ 172 h 454"/>
                <a:gd name="T16" fmla="*/ 208 w 328"/>
                <a:gd name="T17" fmla="*/ 34 h 454"/>
                <a:gd name="T18" fmla="*/ 263 w 328"/>
                <a:gd name="T19" fmla="*/ 86 h 454"/>
                <a:gd name="T20" fmla="*/ 286 w 328"/>
                <a:gd name="T21" fmla="*/ 232 h 454"/>
                <a:gd name="T22" fmla="*/ 289 w 328"/>
                <a:gd name="T23" fmla="*/ 385 h 454"/>
                <a:gd name="T24" fmla="*/ 118 w 328"/>
                <a:gd name="T25" fmla="*/ 34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454">
                  <a:moveTo>
                    <a:pt x="118" y="349"/>
                  </a:moveTo>
                  <a:cubicBezTo>
                    <a:pt x="118" y="349"/>
                    <a:pt x="41" y="252"/>
                    <a:pt x="21" y="200"/>
                  </a:cubicBezTo>
                  <a:cubicBezTo>
                    <a:pt x="0" y="148"/>
                    <a:pt x="9" y="119"/>
                    <a:pt x="21" y="113"/>
                  </a:cubicBezTo>
                  <a:cubicBezTo>
                    <a:pt x="34" y="107"/>
                    <a:pt x="50" y="104"/>
                    <a:pt x="59" y="139"/>
                  </a:cubicBezTo>
                  <a:cubicBezTo>
                    <a:pt x="69" y="173"/>
                    <a:pt x="85" y="202"/>
                    <a:pt x="88" y="199"/>
                  </a:cubicBezTo>
                  <a:cubicBezTo>
                    <a:pt x="91" y="196"/>
                    <a:pt x="45" y="58"/>
                    <a:pt x="102" y="29"/>
                  </a:cubicBezTo>
                  <a:cubicBezTo>
                    <a:pt x="160" y="0"/>
                    <a:pt x="138" y="83"/>
                    <a:pt x="150" y="125"/>
                  </a:cubicBezTo>
                  <a:cubicBezTo>
                    <a:pt x="157" y="148"/>
                    <a:pt x="166" y="175"/>
                    <a:pt x="173" y="172"/>
                  </a:cubicBezTo>
                  <a:cubicBezTo>
                    <a:pt x="179" y="170"/>
                    <a:pt x="178" y="56"/>
                    <a:pt x="208" y="34"/>
                  </a:cubicBezTo>
                  <a:cubicBezTo>
                    <a:pt x="239" y="12"/>
                    <a:pt x="264" y="36"/>
                    <a:pt x="263" y="86"/>
                  </a:cubicBezTo>
                  <a:cubicBezTo>
                    <a:pt x="261" y="136"/>
                    <a:pt x="275" y="205"/>
                    <a:pt x="286" y="232"/>
                  </a:cubicBezTo>
                  <a:cubicBezTo>
                    <a:pt x="297" y="260"/>
                    <a:pt x="328" y="356"/>
                    <a:pt x="289" y="385"/>
                  </a:cubicBezTo>
                  <a:cubicBezTo>
                    <a:pt x="250" y="414"/>
                    <a:pt x="180" y="454"/>
                    <a:pt x="118" y="34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9" name="ïṩliďe">
              <a:extLst>
                <a:ext uri="{FF2B5EF4-FFF2-40B4-BE49-F238E27FC236}">
                  <a16:creationId xmlns:a16="http://schemas.microsoft.com/office/drawing/2014/main" id="{0BB297D9-AEBF-48D8-9E79-C3D42567D5F3}"/>
                </a:ext>
              </a:extLst>
            </p:cNvPr>
            <p:cNvSpPr/>
            <p:nvPr/>
          </p:nvSpPr>
          <p:spPr bwMode="auto">
            <a:xfrm>
              <a:off x="3947884" y="2059563"/>
              <a:ext cx="1674662" cy="2426272"/>
            </a:xfrm>
            <a:custGeom>
              <a:avLst/>
              <a:gdLst>
                <a:gd name="T0" fmla="*/ 1179 w 1350"/>
                <a:gd name="T1" fmla="*/ 1686 h 1959"/>
                <a:gd name="T2" fmla="*/ 1201 w 1350"/>
                <a:gd name="T3" fmla="*/ 190 h 1959"/>
                <a:gd name="T4" fmla="*/ 1006 w 1350"/>
                <a:gd name="T5" fmla="*/ 115 h 1959"/>
                <a:gd name="T6" fmla="*/ 1167 w 1350"/>
                <a:gd name="T7" fmla="*/ 1941 h 1959"/>
                <a:gd name="T8" fmla="*/ 1179 w 1350"/>
                <a:gd name="T9" fmla="*/ 1686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0" h="1959">
                  <a:moveTo>
                    <a:pt x="1179" y="1686"/>
                  </a:moveTo>
                  <a:cubicBezTo>
                    <a:pt x="1179" y="1686"/>
                    <a:pt x="328" y="1049"/>
                    <a:pt x="1201" y="190"/>
                  </a:cubicBezTo>
                  <a:cubicBezTo>
                    <a:pt x="1238" y="153"/>
                    <a:pt x="1144" y="0"/>
                    <a:pt x="1006" y="115"/>
                  </a:cubicBezTo>
                  <a:cubicBezTo>
                    <a:pt x="1006" y="115"/>
                    <a:pt x="0" y="1066"/>
                    <a:pt x="1167" y="1941"/>
                  </a:cubicBezTo>
                  <a:cubicBezTo>
                    <a:pt x="1167" y="1941"/>
                    <a:pt x="1350" y="1959"/>
                    <a:pt x="1179" y="1686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0" name="î$ľîḑé">
              <a:extLst>
                <a:ext uri="{FF2B5EF4-FFF2-40B4-BE49-F238E27FC236}">
                  <a16:creationId xmlns:a16="http://schemas.microsoft.com/office/drawing/2014/main" id="{AE74EC90-42A4-46A4-A6DD-AAEDC4DB9901}"/>
                </a:ext>
              </a:extLst>
            </p:cNvPr>
            <p:cNvSpPr/>
            <p:nvPr/>
          </p:nvSpPr>
          <p:spPr bwMode="auto">
            <a:xfrm>
              <a:off x="5311963" y="4019961"/>
              <a:ext cx="1423711" cy="2085873"/>
            </a:xfrm>
            <a:custGeom>
              <a:avLst/>
              <a:gdLst>
                <a:gd name="T0" fmla="*/ 227 w 1148"/>
                <a:gd name="T1" fmla="*/ 51 h 1685"/>
                <a:gd name="T2" fmla="*/ 79 w 1148"/>
                <a:gd name="T3" fmla="*/ 103 h 1685"/>
                <a:gd name="T4" fmla="*/ 94 w 1148"/>
                <a:gd name="T5" fmla="*/ 475 h 1685"/>
                <a:gd name="T6" fmla="*/ 287 w 1148"/>
                <a:gd name="T7" fmla="*/ 1685 h 1685"/>
                <a:gd name="T8" fmla="*/ 886 w 1148"/>
                <a:gd name="T9" fmla="*/ 1524 h 1685"/>
                <a:gd name="T10" fmla="*/ 897 w 1148"/>
                <a:gd name="T11" fmla="*/ 1427 h 1685"/>
                <a:gd name="T12" fmla="*/ 929 w 1148"/>
                <a:gd name="T13" fmla="*/ 1514 h 1685"/>
                <a:gd name="T14" fmla="*/ 1148 w 1148"/>
                <a:gd name="T15" fmla="*/ 1429 h 1685"/>
                <a:gd name="T16" fmla="*/ 628 w 1148"/>
                <a:gd name="T17" fmla="*/ 0 h 1685"/>
                <a:gd name="T18" fmla="*/ 227 w 1148"/>
                <a:gd name="T19" fmla="*/ 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8" h="1685">
                  <a:moveTo>
                    <a:pt x="227" y="51"/>
                  </a:moveTo>
                  <a:cubicBezTo>
                    <a:pt x="227" y="51"/>
                    <a:pt x="127" y="93"/>
                    <a:pt x="79" y="103"/>
                  </a:cubicBezTo>
                  <a:cubicBezTo>
                    <a:pt x="0" y="120"/>
                    <a:pt x="56" y="308"/>
                    <a:pt x="94" y="475"/>
                  </a:cubicBezTo>
                  <a:cubicBezTo>
                    <a:pt x="176" y="833"/>
                    <a:pt x="184" y="1085"/>
                    <a:pt x="287" y="1685"/>
                  </a:cubicBezTo>
                  <a:cubicBezTo>
                    <a:pt x="287" y="1685"/>
                    <a:pt x="732" y="1641"/>
                    <a:pt x="886" y="1524"/>
                  </a:cubicBezTo>
                  <a:cubicBezTo>
                    <a:pt x="897" y="1427"/>
                    <a:pt x="897" y="1427"/>
                    <a:pt x="897" y="1427"/>
                  </a:cubicBezTo>
                  <a:cubicBezTo>
                    <a:pt x="897" y="1427"/>
                    <a:pt x="919" y="1476"/>
                    <a:pt x="929" y="1514"/>
                  </a:cubicBezTo>
                  <a:cubicBezTo>
                    <a:pt x="929" y="1514"/>
                    <a:pt x="1077" y="1521"/>
                    <a:pt x="1148" y="1429"/>
                  </a:cubicBezTo>
                  <a:cubicBezTo>
                    <a:pt x="1148" y="1429"/>
                    <a:pt x="811" y="448"/>
                    <a:pt x="628" y="0"/>
                  </a:cubicBezTo>
                  <a:cubicBezTo>
                    <a:pt x="628" y="0"/>
                    <a:pt x="345" y="38"/>
                    <a:pt x="227" y="51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1" name="iṡḷïďe">
              <a:extLst>
                <a:ext uri="{FF2B5EF4-FFF2-40B4-BE49-F238E27FC236}">
                  <a16:creationId xmlns:a16="http://schemas.microsoft.com/office/drawing/2014/main" id="{D8BB9D6B-DAF0-46C8-B7F0-824359F091DD}"/>
                </a:ext>
              </a:extLst>
            </p:cNvPr>
            <p:cNvSpPr/>
            <p:nvPr/>
          </p:nvSpPr>
          <p:spPr bwMode="auto">
            <a:xfrm>
              <a:off x="5574095" y="4003811"/>
              <a:ext cx="436058" cy="178896"/>
            </a:xfrm>
            <a:custGeom>
              <a:avLst/>
              <a:gdLst>
                <a:gd name="T0" fmla="*/ 332 w 352"/>
                <a:gd name="T1" fmla="*/ 7 h 145"/>
                <a:gd name="T2" fmla="*/ 3 w 352"/>
                <a:gd name="T3" fmla="*/ 3 h 145"/>
                <a:gd name="T4" fmla="*/ 0 w 352"/>
                <a:gd name="T5" fmla="*/ 88 h 145"/>
                <a:gd name="T6" fmla="*/ 243 w 352"/>
                <a:gd name="T7" fmla="*/ 145 h 145"/>
                <a:gd name="T8" fmla="*/ 352 w 352"/>
                <a:gd name="T9" fmla="*/ 29 h 145"/>
                <a:gd name="T10" fmla="*/ 332 w 352"/>
                <a:gd name="T11" fmla="*/ 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2" h="145">
                  <a:moveTo>
                    <a:pt x="332" y="7"/>
                  </a:moveTo>
                  <a:cubicBezTo>
                    <a:pt x="332" y="7"/>
                    <a:pt x="58" y="0"/>
                    <a:pt x="3" y="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43" y="145"/>
                    <a:pt x="243" y="145"/>
                    <a:pt x="243" y="145"/>
                  </a:cubicBezTo>
                  <a:cubicBezTo>
                    <a:pt x="352" y="29"/>
                    <a:pt x="352" y="29"/>
                    <a:pt x="352" y="29"/>
                  </a:cubicBezTo>
                  <a:lnTo>
                    <a:pt x="332" y="7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2" name="ïś1ïďè">
              <a:extLst>
                <a:ext uri="{FF2B5EF4-FFF2-40B4-BE49-F238E27FC236}">
                  <a16:creationId xmlns:a16="http://schemas.microsoft.com/office/drawing/2014/main" id="{1EE5E109-4153-43B7-8FF3-364FF5C2CD6A}"/>
                </a:ext>
              </a:extLst>
            </p:cNvPr>
            <p:cNvSpPr/>
            <p:nvPr/>
          </p:nvSpPr>
          <p:spPr bwMode="auto">
            <a:xfrm>
              <a:off x="5649877" y="3731740"/>
              <a:ext cx="356549" cy="742914"/>
            </a:xfrm>
            <a:custGeom>
              <a:avLst/>
              <a:gdLst>
                <a:gd name="T0" fmla="*/ 157 w 288"/>
                <a:gd name="T1" fmla="*/ 107 h 600"/>
                <a:gd name="T2" fmla="*/ 227 w 288"/>
                <a:gd name="T3" fmla="*/ 308 h 600"/>
                <a:gd name="T4" fmla="*/ 60 w 288"/>
                <a:gd name="T5" fmla="*/ 341 h 600"/>
                <a:gd name="T6" fmla="*/ 1 w 288"/>
                <a:gd name="T7" fmla="*/ 128 h 600"/>
                <a:gd name="T8" fmla="*/ 157 w 288"/>
                <a:gd name="T9" fmla="*/ 107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600">
                  <a:moveTo>
                    <a:pt x="157" y="107"/>
                  </a:moveTo>
                  <a:cubicBezTo>
                    <a:pt x="157" y="107"/>
                    <a:pt x="198" y="285"/>
                    <a:pt x="227" y="308"/>
                  </a:cubicBezTo>
                  <a:cubicBezTo>
                    <a:pt x="288" y="600"/>
                    <a:pt x="60" y="341"/>
                    <a:pt x="60" y="341"/>
                  </a:cubicBezTo>
                  <a:cubicBezTo>
                    <a:pt x="60" y="341"/>
                    <a:pt x="1" y="198"/>
                    <a:pt x="1" y="128"/>
                  </a:cubicBezTo>
                  <a:cubicBezTo>
                    <a:pt x="0" y="0"/>
                    <a:pt x="157" y="107"/>
                    <a:pt x="157" y="107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3" name="ïśļídé">
              <a:extLst>
                <a:ext uri="{FF2B5EF4-FFF2-40B4-BE49-F238E27FC236}">
                  <a16:creationId xmlns:a16="http://schemas.microsoft.com/office/drawing/2014/main" id="{F0CD26DA-011D-4B83-94AD-B40FCAD1F100}"/>
                </a:ext>
              </a:extLst>
            </p:cNvPr>
            <p:cNvSpPr/>
            <p:nvPr/>
          </p:nvSpPr>
          <p:spPr bwMode="auto">
            <a:xfrm>
              <a:off x="5585276" y="4055989"/>
              <a:ext cx="616196" cy="936717"/>
            </a:xfrm>
            <a:custGeom>
              <a:avLst/>
              <a:gdLst>
                <a:gd name="T0" fmla="*/ 193 w 497"/>
                <a:gd name="T1" fmla="*/ 15 h 757"/>
                <a:gd name="T2" fmla="*/ 268 w 497"/>
                <a:gd name="T3" fmla="*/ 176 h 757"/>
                <a:gd name="T4" fmla="*/ 261 w 497"/>
                <a:gd name="T5" fmla="*/ 0 h 757"/>
                <a:gd name="T6" fmla="*/ 367 w 497"/>
                <a:gd name="T7" fmla="*/ 32 h 757"/>
                <a:gd name="T8" fmla="*/ 496 w 497"/>
                <a:gd name="T9" fmla="*/ 757 h 757"/>
                <a:gd name="T10" fmla="*/ 0 w 497"/>
                <a:gd name="T11" fmla="*/ 88 h 757"/>
                <a:gd name="T12" fmla="*/ 193 w 497"/>
                <a:gd name="T13" fmla="*/ 15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757">
                  <a:moveTo>
                    <a:pt x="193" y="15"/>
                  </a:moveTo>
                  <a:cubicBezTo>
                    <a:pt x="268" y="176"/>
                    <a:pt x="268" y="176"/>
                    <a:pt x="268" y="176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367" y="32"/>
                    <a:pt x="367" y="32"/>
                    <a:pt x="367" y="32"/>
                  </a:cubicBezTo>
                  <a:cubicBezTo>
                    <a:pt x="367" y="32"/>
                    <a:pt x="497" y="535"/>
                    <a:pt x="496" y="757"/>
                  </a:cubicBezTo>
                  <a:cubicBezTo>
                    <a:pt x="496" y="757"/>
                    <a:pt x="103" y="184"/>
                    <a:pt x="0" y="88"/>
                  </a:cubicBezTo>
                  <a:lnTo>
                    <a:pt x="193" y="1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4" name="ïŝļïḑè">
              <a:extLst>
                <a:ext uri="{FF2B5EF4-FFF2-40B4-BE49-F238E27FC236}">
                  <a16:creationId xmlns:a16="http://schemas.microsoft.com/office/drawing/2014/main" id="{C6783EEE-84BC-49B9-B2B4-48B3A784D706}"/>
                </a:ext>
              </a:extLst>
            </p:cNvPr>
            <p:cNvSpPr/>
            <p:nvPr/>
          </p:nvSpPr>
          <p:spPr bwMode="auto">
            <a:xfrm>
              <a:off x="5823803" y="4237369"/>
              <a:ext cx="183865" cy="178896"/>
            </a:xfrm>
            <a:custGeom>
              <a:avLst/>
              <a:gdLst>
                <a:gd name="T0" fmla="*/ 0 w 148"/>
                <a:gd name="T1" fmla="*/ 19 h 144"/>
                <a:gd name="T2" fmla="*/ 148 w 148"/>
                <a:gd name="T3" fmla="*/ 19 h 144"/>
                <a:gd name="T4" fmla="*/ 142 w 148"/>
                <a:gd name="T5" fmla="*/ 112 h 144"/>
                <a:gd name="T6" fmla="*/ 73 w 148"/>
                <a:gd name="T7" fmla="*/ 144 h 144"/>
                <a:gd name="T8" fmla="*/ 0 w 148"/>
                <a:gd name="T9" fmla="*/ 1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4">
                  <a:moveTo>
                    <a:pt x="0" y="19"/>
                  </a:moveTo>
                  <a:cubicBezTo>
                    <a:pt x="0" y="19"/>
                    <a:pt x="89" y="0"/>
                    <a:pt x="148" y="19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73" y="144"/>
                    <a:pt x="73" y="144"/>
                    <a:pt x="73" y="144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5" name="iṣliḓé">
              <a:extLst>
                <a:ext uri="{FF2B5EF4-FFF2-40B4-BE49-F238E27FC236}">
                  <a16:creationId xmlns:a16="http://schemas.microsoft.com/office/drawing/2014/main" id="{DF30A6F2-6209-4830-BC6B-6594B8F685B7}"/>
                </a:ext>
              </a:extLst>
            </p:cNvPr>
            <p:cNvSpPr/>
            <p:nvPr/>
          </p:nvSpPr>
          <p:spPr bwMode="auto">
            <a:xfrm>
              <a:off x="5914494" y="4376510"/>
              <a:ext cx="310583" cy="653466"/>
            </a:xfrm>
            <a:custGeom>
              <a:avLst/>
              <a:gdLst>
                <a:gd name="T0" fmla="*/ 32 w 250"/>
                <a:gd name="T1" fmla="*/ 216 h 528"/>
                <a:gd name="T2" fmla="*/ 0 w 250"/>
                <a:gd name="T3" fmla="*/ 32 h 528"/>
                <a:gd name="T4" fmla="*/ 69 w 250"/>
                <a:gd name="T5" fmla="*/ 0 h 528"/>
                <a:gd name="T6" fmla="*/ 231 w 250"/>
                <a:gd name="T7" fmla="*/ 271 h 528"/>
                <a:gd name="T8" fmla="*/ 250 w 250"/>
                <a:gd name="T9" fmla="*/ 528 h 528"/>
                <a:gd name="T10" fmla="*/ 32 w 250"/>
                <a:gd name="T11" fmla="*/ 21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528">
                  <a:moveTo>
                    <a:pt x="32" y="216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201" y="212"/>
                    <a:pt x="231" y="271"/>
                  </a:cubicBezTo>
                  <a:cubicBezTo>
                    <a:pt x="250" y="528"/>
                    <a:pt x="250" y="528"/>
                    <a:pt x="250" y="528"/>
                  </a:cubicBezTo>
                  <a:lnTo>
                    <a:pt x="32" y="216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6" name="íšḷïḓé">
              <a:extLst>
                <a:ext uri="{FF2B5EF4-FFF2-40B4-BE49-F238E27FC236}">
                  <a16:creationId xmlns:a16="http://schemas.microsoft.com/office/drawing/2014/main" id="{A484B58C-0505-4998-889A-60B8D2B5C6A3}"/>
                </a:ext>
              </a:extLst>
            </p:cNvPr>
            <p:cNvSpPr/>
            <p:nvPr/>
          </p:nvSpPr>
          <p:spPr bwMode="auto">
            <a:xfrm>
              <a:off x="6018849" y="4048535"/>
              <a:ext cx="342883" cy="981441"/>
            </a:xfrm>
            <a:custGeom>
              <a:avLst/>
              <a:gdLst>
                <a:gd name="T0" fmla="*/ 0 w 276"/>
                <a:gd name="T1" fmla="*/ 0 h 793"/>
                <a:gd name="T2" fmla="*/ 165 w 276"/>
                <a:gd name="T3" fmla="*/ 149 h 793"/>
                <a:gd name="T4" fmla="*/ 107 w 276"/>
                <a:gd name="T5" fmla="*/ 263 h 793"/>
                <a:gd name="T6" fmla="*/ 276 w 276"/>
                <a:gd name="T7" fmla="*/ 423 h 793"/>
                <a:gd name="T8" fmla="*/ 166 w 276"/>
                <a:gd name="T9" fmla="*/ 793 h 793"/>
                <a:gd name="T10" fmla="*/ 0 w 276"/>
                <a:gd name="T11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793">
                  <a:moveTo>
                    <a:pt x="0" y="0"/>
                  </a:moveTo>
                  <a:cubicBezTo>
                    <a:pt x="0" y="0"/>
                    <a:pt x="85" y="98"/>
                    <a:pt x="165" y="149"/>
                  </a:cubicBezTo>
                  <a:cubicBezTo>
                    <a:pt x="165" y="149"/>
                    <a:pt x="138" y="221"/>
                    <a:pt x="107" y="263"/>
                  </a:cubicBezTo>
                  <a:cubicBezTo>
                    <a:pt x="107" y="263"/>
                    <a:pt x="226" y="364"/>
                    <a:pt x="276" y="423"/>
                  </a:cubicBezTo>
                  <a:cubicBezTo>
                    <a:pt x="276" y="423"/>
                    <a:pt x="186" y="610"/>
                    <a:pt x="166" y="793"/>
                  </a:cubicBezTo>
                  <a:cubicBezTo>
                    <a:pt x="166" y="793"/>
                    <a:pt x="42" y="77"/>
                    <a:pt x="0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7" name="îṩḻíďé">
              <a:extLst>
                <a:ext uri="{FF2B5EF4-FFF2-40B4-BE49-F238E27FC236}">
                  <a16:creationId xmlns:a16="http://schemas.microsoft.com/office/drawing/2014/main" id="{366762CA-1E52-457A-B205-58E5A89A40DD}"/>
                </a:ext>
              </a:extLst>
            </p:cNvPr>
            <p:cNvSpPr/>
            <p:nvPr/>
          </p:nvSpPr>
          <p:spPr bwMode="auto">
            <a:xfrm>
              <a:off x="5908282" y="4012507"/>
              <a:ext cx="141626" cy="231073"/>
            </a:xfrm>
            <a:custGeom>
              <a:avLst/>
              <a:gdLst>
                <a:gd name="T0" fmla="*/ 0 w 114"/>
                <a:gd name="T1" fmla="*/ 35 h 187"/>
                <a:gd name="T2" fmla="*/ 76 w 114"/>
                <a:gd name="T3" fmla="*/ 187 h 187"/>
                <a:gd name="T4" fmla="*/ 110 w 114"/>
                <a:gd name="T5" fmla="*/ 53 h 187"/>
                <a:gd name="T6" fmla="*/ 62 w 114"/>
                <a:gd name="T7" fmla="*/ 0 h 187"/>
                <a:gd name="T8" fmla="*/ 0 w 114"/>
                <a:gd name="T9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87">
                  <a:moveTo>
                    <a:pt x="0" y="35"/>
                  </a:moveTo>
                  <a:cubicBezTo>
                    <a:pt x="76" y="187"/>
                    <a:pt x="76" y="187"/>
                    <a:pt x="76" y="187"/>
                  </a:cubicBezTo>
                  <a:cubicBezTo>
                    <a:pt x="76" y="187"/>
                    <a:pt x="114" y="87"/>
                    <a:pt x="110" y="53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8" name="îšľïḋé">
              <a:extLst>
                <a:ext uri="{FF2B5EF4-FFF2-40B4-BE49-F238E27FC236}">
                  <a16:creationId xmlns:a16="http://schemas.microsoft.com/office/drawing/2014/main" id="{31F6D1F9-9219-4690-A37D-3808FD43E04E}"/>
                </a:ext>
              </a:extLst>
            </p:cNvPr>
            <p:cNvSpPr/>
            <p:nvPr/>
          </p:nvSpPr>
          <p:spPr bwMode="auto">
            <a:xfrm>
              <a:off x="5437439" y="4047292"/>
              <a:ext cx="787638" cy="982684"/>
            </a:xfrm>
            <a:custGeom>
              <a:avLst/>
              <a:gdLst>
                <a:gd name="T0" fmla="*/ 109 w 635"/>
                <a:gd name="T1" fmla="*/ 0 h 794"/>
                <a:gd name="T2" fmla="*/ 0 w 635"/>
                <a:gd name="T3" fmla="*/ 234 h 794"/>
                <a:gd name="T4" fmla="*/ 244 w 635"/>
                <a:gd name="T5" fmla="*/ 316 h 794"/>
                <a:gd name="T6" fmla="*/ 173 w 635"/>
                <a:gd name="T7" fmla="*/ 554 h 794"/>
                <a:gd name="T8" fmla="*/ 635 w 635"/>
                <a:gd name="T9" fmla="*/ 794 h 794"/>
                <a:gd name="T10" fmla="*/ 120 w 635"/>
                <a:gd name="T11" fmla="*/ 89 h 794"/>
                <a:gd name="T12" fmla="*/ 109 w 635"/>
                <a:gd name="T13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94">
                  <a:moveTo>
                    <a:pt x="109" y="0"/>
                  </a:moveTo>
                  <a:cubicBezTo>
                    <a:pt x="109" y="0"/>
                    <a:pt x="38" y="141"/>
                    <a:pt x="0" y="234"/>
                  </a:cubicBezTo>
                  <a:cubicBezTo>
                    <a:pt x="0" y="234"/>
                    <a:pt x="111" y="288"/>
                    <a:pt x="244" y="316"/>
                  </a:cubicBezTo>
                  <a:cubicBezTo>
                    <a:pt x="244" y="316"/>
                    <a:pt x="169" y="535"/>
                    <a:pt x="173" y="554"/>
                  </a:cubicBezTo>
                  <a:cubicBezTo>
                    <a:pt x="173" y="554"/>
                    <a:pt x="497" y="696"/>
                    <a:pt x="635" y="794"/>
                  </a:cubicBezTo>
                  <a:cubicBezTo>
                    <a:pt x="549" y="669"/>
                    <a:pt x="208" y="192"/>
                    <a:pt x="120" y="89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9" name="îS1ïḓê">
              <a:extLst>
                <a:ext uri="{FF2B5EF4-FFF2-40B4-BE49-F238E27FC236}">
                  <a16:creationId xmlns:a16="http://schemas.microsoft.com/office/drawing/2014/main" id="{16C4FF96-1D0C-47E1-8BD2-A0AA144FF94B}"/>
                </a:ext>
              </a:extLst>
            </p:cNvPr>
            <p:cNvSpPr/>
            <p:nvPr/>
          </p:nvSpPr>
          <p:spPr bwMode="auto">
            <a:xfrm>
              <a:off x="5561672" y="4007537"/>
              <a:ext cx="262132" cy="253435"/>
            </a:xfrm>
            <a:custGeom>
              <a:avLst/>
              <a:gdLst>
                <a:gd name="T0" fmla="*/ 13 w 212"/>
                <a:gd name="T1" fmla="*/ 0 h 205"/>
                <a:gd name="T2" fmla="*/ 212 w 212"/>
                <a:gd name="T3" fmla="*/ 54 h 205"/>
                <a:gd name="T4" fmla="*/ 195 w 212"/>
                <a:gd name="T5" fmla="*/ 205 h 205"/>
                <a:gd name="T6" fmla="*/ 0 w 212"/>
                <a:gd name="T7" fmla="*/ 115 h 205"/>
                <a:gd name="T8" fmla="*/ 13 w 212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05">
                  <a:moveTo>
                    <a:pt x="13" y="0"/>
                  </a:moveTo>
                  <a:cubicBezTo>
                    <a:pt x="212" y="54"/>
                    <a:pt x="212" y="54"/>
                    <a:pt x="212" y="54"/>
                  </a:cubicBezTo>
                  <a:cubicBezTo>
                    <a:pt x="195" y="205"/>
                    <a:pt x="195" y="205"/>
                    <a:pt x="195" y="205"/>
                  </a:cubicBezTo>
                  <a:cubicBezTo>
                    <a:pt x="195" y="205"/>
                    <a:pt x="9" y="129"/>
                    <a:pt x="0" y="115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0" name="i$ḷíḓè">
              <a:extLst>
                <a:ext uri="{FF2B5EF4-FFF2-40B4-BE49-F238E27FC236}">
                  <a16:creationId xmlns:a16="http://schemas.microsoft.com/office/drawing/2014/main" id="{1EFD69EC-C643-4BA8-B27B-6B0260D94C69}"/>
                </a:ext>
              </a:extLst>
            </p:cNvPr>
            <p:cNvSpPr/>
            <p:nvPr/>
          </p:nvSpPr>
          <p:spPr bwMode="auto">
            <a:xfrm>
              <a:off x="5862316" y="5756739"/>
              <a:ext cx="911871" cy="327975"/>
            </a:xfrm>
            <a:custGeom>
              <a:avLst/>
              <a:gdLst>
                <a:gd name="T0" fmla="*/ 735 w 735"/>
                <a:gd name="T1" fmla="*/ 0 h 265"/>
                <a:gd name="T2" fmla="*/ 485 w 735"/>
                <a:gd name="T3" fmla="*/ 111 h 265"/>
                <a:gd name="T4" fmla="*/ 453 w 735"/>
                <a:gd name="T5" fmla="*/ 24 h 265"/>
                <a:gd name="T6" fmla="*/ 430 w 735"/>
                <a:gd name="T7" fmla="*/ 129 h 265"/>
                <a:gd name="T8" fmla="*/ 0 w 735"/>
                <a:gd name="T9" fmla="*/ 265 h 265"/>
                <a:gd name="T10" fmla="*/ 454 w 735"/>
                <a:gd name="T11" fmla="*/ 155 h 265"/>
                <a:gd name="T12" fmla="*/ 462 w 735"/>
                <a:gd name="T13" fmla="*/ 88 h 265"/>
                <a:gd name="T14" fmla="*/ 483 w 735"/>
                <a:gd name="T15" fmla="*/ 138 h 265"/>
                <a:gd name="T16" fmla="*/ 735 w 735"/>
                <a:gd name="T1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5" h="265">
                  <a:moveTo>
                    <a:pt x="735" y="0"/>
                  </a:moveTo>
                  <a:cubicBezTo>
                    <a:pt x="735" y="0"/>
                    <a:pt x="605" y="78"/>
                    <a:pt x="485" y="111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53" y="24"/>
                    <a:pt x="457" y="97"/>
                    <a:pt x="430" y="129"/>
                  </a:cubicBezTo>
                  <a:cubicBezTo>
                    <a:pt x="430" y="129"/>
                    <a:pt x="191" y="231"/>
                    <a:pt x="0" y="265"/>
                  </a:cubicBezTo>
                  <a:cubicBezTo>
                    <a:pt x="0" y="265"/>
                    <a:pt x="208" y="243"/>
                    <a:pt x="454" y="155"/>
                  </a:cubicBezTo>
                  <a:cubicBezTo>
                    <a:pt x="462" y="88"/>
                    <a:pt x="462" y="88"/>
                    <a:pt x="462" y="88"/>
                  </a:cubicBezTo>
                  <a:cubicBezTo>
                    <a:pt x="462" y="88"/>
                    <a:pt x="471" y="127"/>
                    <a:pt x="483" y="138"/>
                  </a:cubicBezTo>
                  <a:cubicBezTo>
                    <a:pt x="483" y="138"/>
                    <a:pt x="642" y="86"/>
                    <a:pt x="735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1" name="îŝľíḑe">
              <a:extLst>
                <a:ext uri="{FF2B5EF4-FFF2-40B4-BE49-F238E27FC236}">
                  <a16:creationId xmlns:a16="http://schemas.microsoft.com/office/drawing/2014/main" id="{E63FCEF3-178A-4D71-B097-2CF42BA63FFF}"/>
                </a:ext>
              </a:extLst>
            </p:cNvPr>
            <p:cNvSpPr/>
            <p:nvPr/>
          </p:nvSpPr>
          <p:spPr bwMode="auto">
            <a:xfrm>
              <a:off x="6318251" y="5156694"/>
              <a:ext cx="91932" cy="98144"/>
            </a:xfrm>
            <a:custGeom>
              <a:avLst/>
              <a:gdLst>
                <a:gd name="T0" fmla="*/ 68 w 74"/>
                <a:gd name="T1" fmla="*/ 31 h 80"/>
                <a:gd name="T2" fmla="*/ 47 w 74"/>
                <a:gd name="T3" fmla="*/ 75 h 80"/>
                <a:gd name="T4" fmla="*/ 6 w 74"/>
                <a:gd name="T5" fmla="*/ 49 h 80"/>
                <a:gd name="T6" fmla="*/ 27 w 74"/>
                <a:gd name="T7" fmla="*/ 5 h 80"/>
                <a:gd name="T8" fmla="*/ 68 w 74"/>
                <a:gd name="T9" fmla="*/ 3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68" y="31"/>
                  </a:moveTo>
                  <a:cubicBezTo>
                    <a:pt x="74" y="50"/>
                    <a:pt x="64" y="70"/>
                    <a:pt x="47" y="75"/>
                  </a:cubicBezTo>
                  <a:cubicBezTo>
                    <a:pt x="30" y="80"/>
                    <a:pt x="12" y="68"/>
                    <a:pt x="6" y="49"/>
                  </a:cubicBezTo>
                  <a:cubicBezTo>
                    <a:pt x="0" y="30"/>
                    <a:pt x="10" y="10"/>
                    <a:pt x="27" y="5"/>
                  </a:cubicBezTo>
                  <a:cubicBezTo>
                    <a:pt x="44" y="0"/>
                    <a:pt x="62" y="12"/>
                    <a:pt x="68" y="31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2" name="îSļïďé">
              <a:extLst>
                <a:ext uri="{FF2B5EF4-FFF2-40B4-BE49-F238E27FC236}">
                  <a16:creationId xmlns:a16="http://schemas.microsoft.com/office/drawing/2014/main" id="{C53FC218-EB03-4C90-AE9B-5CA5661907D2}"/>
                </a:ext>
              </a:extLst>
            </p:cNvPr>
            <p:cNvSpPr/>
            <p:nvPr/>
          </p:nvSpPr>
          <p:spPr bwMode="auto">
            <a:xfrm>
              <a:off x="6232530" y="5066003"/>
              <a:ext cx="191319" cy="674586"/>
            </a:xfrm>
            <a:custGeom>
              <a:avLst/>
              <a:gdLst>
                <a:gd name="T0" fmla="*/ 0 w 154"/>
                <a:gd name="T1" fmla="*/ 0 h 545"/>
                <a:gd name="T2" fmla="*/ 154 w 154"/>
                <a:gd name="T3" fmla="*/ 545 h 545"/>
                <a:gd name="T4" fmla="*/ 0 w 154"/>
                <a:gd name="T5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545">
                  <a:moveTo>
                    <a:pt x="0" y="0"/>
                  </a:moveTo>
                  <a:cubicBezTo>
                    <a:pt x="0" y="0"/>
                    <a:pt x="143" y="396"/>
                    <a:pt x="154" y="545"/>
                  </a:cubicBezTo>
                  <a:cubicBezTo>
                    <a:pt x="154" y="545"/>
                    <a:pt x="14" y="89"/>
                    <a:pt x="0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3" name="ïṥḷïḋê">
              <a:extLst>
                <a:ext uri="{FF2B5EF4-FFF2-40B4-BE49-F238E27FC236}">
                  <a16:creationId xmlns:a16="http://schemas.microsoft.com/office/drawing/2014/main" id="{B2D8F1E2-A961-4E05-AD84-D2ADB8E1CD92}"/>
                </a:ext>
              </a:extLst>
            </p:cNvPr>
            <p:cNvSpPr/>
            <p:nvPr/>
          </p:nvSpPr>
          <p:spPr bwMode="auto">
            <a:xfrm>
              <a:off x="6387821" y="5475972"/>
              <a:ext cx="90691" cy="98144"/>
            </a:xfrm>
            <a:custGeom>
              <a:avLst/>
              <a:gdLst>
                <a:gd name="T0" fmla="*/ 68 w 73"/>
                <a:gd name="T1" fmla="*/ 30 h 79"/>
                <a:gd name="T2" fmla="*/ 47 w 73"/>
                <a:gd name="T3" fmla="*/ 74 h 79"/>
                <a:gd name="T4" fmla="*/ 6 w 73"/>
                <a:gd name="T5" fmla="*/ 48 h 79"/>
                <a:gd name="T6" fmla="*/ 27 w 73"/>
                <a:gd name="T7" fmla="*/ 4 h 79"/>
                <a:gd name="T8" fmla="*/ 68 w 73"/>
                <a:gd name="T9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9">
                  <a:moveTo>
                    <a:pt x="68" y="30"/>
                  </a:moveTo>
                  <a:cubicBezTo>
                    <a:pt x="73" y="49"/>
                    <a:pt x="64" y="69"/>
                    <a:pt x="47" y="74"/>
                  </a:cubicBezTo>
                  <a:cubicBezTo>
                    <a:pt x="30" y="79"/>
                    <a:pt x="11" y="67"/>
                    <a:pt x="6" y="48"/>
                  </a:cubicBezTo>
                  <a:cubicBezTo>
                    <a:pt x="0" y="29"/>
                    <a:pt x="9" y="9"/>
                    <a:pt x="27" y="4"/>
                  </a:cubicBezTo>
                  <a:cubicBezTo>
                    <a:pt x="44" y="0"/>
                    <a:pt x="62" y="11"/>
                    <a:pt x="68" y="3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4" name="ïṡlîḑé">
              <a:extLst>
                <a:ext uri="{FF2B5EF4-FFF2-40B4-BE49-F238E27FC236}">
                  <a16:creationId xmlns:a16="http://schemas.microsoft.com/office/drawing/2014/main" id="{84378D8A-B74D-4104-AAD3-BE29844DD77A}"/>
                </a:ext>
              </a:extLst>
            </p:cNvPr>
            <p:cNvSpPr/>
            <p:nvPr/>
          </p:nvSpPr>
          <p:spPr bwMode="auto">
            <a:xfrm>
              <a:off x="5782807" y="2407416"/>
              <a:ext cx="475813" cy="470844"/>
            </a:xfrm>
            <a:custGeom>
              <a:avLst/>
              <a:gdLst>
                <a:gd name="T0" fmla="*/ 111 w 383"/>
                <a:gd name="T1" fmla="*/ 18 h 380"/>
                <a:gd name="T2" fmla="*/ 198 w 383"/>
                <a:gd name="T3" fmla="*/ 68 h 380"/>
                <a:gd name="T4" fmla="*/ 336 w 383"/>
                <a:gd name="T5" fmla="*/ 175 h 380"/>
                <a:gd name="T6" fmla="*/ 288 w 383"/>
                <a:gd name="T7" fmla="*/ 335 h 380"/>
                <a:gd name="T8" fmla="*/ 159 w 383"/>
                <a:gd name="T9" fmla="*/ 310 h 380"/>
                <a:gd name="T10" fmla="*/ 124 w 383"/>
                <a:gd name="T11" fmla="*/ 124 h 380"/>
                <a:gd name="T12" fmla="*/ 111 w 383"/>
                <a:gd name="T13" fmla="*/ 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380">
                  <a:moveTo>
                    <a:pt x="111" y="18"/>
                  </a:moveTo>
                  <a:cubicBezTo>
                    <a:pt x="198" y="68"/>
                    <a:pt x="198" y="68"/>
                    <a:pt x="198" y="68"/>
                  </a:cubicBezTo>
                  <a:cubicBezTo>
                    <a:pt x="284" y="0"/>
                    <a:pt x="379" y="114"/>
                    <a:pt x="336" y="175"/>
                  </a:cubicBezTo>
                  <a:cubicBezTo>
                    <a:pt x="336" y="175"/>
                    <a:pt x="383" y="290"/>
                    <a:pt x="288" y="335"/>
                  </a:cubicBezTo>
                  <a:cubicBezTo>
                    <a:pt x="192" y="380"/>
                    <a:pt x="159" y="310"/>
                    <a:pt x="159" y="310"/>
                  </a:cubicBezTo>
                  <a:cubicBezTo>
                    <a:pt x="108" y="340"/>
                    <a:pt x="0" y="176"/>
                    <a:pt x="124" y="124"/>
                  </a:cubicBezTo>
                  <a:lnTo>
                    <a:pt x="111" y="18"/>
                  </a:lnTo>
                  <a:close/>
                </a:path>
              </a:pathLst>
            </a:custGeom>
            <a:solidFill>
              <a:srgbClr val="CE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5" name="îṥ1ïḓè">
              <a:extLst>
                <a:ext uri="{FF2B5EF4-FFF2-40B4-BE49-F238E27FC236}">
                  <a16:creationId xmlns:a16="http://schemas.microsoft.com/office/drawing/2014/main" id="{21A39650-FECE-4985-95F0-6BB9B39CB090}"/>
                </a:ext>
              </a:extLst>
            </p:cNvPr>
            <p:cNvSpPr/>
            <p:nvPr/>
          </p:nvSpPr>
          <p:spPr bwMode="auto">
            <a:xfrm>
              <a:off x="6031273" y="2274487"/>
              <a:ext cx="262132" cy="228589"/>
            </a:xfrm>
            <a:custGeom>
              <a:avLst/>
              <a:gdLst>
                <a:gd name="T0" fmla="*/ 0 w 211"/>
                <a:gd name="T1" fmla="*/ 85 h 185"/>
                <a:gd name="T2" fmla="*/ 83 w 211"/>
                <a:gd name="T3" fmla="*/ 54 h 185"/>
                <a:gd name="T4" fmla="*/ 114 w 211"/>
                <a:gd name="T5" fmla="*/ 4 h 185"/>
                <a:gd name="T6" fmla="*/ 152 w 211"/>
                <a:gd name="T7" fmla="*/ 46 h 185"/>
                <a:gd name="T8" fmla="*/ 207 w 211"/>
                <a:gd name="T9" fmla="*/ 90 h 185"/>
                <a:gd name="T10" fmla="*/ 162 w 211"/>
                <a:gd name="T11" fmla="*/ 126 h 185"/>
                <a:gd name="T12" fmla="*/ 90 w 211"/>
                <a:gd name="T13" fmla="*/ 110 h 185"/>
                <a:gd name="T14" fmla="*/ 0 w 211"/>
                <a:gd name="T15" fmla="*/ 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185">
                  <a:moveTo>
                    <a:pt x="0" y="85"/>
                  </a:moveTo>
                  <a:cubicBezTo>
                    <a:pt x="0" y="85"/>
                    <a:pt x="65" y="64"/>
                    <a:pt x="83" y="54"/>
                  </a:cubicBezTo>
                  <a:cubicBezTo>
                    <a:pt x="83" y="54"/>
                    <a:pt x="80" y="0"/>
                    <a:pt x="114" y="4"/>
                  </a:cubicBezTo>
                  <a:cubicBezTo>
                    <a:pt x="149" y="8"/>
                    <a:pt x="152" y="46"/>
                    <a:pt x="152" y="46"/>
                  </a:cubicBezTo>
                  <a:cubicBezTo>
                    <a:pt x="152" y="46"/>
                    <a:pt x="203" y="42"/>
                    <a:pt x="207" y="90"/>
                  </a:cubicBezTo>
                  <a:cubicBezTo>
                    <a:pt x="211" y="138"/>
                    <a:pt x="162" y="126"/>
                    <a:pt x="162" y="126"/>
                  </a:cubicBezTo>
                  <a:cubicBezTo>
                    <a:pt x="162" y="126"/>
                    <a:pt x="110" y="185"/>
                    <a:pt x="90" y="110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CE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6" name="i$ḷîḑe">
              <a:extLst>
                <a:ext uri="{FF2B5EF4-FFF2-40B4-BE49-F238E27FC236}">
                  <a16:creationId xmlns:a16="http://schemas.microsoft.com/office/drawing/2014/main" id="{02CA5A53-1EF2-4E2E-8B63-D6750FA1580F}"/>
                </a:ext>
              </a:extLst>
            </p:cNvPr>
            <p:cNvSpPr/>
            <p:nvPr/>
          </p:nvSpPr>
          <p:spPr bwMode="auto">
            <a:xfrm>
              <a:off x="5679693" y="2418597"/>
              <a:ext cx="226104" cy="232316"/>
            </a:xfrm>
            <a:custGeom>
              <a:avLst/>
              <a:gdLst>
                <a:gd name="T0" fmla="*/ 151 w 183"/>
                <a:gd name="T1" fmla="*/ 0 h 187"/>
                <a:gd name="T2" fmla="*/ 86 w 183"/>
                <a:gd name="T3" fmla="*/ 68 h 187"/>
                <a:gd name="T4" fmla="*/ 23 w 183"/>
                <a:gd name="T5" fmla="*/ 70 h 187"/>
                <a:gd name="T6" fmla="*/ 32 w 183"/>
                <a:gd name="T7" fmla="*/ 116 h 187"/>
                <a:gd name="T8" fmla="*/ 39 w 183"/>
                <a:gd name="T9" fmla="*/ 170 h 187"/>
                <a:gd name="T10" fmla="*/ 96 w 183"/>
                <a:gd name="T11" fmla="*/ 160 h 187"/>
                <a:gd name="T12" fmla="*/ 130 w 183"/>
                <a:gd name="T13" fmla="*/ 92 h 187"/>
                <a:gd name="T14" fmla="*/ 151 w 183"/>
                <a:gd name="T1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87">
                  <a:moveTo>
                    <a:pt x="151" y="0"/>
                  </a:moveTo>
                  <a:cubicBezTo>
                    <a:pt x="86" y="68"/>
                    <a:pt x="86" y="68"/>
                    <a:pt x="86" y="68"/>
                  </a:cubicBezTo>
                  <a:cubicBezTo>
                    <a:pt x="86" y="68"/>
                    <a:pt x="55" y="36"/>
                    <a:pt x="23" y="70"/>
                  </a:cubicBezTo>
                  <a:cubicBezTo>
                    <a:pt x="0" y="93"/>
                    <a:pt x="32" y="116"/>
                    <a:pt x="32" y="116"/>
                  </a:cubicBezTo>
                  <a:cubicBezTo>
                    <a:pt x="32" y="116"/>
                    <a:pt x="4" y="152"/>
                    <a:pt x="39" y="170"/>
                  </a:cubicBezTo>
                  <a:cubicBezTo>
                    <a:pt x="74" y="187"/>
                    <a:pt x="85" y="171"/>
                    <a:pt x="96" y="160"/>
                  </a:cubicBezTo>
                  <a:cubicBezTo>
                    <a:pt x="111" y="173"/>
                    <a:pt x="183" y="161"/>
                    <a:pt x="130" y="92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CE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46" name="4a395075-0833-41a1-9bfa-0f91b484574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101156" y="4634961"/>
            <a:ext cx="459566" cy="489974"/>
            <a:chOff x="4056063" y="1011238"/>
            <a:chExt cx="4438650" cy="4732339"/>
          </a:xfrm>
        </p:grpSpPr>
        <p:sp>
          <p:nvSpPr>
            <p:cNvPr id="847" name="îsḻídè">
              <a:extLst>
                <a:ext uri="{FF2B5EF4-FFF2-40B4-BE49-F238E27FC236}">
                  <a16:creationId xmlns:a16="http://schemas.microsoft.com/office/drawing/2014/main" id="{EA20FCDB-88B0-4AB9-A401-69447EC3CBA9}"/>
                </a:ext>
              </a:extLst>
            </p:cNvPr>
            <p:cNvSpPr/>
            <p:nvPr/>
          </p:nvSpPr>
          <p:spPr>
            <a:xfrm>
              <a:off x="4056063" y="5297489"/>
              <a:ext cx="4062413" cy="446088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8" name="íSļîďe">
              <a:extLst>
                <a:ext uri="{FF2B5EF4-FFF2-40B4-BE49-F238E27FC236}">
                  <a16:creationId xmlns:a16="http://schemas.microsoft.com/office/drawing/2014/main" id="{36DCAC07-BE84-4D9E-833D-46C9AB24FB1D}"/>
                </a:ext>
              </a:extLst>
            </p:cNvPr>
            <p:cNvSpPr/>
            <p:nvPr/>
          </p:nvSpPr>
          <p:spPr bwMode="auto">
            <a:xfrm>
              <a:off x="4530726" y="2279651"/>
              <a:ext cx="1030288" cy="1176338"/>
            </a:xfrm>
            <a:custGeom>
              <a:avLst/>
              <a:gdLst>
                <a:gd name="T0" fmla="*/ 309 w 312"/>
                <a:gd name="T1" fmla="*/ 246 h 357"/>
                <a:gd name="T2" fmla="*/ 272 w 312"/>
                <a:gd name="T3" fmla="*/ 140 h 357"/>
                <a:gd name="T4" fmla="*/ 210 w 312"/>
                <a:gd name="T5" fmla="*/ 50 h 357"/>
                <a:gd name="T6" fmla="*/ 115 w 312"/>
                <a:gd name="T7" fmla="*/ 2 h 357"/>
                <a:gd name="T8" fmla="*/ 60 w 312"/>
                <a:gd name="T9" fmla="*/ 7 h 357"/>
                <a:gd name="T10" fmla="*/ 34 w 312"/>
                <a:gd name="T11" fmla="*/ 18 h 357"/>
                <a:gd name="T12" fmla="*/ 33 w 312"/>
                <a:gd name="T13" fmla="*/ 18 h 357"/>
                <a:gd name="T14" fmla="*/ 13 w 312"/>
                <a:gd name="T15" fmla="*/ 53 h 357"/>
                <a:gd name="T16" fmla="*/ 8 w 312"/>
                <a:gd name="T17" fmla="*/ 113 h 357"/>
                <a:gd name="T18" fmla="*/ 11 w 312"/>
                <a:gd name="T19" fmla="*/ 237 h 357"/>
                <a:gd name="T20" fmla="*/ 62 w 312"/>
                <a:gd name="T21" fmla="*/ 325 h 357"/>
                <a:gd name="T22" fmla="*/ 170 w 312"/>
                <a:gd name="T23" fmla="*/ 357 h 357"/>
                <a:gd name="T24" fmla="*/ 225 w 312"/>
                <a:gd name="T25" fmla="*/ 351 h 357"/>
                <a:gd name="T26" fmla="*/ 279 w 312"/>
                <a:gd name="T27" fmla="*/ 332 h 357"/>
                <a:gd name="T28" fmla="*/ 309 w 312"/>
                <a:gd name="T29" fmla="*/ 24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357">
                  <a:moveTo>
                    <a:pt x="309" y="246"/>
                  </a:moveTo>
                  <a:cubicBezTo>
                    <a:pt x="305" y="209"/>
                    <a:pt x="288" y="173"/>
                    <a:pt x="272" y="140"/>
                  </a:cubicBezTo>
                  <a:cubicBezTo>
                    <a:pt x="256" y="107"/>
                    <a:pt x="237" y="75"/>
                    <a:pt x="210" y="50"/>
                  </a:cubicBezTo>
                  <a:cubicBezTo>
                    <a:pt x="184" y="25"/>
                    <a:pt x="151" y="7"/>
                    <a:pt x="115" y="2"/>
                  </a:cubicBezTo>
                  <a:cubicBezTo>
                    <a:pt x="97" y="0"/>
                    <a:pt x="78" y="1"/>
                    <a:pt x="60" y="7"/>
                  </a:cubicBezTo>
                  <a:cubicBezTo>
                    <a:pt x="52" y="9"/>
                    <a:pt x="42" y="13"/>
                    <a:pt x="34" y="18"/>
                  </a:cubicBezTo>
                  <a:cubicBezTo>
                    <a:pt x="34" y="18"/>
                    <a:pt x="33" y="18"/>
                    <a:pt x="33" y="18"/>
                  </a:cubicBezTo>
                  <a:cubicBezTo>
                    <a:pt x="17" y="23"/>
                    <a:pt x="15" y="38"/>
                    <a:pt x="13" y="53"/>
                  </a:cubicBezTo>
                  <a:cubicBezTo>
                    <a:pt x="9" y="73"/>
                    <a:pt x="9" y="93"/>
                    <a:pt x="8" y="113"/>
                  </a:cubicBezTo>
                  <a:cubicBezTo>
                    <a:pt x="6" y="154"/>
                    <a:pt x="0" y="197"/>
                    <a:pt x="11" y="237"/>
                  </a:cubicBezTo>
                  <a:cubicBezTo>
                    <a:pt x="20" y="267"/>
                    <a:pt x="37" y="303"/>
                    <a:pt x="62" y="325"/>
                  </a:cubicBezTo>
                  <a:cubicBezTo>
                    <a:pt x="90" y="349"/>
                    <a:pt x="134" y="356"/>
                    <a:pt x="170" y="357"/>
                  </a:cubicBezTo>
                  <a:cubicBezTo>
                    <a:pt x="189" y="357"/>
                    <a:pt x="207" y="355"/>
                    <a:pt x="225" y="351"/>
                  </a:cubicBezTo>
                  <a:cubicBezTo>
                    <a:pt x="244" y="347"/>
                    <a:pt x="265" y="344"/>
                    <a:pt x="279" y="332"/>
                  </a:cubicBezTo>
                  <a:cubicBezTo>
                    <a:pt x="304" y="312"/>
                    <a:pt x="312" y="276"/>
                    <a:pt x="309" y="246"/>
                  </a:cubicBezTo>
                </a:path>
              </a:pathLst>
            </a:custGeom>
            <a:solidFill>
              <a:srgbClr val="75A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9" name="ïṣľiḍè">
              <a:extLst>
                <a:ext uri="{FF2B5EF4-FFF2-40B4-BE49-F238E27FC236}">
                  <a16:creationId xmlns:a16="http://schemas.microsoft.com/office/drawing/2014/main" id="{FA59B499-885A-4B66-AC9E-89ABD1E67412}"/>
                </a:ext>
              </a:extLst>
            </p:cNvPr>
            <p:cNvSpPr/>
            <p:nvPr/>
          </p:nvSpPr>
          <p:spPr bwMode="auto">
            <a:xfrm>
              <a:off x="4530726" y="2279651"/>
              <a:ext cx="936625" cy="1176338"/>
            </a:xfrm>
            <a:custGeom>
              <a:avLst/>
              <a:gdLst>
                <a:gd name="T0" fmla="*/ 266 w 284"/>
                <a:gd name="T1" fmla="*/ 313 h 357"/>
                <a:gd name="T2" fmla="*/ 250 w 284"/>
                <a:gd name="T3" fmla="*/ 247 h 357"/>
                <a:gd name="T4" fmla="*/ 259 w 284"/>
                <a:gd name="T5" fmla="*/ 165 h 357"/>
                <a:gd name="T6" fmla="*/ 268 w 284"/>
                <a:gd name="T7" fmla="*/ 133 h 357"/>
                <a:gd name="T8" fmla="*/ 210 w 284"/>
                <a:gd name="T9" fmla="*/ 50 h 357"/>
                <a:gd name="T10" fmla="*/ 115 w 284"/>
                <a:gd name="T11" fmla="*/ 2 h 357"/>
                <a:gd name="T12" fmla="*/ 60 w 284"/>
                <a:gd name="T13" fmla="*/ 7 h 357"/>
                <a:gd name="T14" fmla="*/ 34 w 284"/>
                <a:gd name="T15" fmla="*/ 18 h 357"/>
                <a:gd name="T16" fmla="*/ 33 w 284"/>
                <a:gd name="T17" fmla="*/ 18 h 357"/>
                <a:gd name="T18" fmla="*/ 13 w 284"/>
                <a:gd name="T19" fmla="*/ 53 h 357"/>
                <a:gd name="T20" fmla="*/ 8 w 284"/>
                <a:gd name="T21" fmla="*/ 113 h 357"/>
                <a:gd name="T22" fmla="*/ 11 w 284"/>
                <a:gd name="T23" fmla="*/ 237 h 357"/>
                <a:gd name="T24" fmla="*/ 62 w 284"/>
                <a:gd name="T25" fmla="*/ 325 h 357"/>
                <a:gd name="T26" fmla="*/ 170 w 284"/>
                <a:gd name="T27" fmla="*/ 357 h 357"/>
                <a:gd name="T28" fmla="*/ 225 w 284"/>
                <a:gd name="T29" fmla="*/ 351 h 357"/>
                <a:gd name="T30" fmla="*/ 279 w 284"/>
                <a:gd name="T31" fmla="*/ 332 h 357"/>
                <a:gd name="T32" fmla="*/ 284 w 284"/>
                <a:gd name="T33" fmla="*/ 328 h 357"/>
                <a:gd name="T34" fmla="*/ 266 w 284"/>
                <a:gd name="T35" fmla="*/ 31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4" h="357">
                  <a:moveTo>
                    <a:pt x="266" y="313"/>
                  </a:moveTo>
                  <a:cubicBezTo>
                    <a:pt x="252" y="295"/>
                    <a:pt x="250" y="269"/>
                    <a:pt x="250" y="247"/>
                  </a:cubicBezTo>
                  <a:cubicBezTo>
                    <a:pt x="249" y="220"/>
                    <a:pt x="253" y="192"/>
                    <a:pt x="259" y="165"/>
                  </a:cubicBezTo>
                  <a:cubicBezTo>
                    <a:pt x="262" y="155"/>
                    <a:pt x="265" y="144"/>
                    <a:pt x="268" y="133"/>
                  </a:cubicBezTo>
                  <a:cubicBezTo>
                    <a:pt x="253" y="103"/>
                    <a:pt x="235" y="73"/>
                    <a:pt x="210" y="50"/>
                  </a:cubicBezTo>
                  <a:cubicBezTo>
                    <a:pt x="184" y="25"/>
                    <a:pt x="151" y="7"/>
                    <a:pt x="115" y="2"/>
                  </a:cubicBezTo>
                  <a:cubicBezTo>
                    <a:pt x="97" y="0"/>
                    <a:pt x="78" y="1"/>
                    <a:pt x="60" y="7"/>
                  </a:cubicBezTo>
                  <a:cubicBezTo>
                    <a:pt x="52" y="9"/>
                    <a:pt x="42" y="13"/>
                    <a:pt x="34" y="18"/>
                  </a:cubicBezTo>
                  <a:cubicBezTo>
                    <a:pt x="34" y="18"/>
                    <a:pt x="33" y="18"/>
                    <a:pt x="33" y="18"/>
                  </a:cubicBezTo>
                  <a:cubicBezTo>
                    <a:pt x="17" y="23"/>
                    <a:pt x="15" y="38"/>
                    <a:pt x="13" y="53"/>
                  </a:cubicBezTo>
                  <a:cubicBezTo>
                    <a:pt x="9" y="73"/>
                    <a:pt x="9" y="93"/>
                    <a:pt x="8" y="113"/>
                  </a:cubicBezTo>
                  <a:cubicBezTo>
                    <a:pt x="6" y="154"/>
                    <a:pt x="0" y="197"/>
                    <a:pt x="11" y="237"/>
                  </a:cubicBezTo>
                  <a:cubicBezTo>
                    <a:pt x="20" y="267"/>
                    <a:pt x="37" y="303"/>
                    <a:pt x="62" y="325"/>
                  </a:cubicBezTo>
                  <a:cubicBezTo>
                    <a:pt x="90" y="349"/>
                    <a:pt x="134" y="356"/>
                    <a:pt x="170" y="357"/>
                  </a:cubicBezTo>
                  <a:cubicBezTo>
                    <a:pt x="189" y="357"/>
                    <a:pt x="207" y="355"/>
                    <a:pt x="225" y="351"/>
                  </a:cubicBezTo>
                  <a:cubicBezTo>
                    <a:pt x="244" y="347"/>
                    <a:pt x="265" y="344"/>
                    <a:pt x="279" y="332"/>
                  </a:cubicBezTo>
                  <a:cubicBezTo>
                    <a:pt x="281" y="331"/>
                    <a:pt x="282" y="330"/>
                    <a:pt x="284" y="328"/>
                  </a:cubicBezTo>
                  <a:cubicBezTo>
                    <a:pt x="277" y="325"/>
                    <a:pt x="271" y="320"/>
                    <a:pt x="266" y="313"/>
                  </a:cubicBezTo>
                </a:path>
              </a:pathLst>
            </a:custGeom>
            <a:solidFill>
              <a:srgbClr val="6F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0" name="î$1iḍê">
              <a:extLst>
                <a:ext uri="{FF2B5EF4-FFF2-40B4-BE49-F238E27FC236}">
                  <a16:creationId xmlns:a16="http://schemas.microsoft.com/office/drawing/2014/main" id="{478DEBFE-BC6F-4AFC-B748-DBD8B7453A81}"/>
                </a:ext>
              </a:extLst>
            </p:cNvPr>
            <p:cNvSpPr/>
            <p:nvPr/>
          </p:nvSpPr>
          <p:spPr bwMode="auto">
            <a:xfrm>
              <a:off x="4748213" y="5076826"/>
              <a:ext cx="119063" cy="276225"/>
            </a:xfrm>
            <a:custGeom>
              <a:avLst/>
              <a:gdLst>
                <a:gd name="T0" fmla="*/ 33 w 36"/>
                <a:gd name="T1" fmla="*/ 11 h 84"/>
                <a:gd name="T2" fmla="*/ 23 w 36"/>
                <a:gd name="T3" fmla="*/ 2 h 84"/>
                <a:gd name="T4" fmla="*/ 23 w 36"/>
                <a:gd name="T5" fmla="*/ 2 h 84"/>
                <a:gd name="T6" fmla="*/ 19 w 36"/>
                <a:gd name="T7" fmla="*/ 0 h 84"/>
                <a:gd name="T8" fmla="*/ 18 w 36"/>
                <a:gd name="T9" fmla="*/ 0 h 84"/>
                <a:gd name="T10" fmla="*/ 9 w 36"/>
                <a:gd name="T11" fmla="*/ 7 h 84"/>
                <a:gd name="T12" fmla="*/ 0 w 36"/>
                <a:gd name="T13" fmla="*/ 68 h 84"/>
                <a:gd name="T14" fmla="*/ 24 w 36"/>
                <a:gd name="T15" fmla="*/ 72 h 84"/>
                <a:gd name="T16" fmla="*/ 33 w 36"/>
                <a:gd name="T17" fmla="*/ 1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4">
                  <a:moveTo>
                    <a:pt x="33" y="11"/>
                  </a:moveTo>
                  <a:cubicBezTo>
                    <a:pt x="33" y="4"/>
                    <a:pt x="28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1"/>
                    <a:pt x="11" y="3"/>
                    <a:pt x="9" y="7"/>
                  </a:cubicBezTo>
                  <a:cubicBezTo>
                    <a:pt x="2" y="26"/>
                    <a:pt x="1" y="48"/>
                    <a:pt x="0" y="68"/>
                  </a:cubicBezTo>
                  <a:cubicBezTo>
                    <a:pt x="0" y="82"/>
                    <a:pt x="19" y="84"/>
                    <a:pt x="24" y="72"/>
                  </a:cubicBezTo>
                  <a:cubicBezTo>
                    <a:pt x="31" y="52"/>
                    <a:pt x="36" y="31"/>
                    <a:pt x="33" y="11"/>
                  </a:cubicBezTo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1" name="íśḻïde">
              <a:extLst>
                <a:ext uri="{FF2B5EF4-FFF2-40B4-BE49-F238E27FC236}">
                  <a16:creationId xmlns:a16="http://schemas.microsoft.com/office/drawing/2014/main" id="{67C7CC30-9A14-476B-8F3E-78C29FF08333}"/>
                </a:ext>
              </a:extLst>
            </p:cNvPr>
            <p:cNvSpPr/>
            <p:nvPr/>
          </p:nvSpPr>
          <p:spPr bwMode="auto">
            <a:xfrm>
              <a:off x="5026026" y="5070476"/>
              <a:ext cx="85725" cy="273050"/>
            </a:xfrm>
            <a:custGeom>
              <a:avLst/>
              <a:gdLst>
                <a:gd name="T0" fmla="*/ 24 w 26"/>
                <a:gd name="T1" fmla="*/ 9 h 83"/>
                <a:gd name="T2" fmla="*/ 6 w 26"/>
                <a:gd name="T3" fmla="*/ 3 h 83"/>
                <a:gd name="T4" fmla="*/ 0 w 26"/>
                <a:gd name="T5" fmla="*/ 8 h 83"/>
                <a:gd name="T6" fmla="*/ 1 w 26"/>
                <a:gd name="T7" fmla="*/ 78 h 83"/>
                <a:gd name="T8" fmla="*/ 10 w 26"/>
                <a:gd name="T9" fmla="*/ 82 h 83"/>
                <a:gd name="T10" fmla="*/ 26 w 26"/>
                <a:gd name="T11" fmla="*/ 75 h 83"/>
                <a:gd name="T12" fmla="*/ 24 w 26"/>
                <a:gd name="T13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3">
                  <a:moveTo>
                    <a:pt x="24" y="9"/>
                  </a:moveTo>
                  <a:cubicBezTo>
                    <a:pt x="21" y="2"/>
                    <a:pt x="12" y="0"/>
                    <a:pt x="6" y="3"/>
                  </a:cubicBezTo>
                  <a:cubicBezTo>
                    <a:pt x="3" y="4"/>
                    <a:pt x="1" y="6"/>
                    <a:pt x="0" y="8"/>
                  </a:cubicBezTo>
                  <a:cubicBezTo>
                    <a:pt x="0" y="31"/>
                    <a:pt x="1" y="55"/>
                    <a:pt x="1" y="78"/>
                  </a:cubicBezTo>
                  <a:cubicBezTo>
                    <a:pt x="3" y="80"/>
                    <a:pt x="6" y="81"/>
                    <a:pt x="10" y="82"/>
                  </a:cubicBezTo>
                  <a:cubicBezTo>
                    <a:pt x="18" y="83"/>
                    <a:pt x="23" y="80"/>
                    <a:pt x="26" y="75"/>
                  </a:cubicBezTo>
                  <a:cubicBezTo>
                    <a:pt x="25" y="53"/>
                    <a:pt x="24" y="31"/>
                    <a:pt x="24" y="9"/>
                  </a:cubicBezTo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2" name="ïşľidè">
              <a:extLst>
                <a:ext uri="{FF2B5EF4-FFF2-40B4-BE49-F238E27FC236}">
                  <a16:creationId xmlns:a16="http://schemas.microsoft.com/office/drawing/2014/main" id="{BD406E9E-30BF-4A36-9F3D-95D851FED602}"/>
                </a:ext>
              </a:extLst>
            </p:cNvPr>
            <p:cNvSpPr/>
            <p:nvPr/>
          </p:nvSpPr>
          <p:spPr bwMode="auto">
            <a:xfrm>
              <a:off x="4478338" y="5287963"/>
              <a:ext cx="376238" cy="217488"/>
            </a:xfrm>
            <a:custGeom>
              <a:avLst/>
              <a:gdLst>
                <a:gd name="T0" fmla="*/ 113 w 114"/>
                <a:gd name="T1" fmla="*/ 6 h 66"/>
                <a:gd name="T2" fmla="*/ 107 w 114"/>
                <a:gd name="T3" fmla="*/ 1 h 66"/>
                <a:gd name="T4" fmla="*/ 80 w 114"/>
                <a:gd name="T5" fmla="*/ 4 h 66"/>
                <a:gd name="T6" fmla="*/ 6 w 114"/>
                <a:gd name="T7" fmla="*/ 50 h 66"/>
                <a:gd name="T8" fmla="*/ 1 w 114"/>
                <a:gd name="T9" fmla="*/ 63 h 66"/>
                <a:gd name="T10" fmla="*/ 10 w 114"/>
                <a:gd name="T11" fmla="*/ 65 h 66"/>
                <a:gd name="T12" fmla="*/ 26 w 114"/>
                <a:gd name="T13" fmla="*/ 65 h 66"/>
                <a:gd name="T14" fmla="*/ 64 w 114"/>
                <a:gd name="T15" fmla="*/ 57 h 66"/>
                <a:gd name="T16" fmla="*/ 90 w 114"/>
                <a:gd name="T17" fmla="*/ 44 h 66"/>
                <a:gd name="T18" fmla="*/ 107 w 114"/>
                <a:gd name="T19" fmla="*/ 43 h 66"/>
                <a:gd name="T20" fmla="*/ 113 w 114"/>
                <a:gd name="T21" fmla="*/ 39 h 66"/>
                <a:gd name="T22" fmla="*/ 113 w 114"/>
                <a:gd name="T23" fmla="*/ 34 h 66"/>
                <a:gd name="T24" fmla="*/ 113 w 114"/>
                <a:gd name="T25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66">
                  <a:moveTo>
                    <a:pt x="113" y="6"/>
                  </a:moveTo>
                  <a:cubicBezTo>
                    <a:pt x="113" y="3"/>
                    <a:pt x="110" y="0"/>
                    <a:pt x="107" y="1"/>
                  </a:cubicBezTo>
                  <a:cubicBezTo>
                    <a:pt x="98" y="3"/>
                    <a:pt x="89" y="4"/>
                    <a:pt x="80" y="4"/>
                  </a:cubicBezTo>
                  <a:cubicBezTo>
                    <a:pt x="76" y="15"/>
                    <a:pt x="19" y="45"/>
                    <a:pt x="6" y="50"/>
                  </a:cubicBezTo>
                  <a:cubicBezTo>
                    <a:pt x="3" y="52"/>
                    <a:pt x="0" y="61"/>
                    <a:pt x="1" y="63"/>
                  </a:cubicBezTo>
                  <a:cubicBezTo>
                    <a:pt x="4" y="64"/>
                    <a:pt x="7" y="65"/>
                    <a:pt x="10" y="65"/>
                  </a:cubicBezTo>
                  <a:cubicBezTo>
                    <a:pt x="15" y="66"/>
                    <a:pt x="21" y="66"/>
                    <a:pt x="26" y="65"/>
                  </a:cubicBezTo>
                  <a:cubicBezTo>
                    <a:pt x="39" y="64"/>
                    <a:pt x="52" y="62"/>
                    <a:pt x="64" y="57"/>
                  </a:cubicBezTo>
                  <a:cubicBezTo>
                    <a:pt x="73" y="53"/>
                    <a:pt x="81" y="46"/>
                    <a:pt x="90" y="44"/>
                  </a:cubicBezTo>
                  <a:cubicBezTo>
                    <a:pt x="95" y="43"/>
                    <a:pt x="101" y="44"/>
                    <a:pt x="107" y="43"/>
                  </a:cubicBezTo>
                  <a:cubicBezTo>
                    <a:pt x="109" y="42"/>
                    <a:pt x="111" y="40"/>
                    <a:pt x="113" y="39"/>
                  </a:cubicBezTo>
                  <a:cubicBezTo>
                    <a:pt x="113" y="37"/>
                    <a:pt x="113" y="36"/>
                    <a:pt x="113" y="34"/>
                  </a:cubicBezTo>
                  <a:cubicBezTo>
                    <a:pt x="114" y="25"/>
                    <a:pt x="113" y="15"/>
                    <a:pt x="113" y="6"/>
                  </a:cubicBezTo>
                  <a:close/>
                </a:path>
              </a:pathLst>
            </a:custGeom>
            <a:solidFill>
              <a:srgbClr val="FFE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3" name="išľíḓé">
              <a:extLst>
                <a:ext uri="{FF2B5EF4-FFF2-40B4-BE49-F238E27FC236}">
                  <a16:creationId xmlns:a16="http://schemas.microsoft.com/office/drawing/2014/main" id="{28240F3D-CB4B-4DC5-B4C1-245CBC47276E}"/>
                </a:ext>
              </a:extLst>
            </p:cNvPr>
            <p:cNvSpPr/>
            <p:nvPr/>
          </p:nvSpPr>
          <p:spPr bwMode="auto">
            <a:xfrm>
              <a:off x="4481513" y="5400676"/>
              <a:ext cx="369888" cy="104775"/>
            </a:xfrm>
            <a:custGeom>
              <a:avLst/>
              <a:gdLst>
                <a:gd name="T0" fmla="*/ 73 w 112"/>
                <a:gd name="T1" fmla="*/ 10 h 32"/>
                <a:gd name="T2" fmla="*/ 51 w 112"/>
                <a:gd name="T3" fmla="*/ 20 h 32"/>
                <a:gd name="T4" fmla="*/ 30 w 112"/>
                <a:gd name="T5" fmla="*/ 26 h 32"/>
                <a:gd name="T6" fmla="*/ 0 w 112"/>
                <a:gd name="T7" fmla="*/ 26 h 32"/>
                <a:gd name="T8" fmla="*/ 0 w 112"/>
                <a:gd name="T9" fmla="*/ 29 h 32"/>
                <a:gd name="T10" fmla="*/ 9 w 112"/>
                <a:gd name="T11" fmla="*/ 31 h 32"/>
                <a:gd name="T12" fmla="*/ 25 w 112"/>
                <a:gd name="T13" fmla="*/ 31 h 32"/>
                <a:gd name="T14" fmla="*/ 63 w 112"/>
                <a:gd name="T15" fmla="*/ 23 h 32"/>
                <a:gd name="T16" fmla="*/ 89 w 112"/>
                <a:gd name="T17" fmla="*/ 10 h 32"/>
                <a:gd name="T18" fmla="*/ 106 w 112"/>
                <a:gd name="T19" fmla="*/ 9 h 32"/>
                <a:gd name="T20" fmla="*/ 112 w 112"/>
                <a:gd name="T21" fmla="*/ 5 h 32"/>
                <a:gd name="T22" fmla="*/ 112 w 112"/>
                <a:gd name="T23" fmla="*/ 0 h 32"/>
                <a:gd name="T24" fmla="*/ 73 w 112"/>
                <a:gd name="T25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32">
                  <a:moveTo>
                    <a:pt x="73" y="10"/>
                  </a:moveTo>
                  <a:cubicBezTo>
                    <a:pt x="66" y="14"/>
                    <a:pt x="59" y="18"/>
                    <a:pt x="51" y="20"/>
                  </a:cubicBezTo>
                  <a:cubicBezTo>
                    <a:pt x="44" y="23"/>
                    <a:pt x="37" y="24"/>
                    <a:pt x="30" y="26"/>
                  </a:cubicBezTo>
                  <a:cubicBezTo>
                    <a:pt x="25" y="27"/>
                    <a:pt x="9" y="29"/>
                    <a:pt x="0" y="26"/>
                  </a:cubicBezTo>
                  <a:cubicBezTo>
                    <a:pt x="0" y="27"/>
                    <a:pt x="0" y="29"/>
                    <a:pt x="0" y="29"/>
                  </a:cubicBezTo>
                  <a:cubicBezTo>
                    <a:pt x="3" y="30"/>
                    <a:pt x="6" y="31"/>
                    <a:pt x="9" y="31"/>
                  </a:cubicBezTo>
                  <a:cubicBezTo>
                    <a:pt x="14" y="32"/>
                    <a:pt x="20" y="32"/>
                    <a:pt x="25" y="31"/>
                  </a:cubicBezTo>
                  <a:cubicBezTo>
                    <a:pt x="38" y="30"/>
                    <a:pt x="51" y="28"/>
                    <a:pt x="63" y="23"/>
                  </a:cubicBezTo>
                  <a:cubicBezTo>
                    <a:pt x="72" y="19"/>
                    <a:pt x="80" y="12"/>
                    <a:pt x="89" y="10"/>
                  </a:cubicBezTo>
                  <a:cubicBezTo>
                    <a:pt x="94" y="9"/>
                    <a:pt x="100" y="10"/>
                    <a:pt x="106" y="9"/>
                  </a:cubicBezTo>
                  <a:cubicBezTo>
                    <a:pt x="108" y="8"/>
                    <a:pt x="110" y="6"/>
                    <a:pt x="112" y="5"/>
                  </a:cubicBezTo>
                  <a:cubicBezTo>
                    <a:pt x="112" y="3"/>
                    <a:pt x="112" y="2"/>
                    <a:pt x="112" y="0"/>
                  </a:cubicBezTo>
                  <a:cubicBezTo>
                    <a:pt x="99" y="4"/>
                    <a:pt x="85" y="4"/>
                    <a:pt x="73" y="10"/>
                  </a:cubicBezTo>
                  <a:close/>
                </a:path>
              </a:pathLst>
            </a:custGeom>
            <a:solidFill>
              <a:srgbClr val="C3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4" name="işḻíḑe">
              <a:extLst>
                <a:ext uri="{FF2B5EF4-FFF2-40B4-BE49-F238E27FC236}">
                  <a16:creationId xmlns:a16="http://schemas.microsoft.com/office/drawing/2014/main" id="{A7917178-AE49-48CF-BA76-AAEFFE7B74DC}"/>
                </a:ext>
              </a:extLst>
            </p:cNvPr>
            <p:cNvSpPr/>
            <p:nvPr/>
          </p:nvSpPr>
          <p:spPr bwMode="auto">
            <a:xfrm>
              <a:off x="4738688" y="5307013"/>
              <a:ext cx="392113" cy="231775"/>
            </a:xfrm>
            <a:custGeom>
              <a:avLst/>
              <a:gdLst>
                <a:gd name="T0" fmla="*/ 119 w 119"/>
                <a:gd name="T1" fmla="*/ 24 h 70"/>
                <a:gd name="T2" fmla="*/ 115 w 119"/>
                <a:gd name="T3" fmla="*/ 0 h 70"/>
                <a:gd name="T4" fmla="*/ 114 w 119"/>
                <a:gd name="T5" fmla="*/ 0 h 70"/>
                <a:gd name="T6" fmla="*/ 82 w 119"/>
                <a:gd name="T7" fmla="*/ 4 h 70"/>
                <a:gd name="T8" fmla="*/ 49 w 119"/>
                <a:gd name="T9" fmla="*/ 31 h 70"/>
                <a:gd name="T10" fmla="*/ 33 w 119"/>
                <a:gd name="T11" fmla="*/ 41 h 70"/>
                <a:gd name="T12" fmla="*/ 23 w 119"/>
                <a:gd name="T13" fmla="*/ 46 h 70"/>
                <a:gd name="T14" fmla="*/ 6 w 119"/>
                <a:gd name="T15" fmla="*/ 60 h 70"/>
                <a:gd name="T16" fmla="*/ 20 w 119"/>
                <a:gd name="T17" fmla="*/ 68 h 70"/>
                <a:gd name="T18" fmla="*/ 61 w 119"/>
                <a:gd name="T19" fmla="*/ 60 h 70"/>
                <a:gd name="T20" fmla="*/ 86 w 119"/>
                <a:gd name="T21" fmla="*/ 47 h 70"/>
                <a:gd name="T22" fmla="*/ 117 w 119"/>
                <a:gd name="T23" fmla="*/ 37 h 70"/>
                <a:gd name="T24" fmla="*/ 119 w 119"/>
                <a:gd name="T2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70">
                  <a:moveTo>
                    <a:pt x="119" y="24"/>
                  </a:moveTo>
                  <a:cubicBezTo>
                    <a:pt x="118" y="15"/>
                    <a:pt x="116" y="8"/>
                    <a:pt x="11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3" y="3"/>
                    <a:pt x="92" y="2"/>
                    <a:pt x="82" y="4"/>
                  </a:cubicBezTo>
                  <a:cubicBezTo>
                    <a:pt x="81" y="4"/>
                    <a:pt x="58" y="25"/>
                    <a:pt x="49" y="31"/>
                  </a:cubicBezTo>
                  <a:cubicBezTo>
                    <a:pt x="44" y="35"/>
                    <a:pt x="39" y="38"/>
                    <a:pt x="33" y="41"/>
                  </a:cubicBezTo>
                  <a:cubicBezTo>
                    <a:pt x="30" y="43"/>
                    <a:pt x="26" y="44"/>
                    <a:pt x="23" y="46"/>
                  </a:cubicBezTo>
                  <a:cubicBezTo>
                    <a:pt x="19" y="48"/>
                    <a:pt x="0" y="54"/>
                    <a:pt x="6" y="60"/>
                  </a:cubicBezTo>
                  <a:cubicBezTo>
                    <a:pt x="6" y="61"/>
                    <a:pt x="15" y="67"/>
                    <a:pt x="20" y="68"/>
                  </a:cubicBezTo>
                  <a:cubicBezTo>
                    <a:pt x="35" y="70"/>
                    <a:pt x="48" y="66"/>
                    <a:pt x="61" y="60"/>
                  </a:cubicBezTo>
                  <a:cubicBezTo>
                    <a:pt x="69" y="56"/>
                    <a:pt x="77" y="51"/>
                    <a:pt x="86" y="47"/>
                  </a:cubicBezTo>
                  <a:cubicBezTo>
                    <a:pt x="96" y="42"/>
                    <a:pt x="107" y="40"/>
                    <a:pt x="117" y="37"/>
                  </a:cubicBezTo>
                  <a:cubicBezTo>
                    <a:pt x="119" y="33"/>
                    <a:pt x="119" y="28"/>
                    <a:pt x="119" y="24"/>
                  </a:cubicBezTo>
                  <a:close/>
                </a:path>
              </a:pathLst>
            </a:custGeom>
            <a:solidFill>
              <a:srgbClr val="FFE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5" name="îṣ1îďê">
              <a:extLst>
                <a:ext uri="{FF2B5EF4-FFF2-40B4-BE49-F238E27FC236}">
                  <a16:creationId xmlns:a16="http://schemas.microsoft.com/office/drawing/2014/main" id="{B8C7AD00-4CBB-49C0-AC2D-0474F22E2DF8}"/>
                </a:ext>
              </a:extLst>
            </p:cNvPr>
            <p:cNvSpPr/>
            <p:nvPr/>
          </p:nvSpPr>
          <p:spPr bwMode="auto">
            <a:xfrm>
              <a:off x="4751388" y="5426076"/>
              <a:ext cx="376238" cy="112713"/>
            </a:xfrm>
            <a:custGeom>
              <a:avLst/>
              <a:gdLst>
                <a:gd name="T0" fmla="*/ 99 w 114"/>
                <a:gd name="T1" fmla="*/ 1 h 34"/>
                <a:gd name="T2" fmla="*/ 76 w 114"/>
                <a:gd name="T3" fmla="*/ 6 h 34"/>
                <a:gd name="T4" fmla="*/ 48 w 114"/>
                <a:gd name="T5" fmla="*/ 22 h 34"/>
                <a:gd name="T6" fmla="*/ 16 w 114"/>
                <a:gd name="T7" fmla="*/ 26 h 34"/>
                <a:gd name="T8" fmla="*/ 3 w 114"/>
                <a:gd name="T9" fmla="*/ 18 h 34"/>
                <a:gd name="T10" fmla="*/ 2 w 114"/>
                <a:gd name="T11" fmla="*/ 24 h 34"/>
                <a:gd name="T12" fmla="*/ 16 w 114"/>
                <a:gd name="T13" fmla="*/ 32 h 34"/>
                <a:gd name="T14" fmla="*/ 57 w 114"/>
                <a:gd name="T15" fmla="*/ 24 h 34"/>
                <a:gd name="T16" fmla="*/ 82 w 114"/>
                <a:gd name="T17" fmla="*/ 11 h 34"/>
                <a:gd name="T18" fmla="*/ 113 w 114"/>
                <a:gd name="T19" fmla="*/ 1 h 34"/>
                <a:gd name="T20" fmla="*/ 114 w 114"/>
                <a:gd name="T21" fmla="*/ 0 h 34"/>
                <a:gd name="T22" fmla="*/ 99 w 114"/>
                <a:gd name="T2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34">
                  <a:moveTo>
                    <a:pt x="99" y="1"/>
                  </a:moveTo>
                  <a:cubicBezTo>
                    <a:pt x="91" y="1"/>
                    <a:pt x="84" y="3"/>
                    <a:pt x="76" y="6"/>
                  </a:cubicBezTo>
                  <a:cubicBezTo>
                    <a:pt x="66" y="10"/>
                    <a:pt x="58" y="17"/>
                    <a:pt x="48" y="22"/>
                  </a:cubicBezTo>
                  <a:cubicBezTo>
                    <a:pt x="38" y="27"/>
                    <a:pt x="27" y="28"/>
                    <a:pt x="16" y="26"/>
                  </a:cubicBezTo>
                  <a:cubicBezTo>
                    <a:pt x="11" y="25"/>
                    <a:pt x="4" y="23"/>
                    <a:pt x="3" y="18"/>
                  </a:cubicBezTo>
                  <a:cubicBezTo>
                    <a:pt x="1" y="20"/>
                    <a:pt x="0" y="22"/>
                    <a:pt x="2" y="24"/>
                  </a:cubicBezTo>
                  <a:cubicBezTo>
                    <a:pt x="2" y="25"/>
                    <a:pt x="11" y="31"/>
                    <a:pt x="16" y="32"/>
                  </a:cubicBezTo>
                  <a:cubicBezTo>
                    <a:pt x="31" y="34"/>
                    <a:pt x="44" y="30"/>
                    <a:pt x="57" y="24"/>
                  </a:cubicBezTo>
                  <a:cubicBezTo>
                    <a:pt x="65" y="20"/>
                    <a:pt x="73" y="15"/>
                    <a:pt x="82" y="11"/>
                  </a:cubicBezTo>
                  <a:cubicBezTo>
                    <a:pt x="92" y="6"/>
                    <a:pt x="103" y="4"/>
                    <a:pt x="113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8" y="0"/>
                    <a:pt x="103" y="0"/>
                    <a:pt x="99" y="1"/>
                  </a:cubicBezTo>
                  <a:close/>
                </a:path>
              </a:pathLst>
            </a:custGeom>
            <a:solidFill>
              <a:srgbClr val="C3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6" name="îṥḷiďê">
              <a:extLst>
                <a:ext uri="{FF2B5EF4-FFF2-40B4-BE49-F238E27FC236}">
                  <a16:creationId xmlns:a16="http://schemas.microsoft.com/office/drawing/2014/main" id="{646BDFDF-1C90-4714-B891-6E606068CF10}"/>
                </a:ext>
              </a:extLst>
            </p:cNvPr>
            <p:cNvSpPr/>
            <p:nvPr/>
          </p:nvSpPr>
          <p:spPr bwMode="auto">
            <a:xfrm>
              <a:off x="4471988" y="1482726"/>
              <a:ext cx="762000" cy="741363"/>
            </a:xfrm>
            <a:custGeom>
              <a:avLst/>
              <a:gdLst>
                <a:gd name="T0" fmla="*/ 230 w 231"/>
                <a:gd name="T1" fmla="*/ 165 h 225"/>
                <a:gd name="T2" fmla="*/ 188 w 231"/>
                <a:gd name="T3" fmla="*/ 49 h 225"/>
                <a:gd name="T4" fmla="*/ 127 w 231"/>
                <a:gd name="T5" fmla="*/ 10 h 225"/>
                <a:gd name="T6" fmla="*/ 126 w 231"/>
                <a:gd name="T7" fmla="*/ 8 h 225"/>
                <a:gd name="T8" fmla="*/ 36 w 231"/>
                <a:gd name="T9" fmla="*/ 60 h 225"/>
                <a:gd name="T10" fmla="*/ 0 w 231"/>
                <a:gd name="T11" fmla="*/ 212 h 225"/>
                <a:gd name="T12" fmla="*/ 1 w 231"/>
                <a:gd name="T13" fmla="*/ 215 h 225"/>
                <a:gd name="T14" fmla="*/ 26 w 231"/>
                <a:gd name="T15" fmla="*/ 219 h 225"/>
                <a:gd name="T16" fmla="*/ 65 w 231"/>
                <a:gd name="T17" fmla="*/ 224 h 225"/>
                <a:gd name="T18" fmla="*/ 131 w 231"/>
                <a:gd name="T19" fmla="*/ 216 h 225"/>
                <a:gd name="T20" fmla="*/ 208 w 231"/>
                <a:gd name="T21" fmla="*/ 202 h 225"/>
                <a:gd name="T22" fmla="*/ 228 w 231"/>
                <a:gd name="T23" fmla="*/ 192 h 225"/>
                <a:gd name="T24" fmla="*/ 230 w 231"/>
                <a:gd name="T25" fmla="*/ 1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1" h="225">
                  <a:moveTo>
                    <a:pt x="230" y="165"/>
                  </a:moveTo>
                  <a:cubicBezTo>
                    <a:pt x="230" y="123"/>
                    <a:pt x="218" y="80"/>
                    <a:pt x="188" y="49"/>
                  </a:cubicBezTo>
                  <a:cubicBezTo>
                    <a:pt x="172" y="33"/>
                    <a:pt x="150" y="17"/>
                    <a:pt x="127" y="10"/>
                  </a:cubicBezTo>
                  <a:cubicBezTo>
                    <a:pt x="128" y="9"/>
                    <a:pt x="127" y="8"/>
                    <a:pt x="126" y="8"/>
                  </a:cubicBezTo>
                  <a:cubicBezTo>
                    <a:pt x="85" y="0"/>
                    <a:pt x="49" y="20"/>
                    <a:pt x="36" y="60"/>
                  </a:cubicBezTo>
                  <a:cubicBezTo>
                    <a:pt x="21" y="110"/>
                    <a:pt x="19" y="163"/>
                    <a:pt x="0" y="212"/>
                  </a:cubicBezTo>
                  <a:cubicBezTo>
                    <a:pt x="0" y="213"/>
                    <a:pt x="0" y="215"/>
                    <a:pt x="1" y="215"/>
                  </a:cubicBezTo>
                  <a:cubicBezTo>
                    <a:pt x="9" y="219"/>
                    <a:pt x="17" y="219"/>
                    <a:pt x="26" y="219"/>
                  </a:cubicBezTo>
                  <a:cubicBezTo>
                    <a:pt x="39" y="219"/>
                    <a:pt x="52" y="222"/>
                    <a:pt x="65" y="224"/>
                  </a:cubicBezTo>
                  <a:cubicBezTo>
                    <a:pt x="87" y="225"/>
                    <a:pt x="109" y="220"/>
                    <a:pt x="131" y="216"/>
                  </a:cubicBezTo>
                  <a:cubicBezTo>
                    <a:pt x="157" y="212"/>
                    <a:pt x="183" y="208"/>
                    <a:pt x="208" y="202"/>
                  </a:cubicBezTo>
                  <a:cubicBezTo>
                    <a:pt x="216" y="200"/>
                    <a:pt x="224" y="199"/>
                    <a:pt x="228" y="192"/>
                  </a:cubicBezTo>
                  <a:cubicBezTo>
                    <a:pt x="231" y="184"/>
                    <a:pt x="230" y="173"/>
                    <a:pt x="230" y="165"/>
                  </a:cubicBezTo>
                </a:path>
              </a:pathLst>
            </a:custGeom>
            <a:solidFill>
              <a:srgbClr val="814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7" name="îṡḻîḓe">
              <a:extLst>
                <a:ext uri="{FF2B5EF4-FFF2-40B4-BE49-F238E27FC236}">
                  <a16:creationId xmlns:a16="http://schemas.microsoft.com/office/drawing/2014/main" id="{FC875F1C-052D-4795-8DBF-D21118C9FAE7}"/>
                </a:ext>
              </a:extLst>
            </p:cNvPr>
            <p:cNvSpPr/>
            <p:nvPr/>
          </p:nvSpPr>
          <p:spPr bwMode="auto">
            <a:xfrm>
              <a:off x="4610101" y="1989138"/>
              <a:ext cx="531813" cy="455613"/>
            </a:xfrm>
            <a:custGeom>
              <a:avLst/>
              <a:gdLst>
                <a:gd name="T0" fmla="*/ 130 w 161"/>
                <a:gd name="T1" fmla="*/ 81 h 138"/>
                <a:gd name="T2" fmla="*/ 115 w 161"/>
                <a:gd name="T3" fmla="*/ 40 h 138"/>
                <a:gd name="T4" fmla="*/ 118 w 161"/>
                <a:gd name="T5" fmla="*/ 13 h 138"/>
                <a:gd name="T6" fmla="*/ 67 w 161"/>
                <a:gd name="T7" fmla="*/ 20 h 138"/>
                <a:gd name="T8" fmla="*/ 66 w 161"/>
                <a:gd name="T9" fmla="*/ 25 h 138"/>
                <a:gd name="T10" fmla="*/ 66 w 161"/>
                <a:gd name="T11" fmla="*/ 61 h 138"/>
                <a:gd name="T12" fmla="*/ 30 w 161"/>
                <a:gd name="T13" fmla="*/ 86 h 138"/>
                <a:gd name="T14" fmla="*/ 7 w 161"/>
                <a:gd name="T15" fmla="*/ 105 h 138"/>
                <a:gd name="T16" fmla="*/ 50 w 161"/>
                <a:gd name="T17" fmla="*/ 134 h 138"/>
                <a:gd name="T18" fmla="*/ 113 w 161"/>
                <a:gd name="T19" fmla="*/ 127 h 138"/>
                <a:gd name="T20" fmla="*/ 142 w 161"/>
                <a:gd name="T21" fmla="*/ 117 h 138"/>
                <a:gd name="T22" fmla="*/ 158 w 161"/>
                <a:gd name="T23" fmla="*/ 104 h 138"/>
                <a:gd name="T24" fmla="*/ 130 w 161"/>
                <a:gd name="T25" fmla="*/ 8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138">
                  <a:moveTo>
                    <a:pt x="130" y="81"/>
                  </a:moveTo>
                  <a:cubicBezTo>
                    <a:pt x="117" y="72"/>
                    <a:pt x="116" y="55"/>
                    <a:pt x="115" y="40"/>
                  </a:cubicBezTo>
                  <a:cubicBezTo>
                    <a:pt x="115" y="33"/>
                    <a:pt x="118" y="13"/>
                    <a:pt x="118" y="13"/>
                  </a:cubicBezTo>
                  <a:cubicBezTo>
                    <a:pt x="107" y="0"/>
                    <a:pt x="79" y="12"/>
                    <a:pt x="67" y="20"/>
                  </a:cubicBezTo>
                  <a:cubicBezTo>
                    <a:pt x="65" y="21"/>
                    <a:pt x="65" y="24"/>
                    <a:pt x="66" y="25"/>
                  </a:cubicBezTo>
                  <a:cubicBezTo>
                    <a:pt x="66" y="37"/>
                    <a:pt x="68" y="50"/>
                    <a:pt x="66" y="61"/>
                  </a:cubicBezTo>
                  <a:cubicBezTo>
                    <a:pt x="63" y="76"/>
                    <a:pt x="43" y="81"/>
                    <a:pt x="30" y="86"/>
                  </a:cubicBezTo>
                  <a:cubicBezTo>
                    <a:pt x="20" y="89"/>
                    <a:pt x="0" y="90"/>
                    <a:pt x="7" y="105"/>
                  </a:cubicBezTo>
                  <a:cubicBezTo>
                    <a:pt x="14" y="121"/>
                    <a:pt x="34" y="131"/>
                    <a:pt x="50" y="134"/>
                  </a:cubicBezTo>
                  <a:cubicBezTo>
                    <a:pt x="71" y="138"/>
                    <a:pt x="93" y="133"/>
                    <a:pt x="113" y="127"/>
                  </a:cubicBezTo>
                  <a:cubicBezTo>
                    <a:pt x="123" y="125"/>
                    <a:pt x="133" y="121"/>
                    <a:pt x="142" y="117"/>
                  </a:cubicBezTo>
                  <a:cubicBezTo>
                    <a:pt x="147" y="114"/>
                    <a:pt x="156" y="111"/>
                    <a:pt x="158" y="104"/>
                  </a:cubicBezTo>
                  <a:cubicBezTo>
                    <a:pt x="161" y="91"/>
                    <a:pt x="138" y="85"/>
                    <a:pt x="130" y="81"/>
                  </a:cubicBezTo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8" name="îṧļiďé">
              <a:extLst>
                <a:ext uri="{FF2B5EF4-FFF2-40B4-BE49-F238E27FC236}">
                  <a16:creationId xmlns:a16="http://schemas.microsoft.com/office/drawing/2014/main" id="{ED900780-5D05-4CBA-9733-3E4BCDC88F42}"/>
                </a:ext>
              </a:extLst>
            </p:cNvPr>
            <p:cNvSpPr/>
            <p:nvPr/>
          </p:nvSpPr>
          <p:spPr bwMode="auto">
            <a:xfrm>
              <a:off x="4552951" y="1498601"/>
              <a:ext cx="555625" cy="695325"/>
            </a:xfrm>
            <a:custGeom>
              <a:avLst/>
              <a:gdLst>
                <a:gd name="T0" fmla="*/ 88 w 168"/>
                <a:gd name="T1" fmla="*/ 1 h 211"/>
                <a:gd name="T2" fmla="*/ 88 w 168"/>
                <a:gd name="T3" fmla="*/ 1 h 211"/>
                <a:gd name="T4" fmla="*/ 20 w 168"/>
                <a:gd name="T5" fmla="*/ 30 h 211"/>
                <a:gd name="T6" fmla="*/ 20 w 168"/>
                <a:gd name="T7" fmla="*/ 31 h 211"/>
                <a:gd name="T8" fmla="*/ 4 w 168"/>
                <a:gd name="T9" fmla="*/ 75 h 211"/>
                <a:gd name="T10" fmla="*/ 11 w 168"/>
                <a:gd name="T11" fmla="*/ 119 h 211"/>
                <a:gd name="T12" fmla="*/ 15 w 168"/>
                <a:gd name="T13" fmla="*/ 143 h 211"/>
                <a:gd name="T14" fmla="*/ 21 w 168"/>
                <a:gd name="T15" fmla="*/ 163 h 211"/>
                <a:gd name="T16" fmla="*/ 66 w 168"/>
                <a:gd name="T17" fmla="*/ 206 h 211"/>
                <a:gd name="T18" fmla="*/ 119 w 168"/>
                <a:gd name="T19" fmla="*/ 183 h 211"/>
                <a:gd name="T20" fmla="*/ 130 w 168"/>
                <a:gd name="T21" fmla="*/ 175 h 211"/>
                <a:gd name="T22" fmla="*/ 130 w 168"/>
                <a:gd name="T23" fmla="*/ 175 h 211"/>
                <a:gd name="T24" fmla="*/ 168 w 168"/>
                <a:gd name="T25" fmla="*/ 68 h 211"/>
                <a:gd name="T26" fmla="*/ 168 w 168"/>
                <a:gd name="T27" fmla="*/ 68 h 211"/>
                <a:gd name="T28" fmla="*/ 88 w 168"/>
                <a:gd name="T29" fmla="*/ 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8" h="211">
                  <a:moveTo>
                    <a:pt x="88" y="1"/>
                  </a:moveTo>
                  <a:cubicBezTo>
                    <a:pt x="88" y="1"/>
                    <a:pt x="88" y="1"/>
                    <a:pt x="88" y="1"/>
                  </a:cubicBezTo>
                  <a:cubicBezTo>
                    <a:pt x="63" y="0"/>
                    <a:pt x="37" y="11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1" y="45"/>
                    <a:pt x="6" y="59"/>
                    <a:pt x="4" y="75"/>
                  </a:cubicBezTo>
                  <a:cubicBezTo>
                    <a:pt x="0" y="101"/>
                    <a:pt x="10" y="116"/>
                    <a:pt x="11" y="119"/>
                  </a:cubicBezTo>
                  <a:cubicBezTo>
                    <a:pt x="14" y="127"/>
                    <a:pt x="15" y="135"/>
                    <a:pt x="15" y="143"/>
                  </a:cubicBezTo>
                  <a:cubicBezTo>
                    <a:pt x="16" y="150"/>
                    <a:pt x="18" y="157"/>
                    <a:pt x="21" y="163"/>
                  </a:cubicBezTo>
                  <a:cubicBezTo>
                    <a:pt x="28" y="176"/>
                    <a:pt x="50" y="199"/>
                    <a:pt x="66" y="206"/>
                  </a:cubicBezTo>
                  <a:cubicBezTo>
                    <a:pt x="80" y="211"/>
                    <a:pt x="91" y="205"/>
                    <a:pt x="119" y="183"/>
                  </a:cubicBezTo>
                  <a:cubicBezTo>
                    <a:pt x="123" y="180"/>
                    <a:pt x="127" y="177"/>
                    <a:pt x="130" y="175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54" y="144"/>
                    <a:pt x="167" y="105"/>
                    <a:pt x="168" y="68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0" y="37"/>
                    <a:pt x="130" y="5"/>
                    <a:pt x="88" y="1"/>
                  </a:cubicBezTo>
                </a:path>
              </a:pathLst>
            </a:custGeom>
            <a:solidFill>
              <a:srgbClr val="FDB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9" name="iṩľíďè">
              <a:extLst>
                <a:ext uri="{FF2B5EF4-FFF2-40B4-BE49-F238E27FC236}">
                  <a16:creationId xmlns:a16="http://schemas.microsoft.com/office/drawing/2014/main" id="{10211283-D455-4EEB-8534-D67D1B0CA013}"/>
                </a:ext>
              </a:extLst>
            </p:cNvPr>
            <p:cNvSpPr/>
            <p:nvPr/>
          </p:nvSpPr>
          <p:spPr bwMode="auto">
            <a:xfrm>
              <a:off x="4560888" y="1498601"/>
              <a:ext cx="379413" cy="342900"/>
            </a:xfrm>
            <a:custGeom>
              <a:avLst/>
              <a:gdLst>
                <a:gd name="T0" fmla="*/ 9 w 115"/>
                <a:gd name="T1" fmla="*/ 95 h 104"/>
                <a:gd name="T2" fmla="*/ 48 w 115"/>
                <a:gd name="T3" fmla="*/ 67 h 104"/>
                <a:gd name="T4" fmla="*/ 99 w 115"/>
                <a:gd name="T5" fmla="*/ 41 h 104"/>
                <a:gd name="T6" fmla="*/ 115 w 115"/>
                <a:gd name="T7" fmla="*/ 9 h 104"/>
                <a:gd name="T8" fmla="*/ 86 w 115"/>
                <a:gd name="T9" fmla="*/ 1 h 104"/>
                <a:gd name="T10" fmla="*/ 86 w 115"/>
                <a:gd name="T11" fmla="*/ 1 h 104"/>
                <a:gd name="T12" fmla="*/ 18 w 115"/>
                <a:gd name="T13" fmla="*/ 30 h 104"/>
                <a:gd name="T14" fmla="*/ 18 w 115"/>
                <a:gd name="T15" fmla="*/ 31 h 104"/>
                <a:gd name="T16" fmla="*/ 2 w 115"/>
                <a:gd name="T17" fmla="*/ 75 h 104"/>
                <a:gd name="T18" fmla="*/ 3 w 115"/>
                <a:gd name="T19" fmla="*/ 104 h 104"/>
                <a:gd name="T20" fmla="*/ 9 w 115"/>
                <a:gd name="T21" fmla="*/ 9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04">
                  <a:moveTo>
                    <a:pt x="9" y="95"/>
                  </a:moveTo>
                  <a:cubicBezTo>
                    <a:pt x="19" y="81"/>
                    <a:pt x="33" y="73"/>
                    <a:pt x="48" y="67"/>
                  </a:cubicBezTo>
                  <a:cubicBezTo>
                    <a:pt x="65" y="60"/>
                    <a:pt x="85" y="54"/>
                    <a:pt x="99" y="41"/>
                  </a:cubicBezTo>
                  <a:cubicBezTo>
                    <a:pt x="108" y="32"/>
                    <a:pt x="113" y="21"/>
                    <a:pt x="115" y="9"/>
                  </a:cubicBezTo>
                  <a:cubicBezTo>
                    <a:pt x="106" y="5"/>
                    <a:pt x="96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61" y="0"/>
                    <a:pt x="35" y="11"/>
                    <a:pt x="18" y="3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9" y="45"/>
                    <a:pt x="4" y="59"/>
                    <a:pt x="2" y="75"/>
                  </a:cubicBezTo>
                  <a:cubicBezTo>
                    <a:pt x="0" y="88"/>
                    <a:pt x="2" y="97"/>
                    <a:pt x="3" y="104"/>
                  </a:cubicBezTo>
                  <a:cubicBezTo>
                    <a:pt x="5" y="101"/>
                    <a:pt x="7" y="98"/>
                    <a:pt x="9" y="95"/>
                  </a:cubicBezTo>
                  <a:close/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0" name="ïSḷïḋè">
              <a:extLst>
                <a:ext uri="{FF2B5EF4-FFF2-40B4-BE49-F238E27FC236}">
                  <a16:creationId xmlns:a16="http://schemas.microsoft.com/office/drawing/2014/main" id="{3895013B-34C2-49E7-B01C-BA15E06ECD7A}"/>
                </a:ext>
              </a:extLst>
            </p:cNvPr>
            <p:cNvSpPr/>
            <p:nvPr/>
          </p:nvSpPr>
          <p:spPr bwMode="auto">
            <a:xfrm>
              <a:off x="4860926" y="1492251"/>
              <a:ext cx="538163" cy="668338"/>
            </a:xfrm>
            <a:custGeom>
              <a:avLst/>
              <a:gdLst>
                <a:gd name="T0" fmla="*/ 147 w 163"/>
                <a:gd name="T1" fmla="*/ 95 h 203"/>
                <a:gd name="T2" fmla="*/ 103 w 163"/>
                <a:gd name="T3" fmla="*/ 42 h 203"/>
                <a:gd name="T4" fmla="*/ 47 w 163"/>
                <a:gd name="T5" fmla="*/ 2 h 203"/>
                <a:gd name="T6" fmla="*/ 24 w 163"/>
                <a:gd name="T7" fmla="*/ 5 h 203"/>
                <a:gd name="T8" fmla="*/ 4 w 163"/>
                <a:gd name="T9" fmla="*/ 29 h 203"/>
                <a:gd name="T10" fmla="*/ 4 w 163"/>
                <a:gd name="T11" fmla="*/ 29 h 203"/>
                <a:gd name="T12" fmla="*/ 0 w 163"/>
                <a:gd name="T13" fmla="*/ 30 h 203"/>
                <a:gd name="T14" fmla="*/ 19 w 163"/>
                <a:gd name="T15" fmla="*/ 80 h 203"/>
                <a:gd name="T16" fmla="*/ 40 w 163"/>
                <a:gd name="T17" fmla="*/ 98 h 203"/>
                <a:gd name="T18" fmla="*/ 46 w 163"/>
                <a:gd name="T19" fmla="*/ 101 h 203"/>
                <a:gd name="T20" fmla="*/ 50 w 163"/>
                <a:gd name="T21" fmla="*/ 121 h 203"/>
                <a:gd name="T22" fmla="*/ 58 w 163"/>
                <a:gd name="T23" fmla="*/ 127 h 203"/>
                <a:gd name="T24" fmla="*/ 70 w 163"/>
                <a:gd name="T25" fmla="*/ 119 h 203"/>
                <a:gd name="T26" fmla="*/ 76 w 163"/>
                <a:gd name="T27" fmla="*/ 119 h 203"/>
                <a:gd name="T28" fmla="*/ 78 w 163"/>
                <a:gd name="T29" fmla="*/ 133 h 203"/>
                <a:gd name="T30" fmla="*/ 76 w 163"/>
                <a:gd name="T31" fmla="*/ 147 h 203"/>
                <a:gd name="T32" fmla="*/ 84 w 163"/>
                <a:gd name="T33" fmla="*/ 203 h 203"/>
                <a:gd name="T34" fmla="*/ 128 w 163"/>
                <a:gd name="T35" fmla="*/ 187 h 203"/>
                <a:gd name="T36" fmla="*/ 159 w 163"/>
                <a:gd name="T37" fmla="*/ 146 h 203"/>
                <a:gd name="T38" fmla="*/ 147 w 163"/>
                <a:gd name="T39" fmla="*/ 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3" h="203">
                  <a:moveTo>
                    <a:pt x="147" y="95"/>
                  </a:moveTo>
                  <a:cubicBezTo>
                    <a:pt x="134" y="76"/>
                    <a:pt x="119" y="59"/>
                    <a:pt x="103" y="42"/>
                  </a:cubicBezTo>
                  <a:cubicBezTo>
                    <a:pt x="87" y="27"/>
                    <a:pt x="68" y="9"/>
                    <a:pt x="47" y="2"/>
                  </a:cubicBezTo>
                  <a:cubicBezTo>
                    <a:pt x="39" y="0"/>
                    <a:pt x="31" y="0"/>
                    <a:pt x="24" y="5"/>
                  </a:cubicBezTo>
                  <a:cubicBezTo>
                    <a:pt x="15" y="11"/>
                    <a:pt x="13" y="23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7"/>
                    <a:pt x="0" y="28"/>
                    <a:pt x="0" y="30"/>
                  </a:cubicBezTo>
                  <a:cubicBezTo>
                    <a:pt x="0" y="49"/>
                    <a:pt x="7" y="66"/>
                    <a:pt x="19" y="80"/>
                  </a:cubicBezTo>
                  <a:cubicBezTo>
                    <a:pt x="25" y="87"/>
                    <a:pt x="32" y="93"/>
                    <a:pt x="40" y="98"/>
                  </a:cubicBezTo>
                  <a:cubicBezTo>
                    <a:pt x="42" y="99"/>
                    <a:pt x="44" y="100"/>
                    <a:pt x="46" y="101"/>
                  </a:cubicBezTo>
                  <a:cubicBezTo>
                    <a:pt x="49" y="107"/>
                    <a:pt x="50" y="113"/>
                    <a:pt x="50" y="121"/>
                  </a:cubicBezTo>
                  <a:cubicBezTo>
                    <a:pt x="50" y="125"/>
                    <a:pt x="54" y="129"/>
                    <a:pt x="58" y="127"/>
                  </a:cubicBezTo>
                  <a:cubicBezTo>
                    <a:pt x="63" y="125"/>
                    <a:pt x="65" y="121"/>
                    <a:pt x="70" y="119"/>
                  </a:cubicBezTo>
                  <a:cubicBezTo>
                    <a:pt x="72" y="117"/>
                    <a:pt x="74" y="118"/>
                    <a:pt x="76" y="119"/>
                  </a:cubicBezTo>
                  <a:cubicBezTo>
                    <a:pt x="78" y="123"/>
                    <a:pt x="79" y="128"/>
                    <a:pt x="78" y="133"/>
                  </a:cubicBezTo>
                  <a:cubicBezTo>
                    <a:pt x="78" y="138"/>
                    <a:pt x="77" y="143"/>
                    <a:pt x="76" y="147"/>
                  </a:cubicBezTo>
                  <a:cubicBezTo>
                    <a:pt x="73" y="168"/>
                    <a:pt x="75" y="185"/>
                    <a:pt x="84" y="203"/>
                  </a:cubicBezTo>
                  <a:cubicBezTo>
                    <a:pt x="99" y="200"/>
                    <a:pt x="116" y="194"/>
                    <a:pt x="128" y="187"/>
                  </a:cubicBezTo>
                  <a:cubicBezTo>
                    <a:pt x="143" y="178"/>
                    <a:pt x="155" y="164"/>
                    <a:pt x="159" y="146"/>
                  </a:cubicBezTo>
                  <a:cubicBezTo>
                    <a:pt x="163" y="127"/>
                    <a:pt x="158" y="110"/>
                    <a:pt x="147" y="95"/>
                  </a:cubicBezTo>
                  <a:close/>
                </a:path>
              </a:pathLst>
            </a:custGeom>
            <a:solidFill>
              <a:srgbClr val="AD6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1" name="iś1îḑé">
              <a:extLst>
                <a:ext uri="{FF2B5EF4-FFF2-40B4-BE49-F238E27FC236}">
                  <a16:creationId xmlns:a16="http://schemas.microsoft.com/office/drawing/2014/main" id="{080CC825-5F50-44B6-8466-9E62D1D481C9}"/>
                </a:ext>
              </a:extLst>
            </p:cNvPr>
            <p:cNvSpPr/>
            <p:nvPr/>
          </p:nvSpPr>
          <p:spPr bwMode="auto">
            <a:xfrm>
              <a:off x="4860926" y="1492251"/>
              <a:ext cx="538163" cy="668338"/>
            </a:xfrm>
            <a:custGeom>
              <a:avLst/>
              <a:gdLst>
                <a:gd name="T0" fmla="*/ 147 w 163"/>
                <a:gd name="T1" fmla="*/ 95 h 203"/>
                <a:gd name="T2" fmla="*/ 103 w 163"/>
                <a:gd name="T3" fmla="*/ 42 h 203"/>
                <a:gd name="T4" fmla="*/ 47 w 163"/>
                <a:gd name="T5" fmla="*/ 2 h 203"/>
                <a:gd name="T6" fmla="*/ 24 w 163"/>
                <a:gd name="T7" fmla="*/ 5 h 203"/>
                <a:gd name="T8" fmla="*/ 4 w 163"/>
                <a:gd name="T9" fmla="*/ 29 h 203"/>
                <a:gd name="T10" fmla="*/ 4 w 163"/>
                <a:gd name="T11" fmla="*/ 29 h 203"/>
                <a:gd name="T12" fmla="*/ 0 w 163"/>
                <a:gd name="T13" fmla="*/ 30 h 203"/>
                <a:gd name="T14" fmla="*/ 19 w 163"/>
                <a:gd name="T15" fmla="*/ 80 h 203"/>
                <a:gd name="T16" fmla="*/ 40 w 163"/>
                <a:gd name="T17" fmla="*/ 98 h 203"/>
                <a:gd name="T18" fmla="*/ 46 w 163"/>
                <a:gd name="T19" fmla="*/ 101 h 203"/>
                <a:gd name="T20" fmla="*/ 50 w 163"/>
                <a:gd name="T21" fmla="*/ 121 h 203"/>
                <a:gd name="T22" fmla="*/ 58 w 163"/>
                <a:gd name="T23" fmla="*/ 127 h 203"/>
                <a:gd name="T24" fmla="*/ 70 w 163"/>
                <a:gd name="T25" fmla="*/ 119 h 203"/>
                <a:gd name="T26" fmla="*/ 76 w 163"/>
                <a:gd name="T27" fmla="*/ 119 h 203"/>
                <a:gd name="T28" fmla="*/ 78 w 163"/>
                <a:gd name="T29" fmla="*/ 133 h 203"/>
                <a:gd name="T30" fmla="*/ 76 w 163"/>
                <a:gd name="T31" fmla="*/ 147 h 203"/>
                <a:gd name="T32" fmla="*/ 84 w 163"/>
                <a:gd name="T33" fmla="*/ 203 h 203"/>
                <a:gd name="T34" fmla="*/ 128 w 163"/>
                <a:gd name="T35" fmla="*/ 187 h 203"/>
                <a:gd name="T36" fmla="*/ 159 w 163"/>
                <a:gd name="T37" fmla="*/ 146 h 203"/>
                <a:gd name="T38" fmla="*/ 147 w 163"/>
                <a:gd name="T39" fmla="*/ 95 h 203"/>
                <a:gd name="T40" fmla="*/ 138 w 163"/>
                <a:gd name="T41" fmla="*/ 160 h 203"/>
                <a:gd name="T42" fmla="*/ 108 w 163"/>
                <a:gd name="T43" fmla="*/ 176 h 203"/>
                <a:gd name="T44" fmla="*/ 92 w 163"/>
                <a:gd name="T45" fmla="*/ 144 h 203"/>
                <a:gd name="T46" fmla="*/ 84 w 163"/>
                <a:gd name="T47" fmla="*/ 111 h 203"/>
                <a:gd name="T48" fmla="*/ 60 w 163"/>
                <a:gd name="T49" fmla="*/ 96 h 203"/>
                <a:gd name="T50" fmla="*/ 29 w 163"/>
                <a:gd name="T51" fmla="*/ 67 h 203"/>
                <a:gd name="T52" fmla="*/ 43 w 163"/>
                <a:gd name="T53" fmla="*/ 10 h 203"/>
                <a:gd name="T54" fmla="*/ 66 w 163"/>
                <a:gd name="T55" fmla="*/ 14 h 203"/>
                <a:gd name="T56" fmla="*/ 91 w 163"/>
                <a:gd name="T57" fmla="*/ 37 h 203"/>
                <a:gd name="T58" fmla="*/ 120 w 163"/>
                <a:gd name="T59" fmla="*/ 64 h 203"/>
                <a:gd name="T60" fmla="*/ 138 w 163"/>
                <a:gd name="T61" fmla="*/ 16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3" h="203">
                  <a:moveTo>
                    <a:pt x="147" y="95"/>
                  </a:moveTo>
                  <a:cubicBezTo>
                    <a:pt x="134" y="76"/>
                    <a:pt x="119" y="59"/>
                    <a:pt x="103" y="42"/>
                  </a:cubicBezTo>
                  <a:cubicBezTo>
                    <a:pt x="87" y="27"/>
                    <a:pt x="68" y="9"/>
                    <a:pt x="47" y="2"/>
                  </a:cubicBezTo>
                  <a:cubicBezTo>
                    <a:pt x="39" y="0"/>
                    <a:pt x="31" y="0"/>
                    <a:pt x="24" y="5"/>
                  </a:cubicBezTo>
                  <a:cubicBezTo>
                    <a:pt x="15" y="11"/>
                    <a:pt x="13" y="23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7"/>
                    <a:pt x="0" y="28"/>
                    <a:pt x="0" y="30"/>
                  </a:cubicBezTo>
                  <a:cubicBezTo>
                    <a:pt x="0" y="49"/>
                    <a:pt x="7" y="66"/>
                    <a:pt x="19" y="80"/>
                  </a:cubicBezTo>
                  <a:cubicBezTo>
                    <a:pt x="25" y="87"/>
                    <a:pt x="32" y="93"/>
                    <a:pt x="40" y="98"/>
                  </a:cubicBezTo>
                  <a:cubicBezTo>
                    <a:pt x="42" y="99"/>
                    <a:pt x="44" y="100"/>
                    <a:pt x="46" y="101"/>
                  </a:cubicBezTo>
                  <a:cubicBezTo>
                    <a:pt x="49" y="107"/>
                    <a:pt x="50" y="113"/>
                    <a:pt x="50" y="121"/>
                  </a:cubicBezTo>
                  <a:cubicBezTo>
                    <a:pt x="50" y="125"/>
                    <a:pt x="54" y="129"/>
                    <a:pt x="58" y="127"/>
                  </a:cubicBezTo>
                  <a:cubicBezTo>
                    <a:pt x="63" y="125"/>
                    <a:pt x="65" y="121"/>
                    <a:pt x="70" y="119"/>
                  </a:cubicBezTo>
                  <a:cubicBezTo>
                    <a:pt x="72" y="117"/>
                    <a:pt x="74" y="118"/>
                    <a:pt x="76" y="119"/>
                  </a:cubicBezTo>
                  <a:cubicBezTo>
                    <a:pt x="78" y="123"/>
                    <a:pt x="79" y="128"/>
                    <a:pt x="78" y="133"/>
                  </a:cubicBezTo>
                  <a:cubicBezTo>
                    <a:pt x="78" y="138"/>
                    <a:pt x="77" y="143"/>
                    <a:pt x="76" y="147"/>
                  </a:cubicBezTo>
                  <a:cubicBezTo>
                    <a:pt x="73" y="168"/>
                    <a:pt x="75" y="185"/>
                    <a:pt x="84" y="203"/>
                  </a:cubicBezTo>
                  <a:cubicBezTo>
                    <a:pt x="99" y="200"/>
                    <a:pt x="116" y="194"/>
                    <a:pt x="128" y="187"/>
                  </a:cubicBezTo>
                  <a:cubicBezTo>
                    <a:pt x="143" y="178"/>
                    <a:pt x="155" y="164"/>
                    <a:pt x="159" y="146"/>
                  </a:cubicBezTo>
                  <a:cubicBezTo>
                    <a:pt x="163" y="127"/>
                    <a:pt x="158" y="110"/>
                    <a:pt x="147" y="95"/>
                  </a:cubicBezTo>
                  <a:close/>
                  <a:moveTo>
                    <a:pt x="138" y="160"/>
                  </a:moveTo>
                  <a:cubicBezTo>
                    <a:pt x="131" y="170"/>
                    <a:pt x="121" y="178"/>
                    <a:pt x="108" y="176"/>
                  </a:cubicBezTo>
                  <a:cubicBezTo>
                    <a:pt x="90" y="173"/>
                    <a:pt x="91" y="158"/>
                    <a:pt x="92" y="144"/>
                  </a:cubicBezTo>
                  <a:cubicBezTo>
                    <a:pt x="92" y="133"/>
                    <a:pt x="89" y="120"/>
                    <a:pt x="84" y="111"/>
                  </a:cubicBezTo>
                  <a:cubicBezTo>
                    <a:pt x="78" y="100"/>
                    <a:pt x="70" y="99"/>
                    <a:pt x="60" y="96"/>
                  </a:cubicBezTo>
                  <a:cubicBezTo>
                    <a:pt x="46" y="91"/>
                    <a:pt x="34" y="81"/>
                    <a:pt x="29" y="67"/>
                  </a:cubicBezTo>
                  <a:cubicBezTo>
                    <a:pt x="24" y="52"/>
                    <a:pt x="25" y="15"/>
                    <a:pt x="43" y="10"/>
                  </a:cubicBezTo>
                  <a:cubicBezTo>
                    <a:pt x="49" y="6"/>
                    <a:pt x="58" y="9"/>
                    <a:pt x="66" y="14"/>
                  </a:cubicBezTo>
                  <a:cubicBezTo>
                    <a:pt x="75" y="21"/>
                    <a:pt x="82" y="29"/>
                    <a:pt x="91" y="37"/>
                  </a:cubicBezTo>
                  <a:cubicBezTo>
                    <a:pt x="101" y="46"/>
                    <a:pt x="111" y="54"/>
                    <a:pt x="120" y="64"/>
                  </a:cubicBezTo>
                  <a:cubicBezTo>
                    <a:pt x="144" y="91"/>
                    <a:pt x="159" y="127"/>
                    <a:pt x="138" y="160"/>
                  </a:cubicBezTo>
                  <a:close/>
                </a:path>
              </a:pathLst>
            </a:custGeom>
            <a:solidFill>
              <a:srgbClr val="A05C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2" name="îş1îḑè">
              <a:extLst>
                <a:ext uri="{FF2B5EF4-FFF2-40B4-BE49-F238E27FC236}">
                  <a16:creationId xmlns:a16="http://schemas.microsoft.com/office/drawing/2014/main" id="{2D54A4FC-20D0-4090-ABD8-6CADB7318086}"/>
                </a:ext>
              </a:extLst>
            </p:cNvPr>
            <p:cNvSpPr/>
            <p:nvPr/>
          </p:nvSpPr>
          <p:spPr bwMode="auto">
            <a:xfrm>
              <a:off x="4249738" y="1419226"/>
              <a:ext cx="693738" cy="771525"/>
            </a:xfrm>
            <a:custGeom>
              <a:avLst/>
              <a:gdLst>
                <a:gd name="T0" fmla="*/ 208 w 210"/>
                <a:gd name="T1" fmla="*/ 20 h 234"/>
                <a:gd name="T2" fmla="*/ 163 w 210"/>
                <a:gd name="T3" fmla="*/ 1 h 234"/>
                <a:gd name="T4" fmla="*/ 91 w 210"/>
                <a:gd name="T5" fmla="*/ 32 h 234"/>
                <a:gd name="T6" fmla="*/ 43 w 210"/>
                <a:gd name="T7" fmla="*/ 97 h 234"/>
                <a:gd name="T8" fmla="*/ 25 w 210"/>
                <a:gd name="T9" fmla="*/ 140 h 234"/>
                <a:gd name="T10" fmla="*/ 2 w 210"/>
                <a:gd name="T11" fmla="*/ 183 h 234"/>
                <a:gd name="T12" fmla="*/ 2 w 210"/>
                <a:gd name="T13" fmla="*/ 188 h 234"/>
                <a:gd name="T14" fmla="*/ 64 w 210"/>
                <a:gd name="T15" fmla="*/ 233 h 234"/>
                <a:gd name="T16" fmla="*/ 69 w 210"/>
                <a:gd name="T17" fmla="*/ 231 h 234"/>
                <a:gd name="T18" fmla="*/ 92 w 210"/>
                <a:gd name="T19" fmla="*/ 157 h 234"/>
                <a:gd name="T20" fmla="*/ 116 w 210"/>
                <a:gd name="T21" fmla="*/ 91 h 234"/>
                <a:gd name="T22" fmla="*/ 177 w 210"/>
                <a:gd name="T23" fmla="*/ 57 h 234"/>
                <a:gd name="T24" fmla="*/ 208 w 210"/>
                <a:gd name="T25" fmla="*/ 30 h 234"/>
                <a:gd name="T26" fmla="*/ 210 w 210"/>
                <a:gd name="T27" fmla="*/ 28 h 234"/>
                <a:gd name="T28" fmla="*/ 210 w 210"/>
                <a:gd name="T29" fmla="*/ 26 h 234"/>
                <a:gd name="T30" fmla="*/ 208 w 210"/>
                <a:gd name="T31" fmla="*/ 2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0" h="234">
                  <a:moveTo>
                    <a:pt x="208" y="20"/>
                  </a:moveTo>
                  <a:cubicBezTo>
                    <a:pt x="203" y="4"/>
                    <a:pt x="178" y="0"/>
                    <a:pt x="163" y="1"/>
                  </a:cubicBezTo>
                  <a:cubicBezTo>
                    <a:pt x="136" y="2"/>
                    <a:pt x="112" y="16"/>
                    <a:pt x="91" y="32"/>
                  </a:cubicBezTo>
                  <a:cubicBezTo>
                    <a:pt x="67" y="50"/>
                    <a:pt x="55" y="71"/>
                    <a:pt x="43" y="97"/>
                  </a:cubicBezTo>
                  <a:cubicBezTo>
                    <a:pt x="37" y="111"/>
                    <a:pt x="31" y="126"/>
                    <a:pt x="25" y="140"/>
                  </a:cubicBezTo>
                  <a:cubicBezTo>
                    <a:pt x="20" y="156"/>
                    <a:pt x="15" y="171"/>
                    <a:pt x="2" y="183"/>
                  </a:cubicBezTo>
                  <a:cubicBezTo>
                    <a:pt x="1" y="184"/>
                    <a:pt x="0" y="186"/>
                    <a:pt x="2" y="188"/>
                  </a:cubicBezTo>
                  <a:cubicBezTo>
                    <a:pt x="20" y="206"/>
                    <a:pt x="41" y="221"/>
                    <a:pt x="64" y="233"/>
                  </a:cubicBezTo>
                  <a:cubicBezTo>
                    <a:pt x="66" y="234"/>
                    <a:pt x="69" y="234"/>
                    <a:pt x="69" y="231"/>
                  </a:cubicBezTo>
                  <a:cubicBezTo>
                    <a:pt x="75" y="206"/>
                    <a:pt x="87" y="183"/>
                    <a:pt x="92" y="157"/>
                  </a:cubicBezTo>
                  <a:cubicBezTo>
                    <a:pt x="96" y="133"/>
                    <a:pt x="100" y="111"/>
                    <a:pt x="116" y="91"/>
                  </a:cubicBezTo>
                  <a:cubicBezTo>
                    <a:pt x="133" y="72"/>
                    <a:pt x="154" y="66"/>
                    <a:pt x="177" y="57"/>
                  </a:cubicBezTo>
                  <a:cubicBezTo>
                    <a:pt x="191" y="52"/>
                    <a:pt x="203" y="44"/>
                    <a:pt x="208" y="30"/>
                  </a:cubicBezTo>
                  <a:cubicBezTo>
                    <a:pt x="209" y="30"/>
                    <a:pt x="210" y="29"/>
                    <a:pt x="210" y="28"/>
                  </a:cubicBezTo>
                  <a:cubicBezTo>
                    <a:pt x="210" y="27"/>
                    <a:pt x="210" y="26"/>
                    <a:pt x="210" y="26"/>
                  </a:cubicBezTo>
                  <a:cubicBezTo>
                    <a:pt x="210" y="25"/>
                    <a:pt x="210" y="21"/>
                    <a:pt x="208" y="20"/>
                  </a:cubicBezTo>
                  <a:close/>
                </a:path>
              </a:pathLst>
            </a:custGeom>
            <a:solidFill>
              <a:srgbClr val="BB8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3" name="îṩlïḓê">
              <a:extLst>
                <a:ext uri="{FF2B5EF4-FFF2-40B4-BE49-F238E27FC236}">
                  <a16:creationId xmlns:a16="http://schemas.microsoft.com/office/drawing/2014/main" id="{BEE90A2C-F326-48C5-899C-B81F564284F3}"/>
                </a:ext>
              </a:extLst>
            </p:cNvPr>
            <p:cNvSpPr/>
            <p:nvPr/>
          </p:nvSpPr>
          <p:spPr bwMode="auto">
            <a:xfrm>
              <a:off x="4249738" y="1462088"/>
              <a:ext cx="693738" cy="728663"/>
            </a:xfrm>
            <a:custGeom>
              <a:avLst/>
              <a:gdLst>
                <a:gd name="T0" fmla="*/ 210 w 210"/>
                <a:gd name="T1" fmla="*/ 13 h 221"/>
                <a:gd name="T2" fmla="*/ 208 w 210"/>
                <a:gd name="T3" fmla="*/ 7 h 221"/>
                <a:gd name="T4" fmla="*/ 203 w 210"/>
                <a:gd name="T5" fmla="*/ 0 h 221"/>
                <a:gd name="T6" fmla="*/ 175 w 210"/>
                <a:gd name="T7" fmla="*/ 18 h 221"/>
                <a:gd name="T8" fmla="*/ 122 w 210"/>
                <a:gd name="T9" fmla="*/ 24 h 221"/>
                <a:gd name="T10" fmla="*/ 83 w 210"/>
                <a:gd name="T11" fmla="*/ 63 h 221"/>
                <a:gd name="T12" fmla="*/ 52 w 210"/>
                <a:gd name="T13" fmla="*/ 152 h 221"/>
                <a:gd name="T14" fmla="*/ 6 w 210"/>
                <a:gd name="T15" fmla="*/ 166 h 221"/>
                <a:gd name="T16" fmla="*/ 2 w 210"/>
                <a:gd name="T17" fmla="*/ 170 h 221"/>
                <a:gd name="T18" fmla="*/ 2 w 210"/>
                <a:gd name="T19" fmla="*/ 175 h 221"/>
                <a:gd name="T20" fmla="*/ 64 w 210"/>
                <a:gd name="T21" fmla="*/ 220 h 221"/>
                <a:gd name="T22" fmla="*/ 69 w 210"/>
                <a:gd name="T23" fmla="*/ 218 h 221"/>
                <a:gd name="T24" fmla="*/ 92 w 210"/>
                <a:gd name="T25" fmla="*/ 144 h 221"/>
                <a:gd name="T26" fmla="*/ 116 w 210"/>
                <a:gd name="T27" fmla="*/ 78 h 221"/>
                <a:gd name="T28" fmla="*/ 177 w 210"/>
                <a:gd name="T29" fmla="*/ 44 h 221"/>
                <a:gd name="T30" fmla="*/ 208 w 210"/>
                <a:gd name="T31" fmla="*/ 17 h 221"/>
                <a:gd name="T32" fmla="*/ 210 w 210"/>
                <a:gd name="T33" fmla="*/ 15 h 221"/>
                <a:gd name="T34" fmla="*/ 210 w 210"/>
                <a:gd name="T35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21">
                  <a:moveTo>
                    <a:pt x="210" y="13"/>
                  </a:moveTo>
                  <a:cubicBezTo>
                    <a:pt x="210" y="12"/>
                    <a:pt x="210" y="8"/>
                    <a:pt x="208" y="7"/>
                  </a:cubicBezTo>
                  <a:cubicBezTo>
                    <a:pt x="207" y="4"/>
                    <a:pt x="206" y="2"/>
                    <a:pt x="203" y="0"/>
                  </a:cubicBezTo>
                  <a:cubicBezTo>
                    <a:pt x="198" y="9"/>
                    <a:pt x="187" y="16"/>
                    <a:pt x="175" y="18"/>
                  </a:cubicBezTo>
                  <a:cubicBezTo>
                    <a:pt x="157" y="22"/>
                    <a:pt x="140" y="18"/>
                    <a:pt x="122" y="24"/>
                  </a:cubicBezTo>
                  <a:cubicBezTo>
                    <a:pt x="104" y="31"/>
                    <a:pt x="92" y="47"/>
                    <a:pt x="83" y="63"/>
                  </a:cubicBezTo>
                  <a:cubicBezTo>
                    <a:pt x="67" y="91"/>
                    <a:pt x="71" y="125"/>
                    <a:pt x="52" y="152"/>
                  </a:cubicBezTo>
                  <a:cubicBezTo>
                    <a:pt x="39" y="170"/>
                    <a:pt x="22" y="174"/>
                    <a:pt x="6" y="166"/>
                  </a:cubicBezTo>
                  <a:cubicBezTo>
                    <a:pt x="4" y="167"/>
                    <a:pt x="3" y="168"/>
                    <a:pt x="2" y="170"/>
                  </a:cubicBezTo>
                  <a:cubicBezTo>
                    <a:pt x="1" y="171"/>
                    <a:pt x="0" y="173"/>
                    <a:pt x="2" y="175"/>
                  </a:cubicBezTo>
                  <a:cubicBezTo>
                    <a:pt x="20" y="193"/>
                    <a:pt x="41" y="208"/>
                    <a:pt x="64" y="220"/>
                  </a:cubicBezTo>
                  <a:cubicBezTo>
                    <a:pt x="66" y="221"/>
                    <a:pt x="69" y="221"/>
                    <a:pt x="69" y="218"/>
                  </a:cubicBezTo>
                  <a:cubicBezTo>
                    <a:pt x="75" y="193"/>
                    <a:pt x="87" y="170"/>
                    <a:pt x="92" y="144"/>
                  </a:cubicBezTo>
                  <a:cubicBezTo>
                    <a:pt x="96" y="120"/>
                    <a:pt x="100" y="98"/>
                    <a:pt x="116" y="78"/>
                  </a:cubicBezTo>
                  <a:cubicBezTo>
                    <a:pt x="133" y="59"/>
                    <a:pt x="154" y="53"/>
                    <a:pt x="177" y="44"/>
                  </a:cubicBezTo>
                  <a:cubicBezTo>
                    <a:pt x="191" y="39"/>
                    <a:pt x="203" y="31"/>
                    <a:pt x="208" y="17"/>
                  </a:cubicBezTo>
                  <a:cubicBezTo>
                    <a:pt x="209" y="17"/>
                    <a:pt x="210" y="16"/>
                    <a:pt x="210" y="15"/>
                  </a:cubicBezTo>
                  <a:cubicBezTo>
                    <a:pt x="210" y="14"/>
                    <a:pt x="210" y="13"/>
                    <a:pt x="210" y="13"/>
                  </a:cubicBezTo>
                  <a:close/>
                </a:path>
              </a:pathLst>
            </a:custGeom>
            <a:solidFill>
              <a:srgbClr val="AF7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4" name="îṣḷíḑè">
              <a:extLst>
                <a:ext uri="{FF2B5EF4-FFF2-40B4-BE49-F238E27FC236}">
                  <a16:creationId xmlns:a16="http://schemas.microsoft.com/office/drawing/2014/main" id="{BB3C8817-4F4F-4184-ACD9-98589322231F}"/>
                </a:ext>
              </a:extLst>
            </p:cNvPr>
            <p:cNvSpPr/>
            <p:nvPr/>
          </p:nvSpPr>
          <p:spPr bwMode="auto">
            <a:xfrm>
              <a:off x="5026026" y="1854201"/>
              <a:ext cx="104775" cy="155575"/>
            </a:xfrm>
            <a:custGeom>
              <a:avLst/>
              <a:gdLst>
                <a:gd name="T0" fmla="*/ 30 w 32"/>
                <a:gd name="T1" fmla="*/ 9 h 47"/>
                <a:gd name="T2" fmla="*/ 14 w 32"/>
                <a:gd name="T3" fmla="*/ 4 h 47"/>
                <a:gd name="T4" fmla="*/ 10 w 32"/>
                <a:gd name="T5" fmla="*/ 9 h 47"/>
                <a:gd name="T6" fmla="*/ 4 w 32"/>
                <a:gd name="T7" fmla="*/ 19 h 47"/>
                <a:gd name="T8" fmla="*/ 1 w 32"/>
                <a:gd name="T9" fmla="*/ 29 h 47"/>
                <a:gd name="T10" fmla="*/ 0 w 32"/>
                <a:gd name="T11" fmla="*/ 33 h 47"/>
                <a:gd name="T12" fmla="*/ 0 w 32"/>
                <a:gd name="T13" fmla="*/ 33 h 47"/>
                <a:gd name="T14" fmla="*/ 1 w 32"/>
                <a:gd name="T15" fmla="*/ 41 h 47"/>
                <a:gd name="T16" fmla="*/ 21 w 32"/>
                <a:gd name="T17" fmla="*/ 33 h 47"/>
                <a:gd name="T18" fmla="*/ 30 w 32"/>
                <a:gd name="T19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7">
                  <a:moveTo>
                    <a:pt x="30" y="9"/>
                  </a:moveTo>
                  <a:cubicBezTo>
                    <a:pt x="28" y="2"/>
                    <a:pt x="20" y="0"/>
                    <a:pt x="14" y="4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7" y="11"/>
                    <a:pt x="5" y="15"/>
                    <a:pt x="4" y="19"/>
                  </a:cubicBezTo>
                  <a:cubicBezTo>
                    <a:pt x="3" y="22"/>
                    <a:pt x="2" y="26"/>
                    <a:pt x="1" y="29"/>
                  </a:cubicBezTo>
                  <a:cubicBezTo>
                    <a:pt x="1" y="30"/>
                    <a:pt x="1" y="31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0" y="38"/>
                    <a:pt x="1" y="41"/>
                  </a:cubicBezTo>
                  <a:cubicBezTo>
                    <a:pt x="9" y="47"/>
                    <a:pt x="16" y="40"/>
                    <a:pt x="21" y="33"/>
                  </a:cubicBezTo>
                  <a:cubicBezTo>
                    <a:pt x="27" y="27"/>
                    <a:pt x="32" y="18"/>
                    <a:pt x="30" y="9"/>
                  </a:cubicBezTo>
                  <a:close/>
                </a:path>
              </a:pathLst>
            </a:custGeom>
            <a:solidFill>
              <a:srgbClr val="F7A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5" name="ísļíḋê">
              <a:extLst>
                <a:ext uri="{FF2B5EF4-FFF2-40B4-BE49-F238E27FC236}">
                  <a16:creationId xmlns:a16="http://schemas.microsoft.com/office/drawing/2014/main" id="{9CFC3377-E5B6-46A4-89B6-5AB6FD529F01}"/>
                </a:ext>
              </a:extLst>
            </p:cNvPr>
            <p:cNvSpPr/>
            <p:nvPr/>
          </p:nvSpPr>
          <p:spPr bwMode="auto">
            <a:xfrm>
              <a:off x="4629151" y="1884363"/>
              <a:ext cx="66675" cy="79375"/>
            </a:xfrm>
            <a:custGeom>
              <a:avLst/>
              <a:gdLst>
                <a:gd name="T0" fmla="*/ 18 w 20"/>
                <a:gd name="T1" fmla="*/ 7 h 24"/>
                <a:gd name="T2" fmla="*/ 17 w 20"/>
                <a:gd name="T3" fmla="*/ 5 h 24"/>
                <a:gd name="T4" fmla="*/ 13 w 20"/>
                <a:gd name="T5" fmla="*/ 2 h 24"/>
                <a:gd name="T6" fmla="*/ 8 w 20"/>
                <a:gd name="T7" fmla="*/ 1 h 24"/>
                <a:gd name="T8" fmla="*/ 2 w 20"/>
                <a:gd name="T9" fmla="*/ 5 h 24"/>
                <a:gd name="T10" fmla="*/ 2 w 20"/>
                <a:gd name="T11" fmla="*/ 5 h 24"/>
                <a:gd name="T12" fmla="*/ 0 w 20"/>
                <a:gd name="T13" fmla="*/ 15 h 24"/>
                <a:gd name="T14" fmla="*/ 16 w 20"/>
                <a:gd name="T15" fmla="*/ 19 h 24"/>
                <a:gd name="T16" fmla="*/ 18 w 20"/>
                <a:gd name="T17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7"/>
                  </a:moveTo>
                  <a:cubicBezTo>
                    <a:pt x="18" y="6"/>
                    <a:pt x="17" y="6"/>
                    <a:pt x="17" y="5"/>
                  </a:cubicBezTo>
                  <a:cubicBezTo>
                    <a:pt x="16" y="4"/>
                    <a:pt x="15" y="2"/>
                    <a:pt x="13" y="2"/>
                  </a:cubicBezTo>
                  <a:cubicBezTo>
                    <a:pt x="11" y="1"/>
                    <a:pt x="10" y="0"/>
                    <a:pt x="8" y="1"/>
                  </a:cubicBezTo>
                  <a:cubicBezTo>
                    <a:pt x="5" y="0"/>
                    <a:pt x="3" y="3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8"/>
                    <a:pt x="0" y="11"/>
                    <a:pt x="0" y="15"/>
                  </a:cubicBezTo>
                  <a:cubicBezTo>
                    <a:pt x="2" y="22"/>
                    <a:pt x="11" y="24"/>
                    <a:pt x="16" y="19"/>
                  </a:cubicBezTo>
                  <a:cubicBezTo>
                    <a:pt x="19" y="16"/>
                    <a:pt x="20" y="11"/>
                    <a:pt x="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6" name="išlîḍè">
              <a:extLst>
                <a:ext uri="{FF2B5EF4-FFF2-40B4-BE49-F238E27FC236}">
                  <a16:creationId xmlns:a16="http://schemas.microsoft.com/office/drawing/2014/main" id="{4D0CBEE6-EB83-4CD4-ABB5-68921538A56E}"/>
                </a:ext>
              </a:extLst>
            </p:cNvPr>
            <p:cNvSpPr/>
            <p:nvPr/>
          </p:nvSpPr>
          <p:spPr bwMode="auto">
            <a:xfrm>
              <a:off x="4797426" y="1851026"/>
              <a:ext cx="85725" cy="79375"/>
            </a:xfrm>
            <a:custGeom>
              <a:avLst/>
              <a:gdLst>
                <a:gd name="T0" fmla="*/ 24 w 26"/>
                <a:gd name="T1" fmla="*/ 7 h 24"/>
                <a:gd name="T2" fmla="*/ 20 w 26"/>
                <a:gd name="T3" fmla="*/ 2 h 24"/>
                <a:gd name="T4" fmla="*/ 17 w 26"/>
                <a:gd name="T5" fmla="*/ 0 h 24"/>
                <a:gd name="T6" fmla="*/ 14 w 26"/>
                <a:gd name="T7" fmla="*/ 0 h 24"/>
                <a:gd name="T8" fmla="*/ 9 w 26"/>
                <a:gd name="T9" fmla="*/ 1 h 24"/>
                <a:gd name="T10" fmla="*/ 5 w 26"/>
                <a:gd name="T11" fmla="*/ 3 h 24"/>
                <a:gd name="T12" fmla="*/ 7 w 26"/>
                <a:gd name="T13" fmla="*/ 21 h 24"/>
                <a:gd name="T14" fmla="*/ 20 w 26"/>
                <a:gd name="T15" fmla="*/ 21 h 24"/>
                <a:gd name="T16" fmla="*/ 25 w 26"/>
                <a:gd name="T17" fmla="*/ 16 h 24"/>
                <a:gd name="T18" fmla="*/ 24 w 26"/>
                <a:gd name="T1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4">
                  <a:moveTo>
                    <a:pt x="24" y="7"/>
                  </a:moveTo>
                  <a:cubicBezTo>
                    <a:pt x="24" y="5"/>
                    <a:pt x="22" y="3"/>
                    <a:pt x="20" y="2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8" y="1"/>
                    <a:pt x="6" y="2"/>
                    <a:pt x="5" y="3"/>
                  </a:cubicBezTo>
                  <a:cubicBezTo>
                    <a:pt x="0" y="8"/>
                    <a:pt x="1" y="17"/>
                    <a:pt x="7" y="21"/>
                  </a:cubicBezTo>
                  <a:cubicBezTo>
                    <a:pt x="11" y="24"/>
                    <a:pt x="16" y="23"/>
                    <a:pt x="20" y="21"/>
                  </a:cubicBezTo>
                  <a:cubicBezTo>
                    <a:pt x="22" y="20"/>
                    <a:pt x="24" y="18"/>
                    <a:pt x="25" y="16"/>
                  </a:cubicBezTo>
                  <a:cubicBezTo>
                    <a:pt x="26" y="13"/>
                    <a:pt x="25" y="10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7" name="ïslïḑe">
              <a:extLst>
                <a:ext uri="{FF2B5EF4-FFF2-40B4-BE49-F238E27FC236}">
                  <a16:creationId xmlns:a16="http://schemas.microsoft.com/office/drawing/2014/main" id="{F5402A14-1FE7-4A63-9366-F54134ACC2BE}"/>
                </a:ext>
              </a:extLst>
            </p:cNvPr>
            <p:cNvSpPr/>
            <p:nvPr/>
          </p:nvSpPr>
          <p:spPr bwMode="auto">
            <a:xfrm>
              <a:off x="4640263" y="1884363"/>
              <a:ext cx="52388" cy="46038"/>
            </a:xfrm>
            <a:custGeom>
              <a:avLst/>
              <a:gdLst>
                <a:gd name="T0" fmla="*/ 0 w 16"/>
                <a:gd name="T1" fmla="*/ 3 h 14"/>
                <a:gd name="T2" fmla="*/ 5 w 16"/>
                <a:gd name="T3" fmla="*/ 11 h 14"/>
                <a:gd name="T4" fmla="*/ 12 w 16"/>
                <a:gd name="T5" fmla="*/ 13 h 14"/>
                <a:gd name="T6" fmla="*/ 16 w 16"/>
                <a:gd name="T7" fmla="*/ 11 h 14"/>
                <a:gd name="T8" fmla="*/ 15 w 16"/>
                <a:gd name="T9" fmla="*/ 7 h 14"/>
                <a:gd name="T10" fmla="*/ 14 w 16"/>
                <a:gd name="T11" fmla="*/ 5 h 14"/>
                <a:gd name="T12" fmla="*/ 10 w 16"/>
                <a:gd name="T13" fmla="*/ 2 h 14"/>
                <a:gd name="T14" fmla="*/ 5 w 16"/>
                <a:gd name="T15" fmla="*/ 1 h 14"/>
                <a:gd name="T16" fmla="*/ 0 w 16"/>
                <a:gd name="T1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4">
                  <a:moveTo>
                    <a:pt x="0" y="3"/>
                  </a:moveTo>
                  <a:cubicBezTo>
                    <a:pt x="1" y="6"/>
                    <a:pt x="2" y="9"/>
                    <a:pt x="5" y="11"/>
                  </a:cubicBezTo>
                  <a:cubicBezTo>
                    <a:pt x="7" y="13"/>
                    <a:pt x="10" y="14"/>
                    <a:pt x="12" y="13"/>
                  </a:cubicBezTo>
                  <a:cubicBezTo>
                    <a:pt x="14" y="13"/>
                    <a:pt x="15" y="12"/>
                    <a:pt x="16" y="11"/>
                  </a:cubicBezTo>
                  <a:cubicBezTo>
                    <a:pt x="16" y="10"/>
                    <a:pt x="16" y="8"/>
                    <a:pt x="15" y="7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3" y="4"/>
                    <a:pt x="12" y="2"/>
                    <a:pt x="10" y="2"/>
                  </a:cubicBezTo>
                  <a:cubicBezTo>
                    <a:pt x="8" y="1"/>
                    <a:pt x="7" y="0"/>
                    <a:pt x="5" y="1"/>
                  </a:cubicBezTo>
                  <a:cubicBezTo>
                    <a:pt x="3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50A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8" name="îṡḷiḓé">
              <a:extLst>
                <a:ext uri="{FF2B5EF4-FFF2-40B4-BE49-F238E27FC236}">
                  <a16:creationId xmlns:a16="http://schemas.microsoft.com/office/drawing/2014/main" id="{1C011723-9423-40BD-8157-621EF94B696D}"/>
                </a:ext>
              </a:extLst>
            </p:cNvPr>
            <p:cNvSpPr/>
            <p:nvPr/>
          </p:nvSpPr>
          <p:spPr bwMode="auto">
            <a:xfrm>
              <a:off x="4830763" y="1851026"/>
              <a:ext cx="52388" cy="55563"/>
            </a:xfrm>
            <a:custGeom>
              <a:avLst/>
              <a:gdLst>
                <a:gd name="T0" fmla="*/ 0 w 16"/>
                <a:gd name="T1" fmla="*/ 0 h 17"/>
                <a:gd name="T2" fmla="*/ 4 w 16"/>
                <a:gd name="T3" fmla="*/ 11 h 17"/>
                <a:gd name="T4" fmla="*/ 13 w 16"/>
                <a:gd name="T5" fmla="*/ 17 h 17"/>
                <a:gd name="T6" fmla="*/ 14 w 16"/>
                <a:gd name="T7" fmla="*/ 17 h 17"/>
                <a:gd name="T8" fmla="*/ 15 w 16"/>
                <a:gd name="T9" fmla="*/ 16 h 17"/>
                <a:gd name="T10" fmla="*/ 14 w 16"/>
                <a:gd name="T11" fmla="*/ 7 h 17"/>
                <a:gd name="T12" fmla="*/ 10 w 16"/>
                <a:gd name="T13" fmla="*/ 2 h 17"/>
                <a:gd name="T14" fmla="*/ 7 w 16"/>
                <a:gd name="T15" fmla="*/ 0 h 17"/>
                <a:gd name="T16" fmla="*/ 4 w 16"/>
                <a:gd name="T17" fmla="*/ 0 h 17"/>
                <a:gd name="T18" fmla="*/ 0 w 16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0" y="4"/>
                    <a:pt x="2" y="8"/>
                    <a:pt x="4" y="11"/>
                  </a:cubicBezTo>
                  <a:cubicBezTo>
                    <a:pt x="7" y="14"/>
                    <a:pt x="9" y="16"/>
                    <a:pt x="13" y="17"/>
                  </a:cubicBezTo>
                  <a:cubicBezTo>
                    <a:pt x="13" y="17"/>
                    <a:pt x="14" y="17"/>
                    <a:pt x="14" y="17"/>
                  </a:cubicBezTo>
                  <a:cubicBezTo>
                    <a:pt x="14" y="17"/>
                    <a:pt x="15" y="16"/>
                    <a:pt x="15" y="16"/>
                  </a:cubicBezTo>
                  <a:cubicBezTo>
                    <a:pt x="16" y="13"/>
                    <a:pt x="15" y="10"/>
                    <a:pt x="14" y="7"/>
                  </a:cubicBezTo>
                  <a:cubicBezTo>
                    <a:pt x="14" y="5"/>
                    <a:pt x="12" y="3"/>
                    <a:pt x="10" y="2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50A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9" name="işliḋé">
              <a:extLst>
                <a:ext uri="{FF2B5EF4-FFF2-40B4-BE49-F238E27FC236}">
                  <a16:creationId xmlns:a16="http://schemas.microsoft.com/office/drawing/2014/main" id="{0C8B3CAF-293D-43C0-B8D1-3AFA326D7135}"/>
                </a:ext>
              </a:extLst>
            </p:cNvPr>
            <p:cNvSpPr/>
            <p:nvPr/>
          </p:nvSpPr>
          <p:spPr bwMode="auto">
            <a:xfrm>
              <a:off x="4656138" y="1884363"/>
              <a:ext cx="30163" cy="25400"/>
            </a:xfrm>
            <a:custGeom>
              <a:avLst/>
              <a:gdLst>
                <a:gd name="T0" fmla="*/ 3 w 9"/>
                <a:gd name="T1" fmla="*/ 7 h 8"/>
                <a:gd name="T2" fmla="*/ 9 w 9"/>
                <a:gd name="T3" fmla="*/ 5 h 8"/>
                <a:gd name="T4" fmla="*/ 9 w 9"/>
                <a:gd name="T5" fmla="*/ 5 h 8"/>
                <a:gd name="T6" fmla="*/ 5 w 9"/>
                <a:gd name="T7" fmla="*/ 2 h 8"/>
                <a:gd name="T8" fmla="*/ 0 w 9"/>
                <a:gd name="T9" fmla="*/ 1 h 8"/>
                <a:gd name="T10" fmla="*/ 0 w 9"/>
                <a:gd name="T11" fmla="*/ 1 h 8"/>
                <a:gd name="T12" fmla="*/ 3 w 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3" y="7"/>
                  </a:moveTo>
                  <a:cubicBezTo>
                    <a:pt x="5" y="8"/>
                    <a:pt x="7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7" y="2"/>
                    <a:pt x="5" y="2"/>
                  </a:cubicBezTo>
                  <a:cubicBezTo>
                    <a:pt x="3" y="1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5"/>
                    <a:pt x="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0" name="îṣḷîdè">
              <a:extLst>
                <a:ext uri="{FF2B5EF4-FFF2-40B4-BE49-F238E27FC236}">
                  <a16:creationId xmlns:a16="http://schemas.microsoft.com/office/drawing/2014/main" id="{E8260DC4-9231-421A-A278-C2F6906F8BD4}"/>
                </a:ext>
              </a:extLst>
            </p:cNvPr>
            <p:cNvSpPr/>
            <p:nvPr/>
          </p:nvSpPr>
          <p:spPr bwMode="auto">
            <a:xfrm>
              <a:off x="4851401" y="1851026"/>
              <a:ext cx="28575" cy="33338"/>
            </a:xfrm>
            <a:custGeom>
              <a:avLst/>
              <a:gdLst>
                <a:gd name="T0" fmla="*/ 1 w 9"/>
                <a:gd name="T1" fmla="*/ 0 h 10"/>
                <a:gd name="T2" fmla="*/ 0 w 9"/>
                <a:gd name="T3" fmla="*/ 0 h 10"/>
                <a:gd name="T4" fmla="*/ 0 w 9"/>
                <a:gd name="T5" fmla="*/ 2 h 10"/>
                <a:gd name="T6" fmla="*/ 2 w 9"/>
                <a:gd name="T7" fmla="*/ 8 h 10"/>
                <a:gd name="T8" fmla="*/ 8 w 9"/>
                <a:gd name="T9" fmla="*/ 9 h 10"/>
                <a:gd name="T10" fmla="*/ 9 w 9"/>
                <a:gd name="T11" fmla="*/ 9 h 10"/>
                <a:gd name="T12" fmla="*/ 8 w 9"/>
                <a:gd name="T13" fmla="*/ 7 h 10"/>
                <a:gd name="T14" fmla="*/ 4 w 9"/>
                <a:gd name="T15" fmla="*/ 2 h 10"/>
                <a:gd name="T16" fmla="*/ 1 w 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"/>
                    <a:pt x="1" y="6"/>
                    <a:pt x="2" y="8"/>
                  </a:cubicBezTo>
                  <a:cubicBezTo>
                    <a:pt x="4" y="9"/>
                    <a:pt x="6" y="10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8"/>
                    <a:pt x="9" y="8"/>
                    <a:pt x="8" y="7"/>
                  </a:cubicBezTo>
                  <a:cubicBezTo>
                    <a:pt x="8" y="5"/>
                    <a:pt x="6" y="3"/>
                    <a:pt x="4" y="2"/>
                  </a:cubicBezTo>
                  <a:cubicBezTo>
                    <a:pt x="3" y="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1" name="i$ḷiḑê">
              <a:extLst>
                <a:ext uri="{FF2B5EF4-FFF2-40B4-BE49-F238E27FC236}">
                  <a16:creationId xmlns:a16="http://schemas.microsoft.com/office/drawing/2014/main" id="{E1977448-55B3-4153-966D-5A215D52E9A8}"/>
                </a:ext>
              </a:extLst>
            </p:cNvPr>
            <p:cNvSpPr/>
            <p:nvPr/>
          </p:nvSpPr>
          <p:spPr bwMode="auto">
            <a:xfrm>
              <a:off x="4695826" y="1871663"/>
              <a:ext cx="58738" cy="131763"/>
            </a:xfrm>
            <a:custGeom>
              <a:avLst/>
              <a:gdLst>
                <a:gd name="T0" fmla="*/ 17 w 18"/>
                <a:gd name="T1" fmla="*/ 19 h 40"/>
                <a:gd name="T2" fmla="*/ 13 w 18"/>
                <a:gd name="T3" fmla="*/ 0 h 40"/>
                <a:gd name="T4" fmla="*/ 13 w 18"/>
                <a:gd name="T5" fmla="*/ 0 h 40"/>
                <a:gd name="T6" fmla="*/ 12 w 18"/>
                <a:gd name="T7" fmla="*/ 14 h 40"/>
                <a:gd name="T8" fmla="*/ 5 w 18"/>
                <a:gd name="T9" fmla="*/ 28 h 40"/>
                <a:gd name="T10" fmla="*/ 13 w 18"/>
                <a:gd name="T11" fmla="*/ 34 h 40"/>
                <a:gd name="T12" fmla="*/ 17 w 18"/>
                <a:gd name="T1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0">
                  <a:moveTo>
                    <a:pt x="17" y="19"/>
                  </a:moveTo>
                  <a:cubicBezTo>
                    <a:pt x="17" y="12"/>
                    <a:pt x="17" y="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5"/>
                    <a:pt x="13" y="9"/>
                    <a:pt x="12" y="14"/>
                  </a:cubicBezTo>
                  <a:cubicBezTo>
                    <a:pt x="11" y="19"/>
                    <a:pt x="8" y="24"/>
                    <a:pt x="5" y="28"/>
                  </a:cubicBezTo>
                  <a:cubicBezTo>
                    <a:pt x="0" y="33"/>
                    <a:pt x="8" y="40"/>
                    <a:pt x="13" y="34"/>
                  </a:cubicBezTo>
                  <a:cubicBezTo>
                    <a:pt x="17" y="30"/>
                    <a:pt x="18" y="24"/>
                    <a:pt x="17" y="19"/>
                  </a:cubicBezTo>
                  <a:close/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2" name="isḻîdé">
              <a:extLst>
                <a:ext uri="{FF2B5EF4-FFF2-40B4-BE49-F238E27FC236}">
                  <a16:creationId xmlns:a16="http://schemas.microsoft.com/office/drawing/2014/main" id="{00DE0862-1E13-4391-B8B5-EFF76A9E9135}"/>
                </a:ext>
              </a:extLst>
            </p:cNvPr>
            <p:cNvSpPr/>
            <p:nvPr/>
          </p:nvSpPr>
          <p:spPr bwMode="auto">
            <a:xfrm>
              <a:off x="4778376" y="1765301"/>
              <a:ext cx="85725" cy="42863"/>
            </a:xfrm>
            <a:custGeom>
              <a:avLst/>
              <a:gdLst>
                <a:gd name="T0" fmla="*/ 26 w 26"/>
                <a:gd name="T1" fmla="*/ 10 h 13"/>
                <a:gd name="T2" fmla="*/ 0 w 26"/>
                <a:gd name="T3" fmla="*/ 10 h 13"/>
                <a:gd name="T4" fmla="*/ 3 w 26"/>
                <a:gd name="T5" fmla="*/ 12 h 13"/>
                <a:gd name="T6" fmla="*/ 26 w 26"/>
                <a:gd name="T7" fmla="*/ 11 h 13"/>
                <a:gd name="T8" fmla="*/ 26 w 26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">
                  <a:moveTo>
                    <a:pt x="26" y="10"/>
                  </a:moveTo>
                  <a:cubicBezTo>
                    <a:pt x="21" y="2"/>
                    <a:pt x="4" y="0"/>
                    <a:pt x="0" y="10"/>
                  </a:cubicBezTo>
                  <a:cubicBezTo>
                    <a:pt x="0" y="13"/>
                    <a:pt x="2" y="13"/>
                    <a:pt x="3" y="12"/>
                  </a:cubicBezTo>
                  <a:cubicBezTo>
                    <a:pt x="8" y="6"/>
                    <a:pt x="20" y="9"/>
                    <a:pt x="26" y="11"/>
                  </a:cubicBezTo>
                  <a:lnTo>
                    <a:pt x="26" y="10"/>
                  </a:lnTo>
                  <a:close/>
                </a:path>
              </a:pathLst>
            </a:custGeom>
            <a:solidFill>
              <a:srgbClr val="814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3" name="îŝ1îďe">
              <a:extLst>
                <a:ext uri="{FF2B5EF4-FFF2-40B4-BE49-F238E27FC236}">
                  <a16:creationId xmlns:a16="http://schemas.microsoft.com/office/drawing/2014/main" id="{AC266266-0C72-47CB-BA10-B85B792C11E7}"/>
                </a:ext>
              </a:extLst>
            </p:cNvPr>
            <p:cNvSpPr/>
            <p:nvPr/>
          </p:nvSpPr>
          <p:spPr bwMode="auto">
            <a:xfrm>
              <a:off x="4592638" y="1801813"/>
              <a:ext cx="76200" cy="46038"/>
            </a:xfrm>
            <a:custGeom>
              <a:avLst/>
              <a:gdLst>
                <a:gd name="T0" fmla="*/ 22 w 23"/>
                <a:gd name="T1" fmla="*/ 4 h 14"/>
                <a:gd name="T2" fmla="*/ 8 w 23"/>
                <a:gd name="T3" fmla="*/ 4 h 14"/>
                <a:gd name="T4" fmla="*/ 2 w 23"/>
                <a:gd name="T5" fmla="*/ 14 h 14"/>
                <a:gd name="T6" fmla="*/ 2 w 23"/>
                <a:gd name="T7" fmla="*/ 14 h 14"/>
                <a:gd name="T8" fmla="*/ 12 w 23"/>
                <a:gd name="T9" fmla="*/ 8 h 14"/>
                <a:gd name="T10" fmla="*/ 22 w 23"/>
                <a:gd name="T11" fmla="*/ 5 h 14"/>
                <a:gd name="T12" fmla="*/ 22 w 23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22" y="4"/>
                  </a:moveTo>
                  <a:cubicBezTo>
                    <a:pt x="19" y="0"/>
                    <a:pt x="12" y="2"/>
                    <a:pt x="8" y="4"/>
                  </a:cubicBezTo>
                  <a:cubicBezTo>
                    <a:pt x="5" y="5"/>
                    <a:pt x="0" y="9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6" y="12"/>
                    <a:pt x="8" y="9"/>
                    <a:pt x="12" y="8"/>
                  </a:cubicBezTo>
                  <a:cubicBezTo>
                    <a:pt x="15" y="7"/>
                    <a:pt x="19" y="8"/>
                    <a:pt x="22" y="5"/>
                  </a:cubicBezTo>
                  <a:cubicBezTo>
                    <a:pt x="23" y="5"/>
                    <a:pt x="23" y="4"/>
                    <a:pt x="22" y="4"/>
                  </a:cubicBezTo>
                  <a:close/>
                </a:path>
              </a:pathLst>
            </a:custGeom>
            <a:solidFill>
              <a:srgbClr val="814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4" name="îśľide">
              <a:extLst>
                <a:ext uri="{FF2B5EF4-FFF2-40B4-BE49-F238E27FC236}">
                  <a16:creationId xmlns:a16="http://schemas.microsoft.com/office/drawing/2014/main" id="{6EF1A787-4B87-4B5C-B4EC-F9045555204C}"/>
                </a:ext>
              </a:extLst>
            </p:cNvPr>
            <p:cNvSpPr/>
            <p:nvPr/>
          </p:nvSpPr>
          <p:spPr bwMode="auto">
            <a:xfrm>
              <a:off x="4735513" y="2028826"/>
              <a:ext cx="69850" cy="60325"/>
            </a:xfrm>
            <a:custGeom>
              <a:avLst/>
              <a:gdLst>
                <a:gd name="T0" fmla="*/ 21 w 21"/>
                <a:gd name="T1" fmla="*/ 5 h 18"/>
                <a:gd name="T2" fmla="*/ 21 w 21"/>
                <a:gd name="T3" fmla="*/ 4 h 18"/>
                <a:gd name="T4" fmla="*/ 19 w 21"/>
                <a:gd name="T5" fmla="*/ 0 h 18"/>
                <a:gd name="T6" fmla="*/ 17 w 21"/>
                <a:gd name="T7" fmla="*/ 2 h 18"/>
                <a:gd name="T8" fmla="*/ 15 w 21"/>
                <a:gd name="T9" fmla="*/ 4 h 18"/>
                <a:gd name="T10" fmla="*/ 12 w 21"/>
                <a:gd name="T11" fmla="*/ 6 h 18"/>
                <a:gd name="T12" fmla="*/ 0 w 21"/>
                <a:gd name="T13" fmla="*/ 9 h 18"/>
                <a:gd name="T14" fmla="*/ 0 w 21"/>
                <a:gd name="T15" fmla="*/ 9 h 18"/>
                <a:gd name="T16" fmla="*/ 15 w 21"/>
                <a:gd name="T17" fmla="*/ 15 h 18"/>
                <a:gd name="T18" fmla="*/ 21 w 21"/>
                <a:gd name="T19" fmla="*/ 7 h 18"/>
                <a:gd name="T20" fmla="*/ 21 w 21"/>
                <a:gd name="T2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8">
                  <a:moveTo>
                    <a:pt x="21" y="5"/>
                  </a:moveTo>
                  <a:cubicBezTo>
                    <a:pt x="21" y="5"/>
                    <a:pt x="21" y="4"/>
                    <a:pt x="21" y="4"/>
                  </a:cubicBezTo>
                  <a:cubicBezTo>
                    <a:pt x="21" y="2"/>
                    <a:pt x="20" y="0"/>
                    <a:pt x="19" y="0"/>
                  </a:cubicBezTo>
                  <a:cubicBezTo>
                    <a:pt x="18" y="1"/>
                    <a:pt x="18" y="2"/>
                    <a:pt x="17" y="2"/>
                  </a:cubicBezTo>
                  <a:cubicBezTo>
                    <a:pt x="17" y="2"/>
                    <a:pt x="16" y="3"/>
                    <a:pt x="15" y="4"/>
                  </a:cubicBezTo>
                  <a:cubicBezTo>
                    <a:pt x="14" y="4"/>
                    <a:pt x="13" y="5"/>
                    <a:pt x="12" y="6"/>
                  </a:cubicBezTo>
                  <a:cubicBezTo>
                    <a:pt x="9" y="8"/>
                    <a:pt x="4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6"/>
                    <a:pt x="10" y="18"/>
                    <a:pt x="15" y="15"/>
                  </a:cubicBezTo>
                  <a:cubicBezTo>
                    <a:pt x="18" y="13"/>
                    <a:pt x="20" y="10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</a:path>
              </a:pathLst>
            </a:custGeom>
            <a:solidFill>
              <a:srgbClr val="DF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5" name="îşḷîďê">
              <a:extLst>
                <a:ext uri="{FF2B5EF4-FFF2-40B4-BE49-F238E27FC236}">
                  <a16:creationId xmlns:a16="http://schemas.microsoft.com/office/drawing/2014/main" id="{E77D2C57-151D-4BDC-9EA1-1363D40CF92D}"/>
                </a:ext>
              </a:extLst>
            </p:cNvPr>
            <p:cNvSpPr/>
            <p:nvPr/>
          </p:nvSpPr>
          <p:spPr bwMode="auto">
            <a:xfrm>
              <a:off x="4735513" y="20589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F7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6" name="îsḻïḓè">
              <a:extLst>
                <a:ext uri="{FF2B5EF4-FFF2-40B4-BE49-F238E27FC236}">
                  <a16:creationId xmlns:a16="http://schemas.microsoft.com/office/drawing/2014/main" id="{44D79492-D9C1-4428-BB7C-CBA5C95230E2}"/>
                </a:ext>
              </a:extLst>
            </p:cNvPr>
            <p:cNvSpPr/>
            <p:nvPr/>
          </p:nvSpPr>
          <p:spPr bwMode="auto">
            <a:xfrm>
              <a:off x="4735513" y="2028826"/>
              <a:ext cx="69850" cy="42863"/>
            </a:xfrm>
            <a:custGeom>
              <a:avLst/>
              <a:gdLst>
                <a:gd name="T0" fmla="*/ 19 w 21"/>
                <a:gd name="T1" fmla="*/ 0 h 13"/>
                <a:gd name="T2" fmla="*/ 19 w 21"/>
                <a:gd name="T3" fmla="*/ 0 h 13"/>
                <a:gd name="T4" fmla="*/ 17 w 21"/>
                <a:gd name="T5" fmla="*/ 2 h 13"/>
                <a:gd name="T6" fmla="*/ 15 w 21"/>
                <a:gd name="T7" fmla="*/ 4 h 13"/>
                <a:gd name="T8" fmla="*/ 12 w 21"/>
                <a:gd name="T9" fmla="*/ 6 h 13"/>
                <a:gd name="T10" fmla="*/ 3 w 21"/>
                <a:gd name="T11" fmla="*/ 9 h 13"/>
                <a:gd name="T12" fmla="*/ 0 w 21"/>
                <a:gd name="T13" fmla="*/ 9 h 13"/>
                <a:gd name="T14" fmla="*/ 0 w 21"/>
                <a:gd name="T15" fmla="*/ 9 h 13"/>
                <a:gd name="T16" fmla="*/ 0 w 21"/>
                <a:gd name="T17" fmla="*/ 9 h 13"/>
                <a:gd name="T18" fmla="*/ 0 w 21"/>
                <a:gd name="T19" fmla="*/ 9 h 13"/>
                <a:gd name="T20" fmla="*/ 2 w 21"/>
                <a:gd name="T21" fmla="*/ 13 h 13"/>
                <a:gd name="T22" fmla="*/ 13 w 21"/>
                <a:gd name="T23" fmla="*/ 9 h 13"/>
                <a:gd name="T24" fmla="*/ 20 w 21"/>
                <a:gd name="T25" fmla="*/ 10 h 13"/>
                <a:gd name="T26" fmla="*/ 21 w 21"/>
                <a:gd name="T27" fmla="*/ 7 h 13"/>
                <a:gd name="T28" fmla="*/ 21 w 21"/>
                <a:gd name="T29" fmla="*/ 5 h 13"/>
                <a:gd name="T30" fmla="*/ 21 w 21"/>
                <a:gd name="T31" fmla="*/ 4 h 13"/>
                <a:gd name="T32" fmla="*/ 19 w 21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13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2"/>
                    <a:pt x="17" y="2"/>
                  </a:cubicBezTo>
                  <a:cubicBezTo>
                    <a:pt x="17" y="2"/>
                    <a:pt x="16" y="3"/>
                    <a:pt x="15" y="4"/>
                  </a:cubicBezTo>
                  <a:cubicBezTo>
                    <a:pt x="14" y="4"/>
                    <a:pt x="13" y="5"/>
                    <a:pt x="12" y="6"/>
                  </a:cubicBezTo>
                  <a:cubicBezTo>
                    <a:pt x="9" y="8"/>
                    <a:pt x="6" y="9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1" y="12"/>
                    <a:pt x="2" y="13"/>
                  </a:cubicBezTo>
                  <a:cubicBezTo>
                    <a:pt x="5" y="10"/>
                    <a:pt x="9" y="9"/>
                    <a:pt x="13" y="9"/>
                  </a:cubicBezTo>
                  <a:cubicBezTo>
                    <a:pt x="15" y="9"/>
                    <a:pt x="17" y="9"/>
                    <a:pt x="20" y="10"/>
                  </a:cubicBezTo>
                  <a:cubicBezTo>
                    <a:pt x="20" y="9"/>
                    <a:pt x="20" y="8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1" y="2"/>
                    <a:pt x="20" y="0"/>
                    <a:pt x="19" y="0"/>
                  </a:cubicBezTo>
                </a:path>
              </a:pathLst>
            </a:custGeom>
            <a:solidFill>
              <a:srgbClr val="D66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7" name="íśḷïdé">
              <a:extLst>
                <a:ext uri="{FF2B5EF4-FFF2-40B4-BE49-F238E27FC236}">
                  <a16:creationId xmlns:a16="http://schemas.microsoft.com/office/drawing/2014/main" id="{B7E707EF-DEEC-4D43-BEE9-774C1A94C39E}"/>
                </a:ext>
              </a:extLst>
            </p:cNvPr>
            <p:cNvSpPr/>
            <p:nvPr/>
          </p:nvSpPr>
          <p:spPr bwMode="auto">
            <a:xfrm>
              <a:off x="4722813" y="2009776"/>
              <a:ext cx="77788" cy="55563"/>
            </a:xfrm>
            <a:custGeom>
              <a:avLst/>
              <a:gdLst>
                <a:gd name="T0" fmla="*/ 23 w 24"/>
                <a:gd name="T1" fmla="*/ 6 h 17"/>
                <a:gd name="T2" fmla="*/ 6 w 24"/>
                <a:gd name="T3" fmla="*/ 2 h 17"/>
                <a:gd name="T4" fmla="*/ 2 w 24"/>
                <a:gd name="T5" fmla="*/ 13 h 17"/>
                <a:gd name="T6" fmla="*/ 2 w 24"/>
                <a:gd name="T7" fmla="*/ 13 h 17"/>
                <a:gd name="T8" fmla="*/ 3 w 24"/>
                <a:gd name="T9" fmla="*/ 14 h 17"/>
                <a:gd name="T10" fmla="*/ 3 w 24"/>
                <a:gd name="T11" fmla="*/ 14 h 17"/>
                <a:gd name="T12" fmla="*/ 4 w 24"/>
                <a:gd name="T13" fmla="*/ 14 h 17"/>
                <a:gd name="T14" fmla="*/ 24 w 24"/>
                <a:gd name="T15" fmla="*/ 8 h 17"/>
                <a:gd name="T16" fmla="*/ 23 w 24"/>
                <a:gd name="T17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7">
                  <a:moveTo>
                    <a:pt x="23" y="6"/>
                  </a:moveTo>
                  <a:cubicBezTo>
                    <a:pt x="19" y="2"/>
                    <a:pt x="11" y="0"/>
                    <a:pt x="6" y="2"/>
                  </a:cubicBezTo>
                  <a:cubicBezTo>
                    <a:pt x="2" y="3"/>
                    <a:pt x="0" y="9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0" y="17"/>
                    <a:pt x="20" y="14"/>
                    <a:pt x="24" y="8"/>
                  </a:cubicBezTo>
                  <a:cubicBezTo>
                    <a:pt x="24" y="7"/>
                    <a:pt x="23" y="7"/>
                    <a:pt x="23" y="6"/>
                  </a:cubicBezTo>
                  <a:close/>
                </a:path>
              </a:pathLst>
            </a:custGeom>
            <a:solidFill>
              <a:srgbClr val="F384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8" name="îṩḻîḑè">
              <a:extLst>
                <a:ext uri="{FF2B5EF4-FFF2-40B4-BE49-F238E27FC236}">
                  <a16:creationId xmlns:a16="http://schemas.microsoft.com/office/drawing/2014/main" id="{D646D3E0-E292-491C-9478-05D350EA61AE}"/>
                </a:ext>
              </a:extLst>
            </p:cNvPr>
            <p:cNvSpPr/>
            <p:nvPr/>
          </p:nvSpPr>
          <p:spPr bwMode="auto">
            <a:xfrm>
              <a:off x="4814888" y="1924051"/>
              <a:ext cx="104775" cy="98425"/>
            </a:xfrm>
            <a:custGeom>
              <a:avLst/>
              <a:gdLst>
                <a:gd name="T0" fmla="*/ 30 w 32"/>
                <a:gd name="T1" fmla="*/ 8 h 30"/>
                <a:gd name="T2" fmla="*/ 16 w 32"/>
                <a:gd name="T3" fmla="*/ 3 h 30"/>
                <a:gd name="T4" fmla="*/ 14 w 32"/>
                <a:gd name="T5" fmla="*/ 3 h 30"/>
                <a:gd name="T6" fmla="*/ 12 w 32"/>
                <a:gd name="T7" fmla="*/ 4 h 30"/>
                <a:gd name="T8" fmla="*/ 10 w 32"/>
                <a:gd name="T9" fmla="*/ 5 h 30"/>
                <a:gd name="T10" fmla="*/ 9 w 32"/>
                <a:gd name="T11" fmla="*/ 5 h 30"/>
                <a:gd name="T12" fmla="*/ 2 w 32"/>
                <a:gd name="T13" fmla="*/ 10 h 30"/>
                <a:gd name="T14" fmla="*/ 1 w 32"/>
                <a:gd name="T15" fmla="*/ 19 h 30"/>
                <a:gd name="T16" fmla="*/ 15 w 32"/>
                <a:gd name="T17" fmla="*/ 28 h 30"/>
                <a:gd name="T18" fmla="*/ 26 w 32"/>
                <a:gd name="T19" fmla="*/ 23 h 30"/>
                <a:gd name="T20" fmla="*/ 31 w 32"/>
                <a:gd name="T21" fmla="*/ 16 h 30"/>
                <a:gd name="T22" fmla="*/ 30 w 32"/>
                <a:gd name="T2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0">
                  <a:moveTo>
                    <a:pt x="30" y="8"/>
                  </a:moveTo>
                  <a:cubicBezTo>
                    <a:pt x="28" y="3"/>
                    <a:pt x="21" y="0"/>
                    <a:pt x="16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0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6" y="6"/>
                    <a:pt x="4" y="7"/>
                    <a:pt x="2" y="10"/>
                  </a:cubicBezTo>
                  <a:cubicBezTo>
                    <a:pt x="0" y="13"/>
                    <a:pt x="0" y="16"/>
                    <a:pt x="1" y="19"/>
                  </a:cubicBezTo>
                  <a:cubicBezTo>
                    <a:pt x="2" y="25"/>
                    <a:pt x="8" y="30"/>
                    <a:pt x="15" y="28"/>
                  </a:cubicBezTo>
                  <a:cubicBezTo>
                    <a:pt x="19" y="27"/>
                    <a:pt x="22" y="25"/>
                    <a:pt x="26" y="23"/>
                  </a:cubicBezTo>
                  <a:cubicBezTo>
                    <a:pt x="28" y="21"/>
                    <a:pt x="30" y="19"/>
                    <a:pt x="31" y="16"/>
                  </a:cubicBezTo>
                  <a:cubicBezTo>
                    <a:pt x="32" y="14"/>
                    <a:pt x="32" y="10"/>
                    <a:pt x="30" y="8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9" name="ísḷîdê">
              <a:extLst>
                <a:ext uri="{FF2B5EF4-FFF2-40B4-BE49-F238E27FC236}">
                  <a16:creationId xmlns:a16="http://schemas.microsoft.com/office/drawing/2014/main" id="{7E7976AC-5DEE-4AD1-BF17-3DDA2154FEDB}"/>
                </a:ext>
              </a:extLst>
            </p:cNvPr>
            <p:cNvSpPr/>
            <p:nvPr/>
          </p:nvSpPr>
          <p:spPr bwMode="auto">
            <a:xfrm>
              <a:off x="4622801" y="1970088"/>
              <a:ext cx="88900" cy="85725"/>
            </a:xfrm>
            <a:custGeom>
              <a:avLst/>
              <a:gdLst>
                <a:gd name="T0" fmla="*/ 26 w 27"/>
                <a:gd name="T1" fmla="*/ 10 h 26"/>
                <a:gd name="T2" fmla="*/ 24 w 27"/>
                <a:gd name="T3" fmla="*/ 5 h 26"/>
                <a:gd name="T4" fmla="*/ 20 w 27"/>
                <a:gd name="T5" fmla="*/ 2 h 26"/>
                <a:gd name="T6" fmla="*/ 19 w 27"/>
                <a:gd name="T7" fmla="*/ 2 h 26"/>
                <a:gd name="T8" fmla="*/ 11 w 27"/>
                <a:gd name="T9" fmla="*/ 1 h 26"/>
                <a:gd name="T10" fmla="*/ 9 w 27"/>
                <a:gd name="T11" fmla="*/ 1 h 26"/>
                <a:gd name="T12" fmla="*/ 3 w 27"/>
                <a:gd name="T13" fmla="*/ 5 h 26"/>
                <a:gd name="T14" fmla="*/ 3 w 27"/>
                <a:gd name="T15" fmla="*/ 6 h 26"/>
                <a:gd name="T16" fmla="*/ 1 w 27"/>
                <a:gd name="T17" fmla="*/ 10 h 26"/>
                <a:gd name="T18" fmla="*/ 2 w 27"/>
                <a:gd name="T19" fmla="*/ 20 h 26"/>
                <a:gd name="T20" fmla="*/ 11 w 27"/>
                <a:gd name="T21" fmla="*/ 26 h 26"/>
                <a:gd name="T22" fmla="*/ 24 w 27"/>
                <a:gd name="T23" fmla="*/ 20 h 26"/>
                <a:gd name="T24" fmla="*/ 26 w 27"/>
                <a:gd name="T2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26" y="10"/>
                  </a:moveTo>
                  <a:cubicBezTo>
                    <a:pt x="26" y="8"/>
                    <a:pt x="25" y="6"/>
                    <a:pt x="24" y="5"/>
                  </a:cubicBezTo>
                  <a:cubicBezTo>
                    <a:pt x="22" y="4"/>
                    <a:pt x="21" y="3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0"/>
                    <a:pt x="14" y="0"/>
                    <a:pt x="11" y="1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6" y="2"/>
                    <a:pt x="4" y="3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1" y="9"/>
                    <a:pt x="1" y="10"/>
                  </a:cubicBezTo>
                  <a:cubicBezTo>
                    <a:pt x="0" y="13"/>
                    <a:pt x="0" y="17"/>
                    <a:pt x="2" y="20"/>
                  </a:cubicBezTo>
                  <a:cubicBezTo>
                    <a:pt x="4" y="23"/>
                    <a:pt x="7" y="25"/>
                    <a:pt x="11" y="26"/>
                  </a:cubicBezTo>
                  <a:cubicBezTo>
                    <a:pt x="16" y="26"/>
                    <a:pt x="21" y="24"/>
                    <a:pt x="24" y="20"/>
                  </a:cubicBezTo>
                  <a:cubicBezTo>
                    <a:pt x="26" y="17"/>
                    <a:pt x="27" y="14"/>
                    <a:pt x="26" y="10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0" name="ïS1îḓé">
              <a:extLst>
                <a:ext uri="{FF2B5EF4-FFF2-40B4-BE49-F238E27FC236}">
                  <a16:creationId xmlns:a16="http://schemas.microsoft.com/office/drawing/2014/main" id="{10191D93-2DD3-442B-BD90-722B8935B752}"/>
                </a:ext>
              </a:extLst>
            </p:cNvPr>
            <p:cNvSpPr/>
            <p:nvPr/>
          </p:nvSpPr>
          <p:spPr bwMode="auto">
            <a:xfrm>
              <a:off x="4625976" y="1881188"/>
              <a:ext cx="73025" cy="49213"/>
            </a:xfrm>
            <a:custGeom>
              <a:avLst/>
              <a:gdLst>
                <a:gd name="T0" fmla="*/ 9 w 22"/>
                <a:gd name="T1" fmla="*/ 1 h 15"/>
                <a:gd name="T2" fmla="*/ 1 w 22"/>
                <a:gd name="T3" fmla="*/ 15 h 15"/>
                <a:gd name="T4" fmla="*/ 1 w 22"/>
                <a:gd name="T5" fmla="*/ 15 h 15"/>
                <a:gd name="T6" fmla="*/ 9 w 22"/>
                <a:gd name="T7" fmla="*/ 2 h 15"/>
                <a:gd name="T8" fmla="*/ 16 w 22"/>
                <a:gd name="T9" fmla="*/ 3 h 15"/>
                <a:gd name="T10" fmla="*/ 16 w 22"/>
                <a:gd name="T11" fmla="*/ 4 h 15"/>
                <a:gd name="T12" fmla="*/ 21 w 22"/>
                <a:gd name="T13" fmla="*/ 13 h 15"/>
                <a:gd name="T14" fmla="*/ 21 w 22"/>
                <a:gd name="T15" fmla="*/ 12 h 15"/>
                <a:gd name="T16" fmla="*/ 9 w 22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9" y="1"/>
                  </a:moveTo>
                  <a:cubicBezTo>
                    <a:pt x="2" y="2"/>
                    <a:pt x="0" y="9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0"/>
                    <a:pt x="2" y="3"/>
                    <a:pt x="9" y="2"/>
                  </a:cubicBezTo>
                  <a:cubicBezTo>
                    <a:pt x="12" y="2"/>
                    <a:pt x="14" y="2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7"/>
                    <a:pt x="20" y="9"/>
                    <a:pt x="21" y="13"/>
                  </a:cubicBezTo>
                  <a:cubicBezTo>
                    <a:pt x="21" y="13"/>
                    <a:pt x="22" y="13"/>
                    <a:pt x="21" y="12"/>
                  </a:cubicBezTo>
                  <a:cubicBezTo>
                    <a:pt x="21" y="6"/>
                    <a:pt x="16" y="0"/>
                    <a:pt x="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1" name="iṩlidê">
              <a:extLst>
                <a:ext uri="{FF2B5EF4-FFF2-40B4-BE49-F238E27FC236}">
                  <a16:creationId xmlns:a16="http://schemas.microsoft.com/office/drawing/2014/main" id="{03F0D968-9A18-48CC-AE5D-FF296AD925C2}"/>
                </a:ext>
              </a:extLst>
            </p:cNvPr>
            <p:cNvSpPr/>
            <p:nvPr/>
          </p:nvSpPr>
          <p:spPr bwMode="auto">
            <a:xfrm>
              <a:off x="4646613" y="1887538"/>
              <a:ext cx="15875" cy="19050"/>
            </a:xfrm>
            <a:custGeom>
              <a:avLst/>
              <a:gdLst>
                <a:gd name="T0" fmla="*/ 5 w 5"/>
                <a:gd name="T1" fmla="*/ 3 h 6"/>
                <a:gd name="T2" fmla="*/ 2 w 5"/>
                <a:gd name="T3" fmla="*/ 1 h 6"/>
                <a:gd name="T4" fmla="*/ 1 w 5"/>
                <a:gd name="T5" fmla="*/ 4 h 6"/>
                <a:gd name="T6" fmla="*/ 2 w 5"/>
                <a:gd name="T7" fmla="*/ 6 h 6"/>
                <a:gd name="T8" fmla="*/ 5 w 5"/>
                <a:gd name="T9" fmla="*/ 5 h 6"/>
                <a:gd name="T10" fmla="*/ 5 w 5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5" y="4"/>
                    <a:pt x="5" y="3"/>
                    <a:pt x="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2" name="îŝḻïḍé">
              <a:extLst>
                <a:ext uri="{FF2B5EF4-FFF2-40B4-BE49-F238E27FC236}">
                  <a16:creationId xmlns:a16="http://schemas.microsoft.com/office/drawing/2014/main" id="{96547E73-B3D9-49B5-8411-AC348494248E}"/>
                </a:ext>
              </a:extLst>
            </p:cNvPr>
            <p:cNvSpPr/>
            <p:nvPr/>
          </p:nvSpPr>
          <p:spPr bwMode="auto">
            <a:xfrm>
              <a:off x="4659313" y="1906588"/>
              <a:ext cx="9525" cy="11113"/>
            </a:xfrm>
            <a:custGeom>
              <a:avLst/>
              <a:gdLst>
                <a:gd name="T0" fmla="*/ 2 w 3"/>
                <a:gd name="T1" fmla="*/ 1 h 3"/>
                <a:gd name="T2" fmla="*/ 2 w 3"/>
                <a:gd name="T3" fmla="*/ 1 h 3"/>
                <a:gd name="T4" fmla="*/ 1 w 3"/>
                <a:gd name="T5" fmla="*/ 1 h 3"/>
                <a:gd name="T6" fmla="*/ 0 w 3"/>
                <a:gd name="T7" fmla="*/ 1 h 3"/>
                <a:gd name="T8" fmla="*/ 2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3" y="3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3" name="íṣ1ïḍé">
              <a:extLst>
                <a:ext uri="{FF2B5EF4-FFF2-40B4-BE49-F238E27FC236}">
                  <a16:creationId xmlns:a16="http://schemas.microsoft.com/office/drawing/2014/main" id="{4029B071-8E47-453B-B4E5-317E73CD478D}"/>
                </a:ext>
              </a:extLst>
            </p:cNvPr>
            <p:cNvSpPr/>
            <p:nvPr/>
          </p:nvSpPr>
          <p:spPr bwMode="auto">
            <a:xfrm>
              <a:off x="4794251" y="1841501"/>
              <a:ext cx="88900" cy="61913"/>
            </a:xfrm>
            <a:custGeom>
              <a:avLst/>
              <a:gdLst>
                <a:gd name="T0" fmla="*/ 13 w 27"/>
                <a:gd name="T1" fmla="*/ 2 h 19"/>
                <a:gd name="T2" fmla="*/ 3 w 27"/>
                <a:gd name="T3" fmla="*/ 19 h 19"/>
                <a:gd name="T4" fmla="*/ 3 w 27"/>
                <a:gd name="T5" fmla="*/ 19 h 19"/>
                <a:gd name="T6" fmla="*/ 9 w 27"/>
                <a:gd name="T7" fmla="*/ 5 h 19"/>
                <a:gd name="T8" fmla="*/ 25 w 27"/>
                <a:gd name="T9" fmla="*/ 16 h 19"/>
                <a:gd name="T10" fmla="*/ 26 w 27"/>
                <a:gd name="T11" fmla="*/ 16 h 19"/>
                <a:gd name="T12" fmla="*/ 13 w 27"/>
                <a:gd name="T1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13" y="2"/>
                  </a:moveTo>
                  <a:cubicBezTo>
                    <a:pt x="6" y="3"/>
                    <a:pt x="0" y="13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4"/>
                    <a:pt x="4" y="8"/>
                    <a:pt x="9" y="5"/>
                  </a:cubicBezTo>
                  <a:cubicBezTo>
                    <a:pt x="17" y="0"/>
                    <a:pt x="26" y="8"/>
                    <a:pt x="25" y="16"/>
                  </a:cubicBezTo>
                  <a:cubicBezTo>
                    <a:pt x="25" y="16"/>
                    <a:pt x="26" y="16"/>
                    <a:pt x="26" y="16"/>
                  </a:cubicBezTo>
                  <a:cubicBezTo>
                    <a:pt x="27" y="9"/>
                    <a:pt x="20" y="1"/>
                    <a:pt x="1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4" name="íşľidé">
              <a:extLst>
                <a:ext uri="{FF2B5EF4-FFF2-40B4-BE49-F238E27FC236}">
                  <a16:creationId xmlns:a16="http://schemas.microsoft.com/office/drawing/2014/main" id="{2A1E9685-8961-4AC2-8641-9BF3E799FD1C}"/>
                </a:ext>
              </a:extLst>
            </p:cNvPr>
            <p:cNvSpPr/>
            <p:nvPr/>
          </p:nvSpPr>
          <p:spPr bwMode="auto">
            <a:xfrm>
              <a:off x="4840288" y="1857376"/>
              <a:ext cx="20638" cy="20638"/>
            </a:xfrm>
            <a:custGeom>
              <a:avLst/>
              <a:gdLst>
                <a:gd name="T0" fmla="*/ 5 w 6"/>
                <a:gd name="T1" fmla="*/ 1 h 6"/>
                <a:gd name="T2" fmla="*/ 5 w 6"/>
                <a:gd name="T3" fmla="*/ 1 h 6"/>
                <a:gd name="T4" fmla="*/ 3 w 6"/>
                <a:gd name="T5" fmla="*/ 0 h 6"/>
                <a:gd name="T6" fmla="*/ 1 w 6"/>
                <a:gd name="T7" fmla="*/ 1 h 6"/>
                <a:gd name="T8" fmla="*/ 0 w 6"/>
                <a:gd name="T9" fmla="*/ 3 h 6"/>
                <a:gd name="T10" fmla="*/ 4 w 6"/>
                <a:gd name="T11" fmla="*/ 4 h 6"/>
                <a:gd name="T12" fmla="*/ 5 w 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"/>
                    <a:pt x="3" y="6"/>
                    <a:pt x="4" y="4"/>
                  </a:cubicBezTo>
                  <a:cubicBezTo>
                    <a:pt x="5" y="4"/>
                    <a:pt x="6" y="2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5" name="iš1iďê">
              <a:extLst>
                <a:ext uri="{FF2B5EF4-FFF2-40B4-BE49-F238E27FC236}">
                  <a16:creationId xmlns:a16="http://schemas.microsoft.com/office/drawing/2014/main" id="{7C337006-85D4-4279-8B1F-6680EFDFE362}"/>
                </a:ext>
              </a:extLst>
            </p:cNvPr>
            <p:cNvSpPr/>
            <p:nvPr/>
          </p:nvSpPr>
          <p:spPr bwMode="auto">
            <a:xfrm>
              <a:off x="4851401" y="1871663"/>
              <a:ext cx="15875" cy="9525"/>
            </a:xfrm>
            <a:custGeom>
              <a:avLst/>
              <a:gdLst>
                <a:gd name="T0" fmla="*/ 3 w 5"/>
                <a:gd name="T1" fmla="*/ 0 h 3"/>
                <a:gd name="T2" fmla="*/ 3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3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6" name="íṧļiďé">
              <a:extLst>
                <a:ext uri="{FF2B5EF4-FFF2-40B4-BE49-F238E27FC236}">
                  <a16:creationId xmlns:a16="http://schemas.microsoft.com/office/drawing/2014/main" id="{1642E9A1-B14C-4A3D-94DB-3FFEC0789B7E}"/>
                </a:ext>
              </a:extLst>
            </p:cNvPr>
            <p:cNvSpPr/>
            <p:nvPr/>
          </p:nvSpPr>
          <p:spPr bwMode="auto">
            <a:xfrm>
              <a:off x="4729163" y="2019301"/>
              <a:ext cx="22225" cy="33338"/>
            </a:xfrm>
            <a:custGeom>
              <a:avLst/>
              <a:gdLst>
                <a:gd name="T0" fmla="*/ 7 w 7"/>
                <a:gd name="T1" fmla="*/ 8 h 10"/>
                <a:gd name="T2" fmla="*/ 6 w 7"/>
                <a:gd name="T3" fmla="*/ 5 h 10"/>
                <a:gd name="T4" fmla="*/ 7 w 7"/>
                <a:gd name="T5" fmla="*/ 3 h 10"/>
                <a:gd name="T6" fmla="*/ 4 w 7"/>
                <a:gd name="T7" fmla="*/ 1 h 10"/>
                <a:gd name="T8" fmla="*/ 5 w 7"/>
                <a:gd name="T9" fmla="*/ 10 h 10"/>
                <a:gd name="T10" fmla="*/ 7 w 7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7" y="8"/>
                  </a:moveTo>
                  <a:cubicBezTo>
                    <a:pt x="7" y="7"/>
                    <a:pt x="6" y="6"/>
                    <a:pt x="6" y="5"/>
                  </a:cubicBezTo>
                  <a:cubicBezTo>
                    <a:pt x="6" y="5"/>
                    <a:pt x="6" y="4"/>
                    <a:pt x="7" y="3"/>
                  </a:cubicBezTo>
                  <a:cubicBezTo>
                    <a:pt x="7" y="1"/>
                    <a:pt x="5" y="0"/>
                    <a:pt x="4" y="1"/>
                  </a:cubicBezTo>
                  <a:cubicBezTo>
                    <a:pt x="0" y="3"/>
                    <a:pt x="1" y="9"/>
                    <a:pt x="5" y="10"/>
                  </a:cubicBezTo>
                  <a:cubicBezTo>
                    <a:pt x="6" y="10"/>
                    <a:pt x="7" y="9"/>
                    <a:pt x="7" y="8"/>
                  </a:cubicBezTo>
                  <a:close/>
                </a:path>
              </a:pathLst>
            </a:custGeom>
            <a:solidFill>
              <a:srgbClr val="FF8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7" name="íṡľiďê">
              <a:extLst>
                <a:ext uri="{FF2B5EF4-FFF2-40B4-BE49-F238E27FC236}">
                  <a16:creationId xmlns:a16="http://schemas.microsoft.com/office/drawing/2014/main" id="{234DCDD7-25BB-4BCB-8EA4-EF6F83D435D1}"/>
                </a:ext>
              </a:extLst>
            </p:cNvPr>
            <p:cNvSpPr/>
            <p:nvPr/>
          </p:nvSpPr>
          <p:spPr bwMode="auto">
            <a:xfrm>
              <a:off x="4356101" y="2286001"/>
              <a:ext cx="963613" cy="728663"/>
            </a:xfrm>
            <a:custGeom>
              <a:avLst/>
              <a:gdLst>
                <a:gd name="T0" fmla="*/ 292 w 292"/>
                <a:gd name="T1" fmla="*/ 142 h 221"/>
                <a:gd name="T2" fmla="*/ 234 w 292"/>
                <a:gd name="T3" fmla="*/ 5 h 221"/>
                <a:gd name="T4" fmla="*/ 231 w 292"/>
                <a:gd name="T5" fmla="*/ 9 h 221"/>
                <a:gd name="T6" fmla="*/ 191 w 292"/>
                <a:gd name="T7" fmla="*/ 34 h 221"/>
                <a:gd name="T8" fmla="*/ 150 w 292"/>
                <a:gd name="T9" fmla="*/ 40 h 221"/>
                <a:gd name="T10" fmla="*/ 84 w 292"/>
                <a:gd name="T11" fmla="*/ 2 h 221"/>
                <a:gd name="T12" fmla="*/ 79 w 292"/>
                <a:gd name="T13" fmla="*/ 3 h 221"/>
                <a:gd name="T14" fmla="*/ 79 w 292"/>
                <a:gd name="T15" fmla="*/ 4 h 221"/>
                <a:gd name="T16" fmla="*/ 38 w 292"/>
                <a:gd name="T17" fmla="*/ 25 h 221"/>
                <a:gd name="T18" fmla="*/ 12 w 292"/>
                <a:gd name="T19" fmla="*/ 66 h 221"/>
                <a:gd name="T20" fmla="*/ 5 w 292"/>
                <a:gd name="T21" fmla="*/ 93 h 221"/>
                <a:gd name="T22" fmla="*/ 2 w 292"/>
                <a:gd name="T23" fmla="*/ 111 h 221"/>
                <a:gd name="T24" fmla="*/ 9 w 292"/>
                <a:gd name="T25" fmla="*/ 115 h 221"/>
                <a:gd name="T26" fmla="*/ 44 w 292"/>
                <a:gd name="T27" fmla="*/ 119 h 221"/>
                <a:gd name="T28" fmla="*/ 60 w 292"/>
                <a:gd name="T29" fmla="*/ 156 h 221"/>
                <a:gd name="T30" fmla="*/ 58 w 292"/>
                <a:gd name="T31" fmla="*/ 208 h 221"/>
                <a:gd name="T32" fmla="*/ 62 w 292"/>
                <a:gd name="T33" fmla="*/ 213 h 221"/>
                <a:gd name="T34" fmla="*/ 196 w 292"/>
                <a:gd name="T35" fmla="*/ 220 h 221"/>
                <a:gd name="T36" fmla="*/ 216 w 292"/>
                <a:gd name="T37" fmla="*/ 197 h 221"/>
                <a:gd name="T38" fmla="*/ 225 w 292"/>
                <a:gd name="T39" fmla="*/ 140 h 221"/>
                <a:gd name="T40" fmla="*/ 288 w 292"/>
                <a:gd name="T41" fmla="*/ 146 h 221"/>
                <a:gd name="T42" fmla="*/ 292 w 292"/>
                <a:gd name="T43" fmla="*/ 1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2" h="221">
                  <a:moveTo>
                    <a:pt x="292" y="142"/>
                  </a:moveTo>
                  <a:cubicBezTo>
                    <a:pt x="287" y="95"/>
                    <a:pt x="278" y="32"/>
                    <a:pt x="234" y="5"/>
                  </a:cubicBezTo>
                  <a:cubicBezTo>
                    <a:pt x="232" y="3"/>
                    <a:pt x="229" y="6"/>
                    <a:pt x="231" y="9"/>
                  </a:cubicBezTo>
                  <a:cubicBezTo>
                    <a:pt x="227" y="23"/>
                    <a:pt x="203" y="30"/>
                    <a:pt x="191" y="34"/>
                  </a:cubicBezTo>
                  <a:cubicBezTo>
                    <a:pt x="177" y="38"/>
                    <a:pt x="163" y="40"/>
                    <a:pt x="150" y="40"/>
                  </a:cubicBezTo>
                  <a:cubicBezTo>
                    <a:pt x="121" y="41"/>
                    <a:pt x="91" y="34"/>
                    <a:pt x="84" y="2"/>
                  </a:cubicBezTo>
                  <a:cubicBezTo>
                    <a:pt x="83" y="0"/>
                    <a:pt x="79" y="0"/>
                    <a:pt x="79" y="3"/>
                  </a:cubicBezTo>
                  <a:cubicBezTo>
                    <a:pt x="79" y="3"/>
                    <a:pt x="79" y="4"/>
                    <a:pt x="79" y="4"/>
                  </a:cubicBezTo>
                  <a:cubicBezTo>
                    <a:pt x="65" y="4"/>
                    <a:pt x="48" y="15"/>
                    <a:pt x="38" y="25"/>
                  </a:cubicBezTo>
                  <a:cubicBezTo>
                    <a:pt x="25" y="36"/>
                    <a:pt x="17" y="51"/>
                    <a:pt x="12" y="66"/>
                  </a:cubicBezTo>
                  <a:cubicBezTo>
                    <a:pt x="9" y="75"/>
                    <a:pt x="7" y="84"/>
                    <a:pt x="5" y="93"/>
                  </a:cubicBezTo>
                  <a:cubicBezTo>
                    <a:pt x="4" y="97"/>
                    <a:pt x="0" y="106"/>
                    <a:pt x="2" y="111"/>
                  </a:cubicBezTo>
                  <a:cubicBezTo>
                    <a:pt x="4" y="114"/>
                    <a:pt x="6" y="114"/>
                    <a:pt x="9" y="115"/>
                  </a:cubicBezTo>
                  <a:cubicBezTo>
                    <a:pt x="19" y="118"/>
                    <a:pt x="34" y="120"/>
                    <a:pt x="44" y="119"/>
                  </a:cubicBezTo>
                  <a:cubicBezTo>
                    <a:pt x="50" y="131"/>
                    <a:pt x="57" y="143"/>
                    <a:pt x="60" y="156"/>
                  </a:cubicBezTo>
                  <a:cubicBezTo>
                    <a:pt x="64" y="173"/>
                    <a:pt x="63" y="191"/>
                    <a:pt x="58" y="208"/>
                  </a:cubicBezTo>
                  <a:cubicBezTo>
                    <a:pt x="57" y="211"/>
                    <a:pt x="59" y="213"/>
                    <a:pt x="62" y="213"/>
                  </a:cubicBezTo>
                  <a:cubicBezTo>
                    <a:pt x="106" y="207"/>
                    <a:pt x="152" y="218"/>
                    <a:pt x="196" y="220"/>
                  </a:cubicBezTo>
                  <a:cubicBezTo>
                    <a:pt x="210" y="221"/>
                    <a:pt x="212" y="209"/>
                    <a:pt x="216" y="197"/>
                  </a:cubicBezTo>
                  <a:cubicBezTo>
                    <a:pt x="223" y="179"/>
                    <a:pt x="225" y="159"/>
                    <a:pt x="225" y="140"/>
                  </a:cubicBezTo>
                  <a:cubicBezTo>
                    <a:pt x="246" y="143"/>
                    <a:pt x="268" y="144"/>
                    <a:pt x="288" y="146"/>
                  </a:cubicBezTo>
                  <a:cubicBezTo>
                    <a:pt x="291" y="146"/>
                    <a:pt x="292" y="144"/>
                    <a:pt x="292" y="142"/>
                  </a:cubicBezTo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8" name="îŝḷiḍè">
              <a:extLst>
                <a:ext uri="{FF2B5EF4-FFF2-40B4-BE49-F238E27FC236}">
                  <a16:creationId xmlns:a16="http://schemas.microsoft.com/office/drawing/2014/main" id="{4305BBF6-5D21-4700-9D1B-36AEDAEB82ED}"/>
                </a:ext>
              </a:extLst>
            </p:cNvPr>
            <p:cNvSpPr/>
            <p:nvPr/>
          </p:nvSpPr>
          <p:spPr bwMode="auto">
            <a:xfrm>
              <a:off x="4356101" y="2286001"/>
              <a:ext cx="963613" cy="728663"/>
            </a:xfrm>
            <a:custGeom>
              <a:avLst/>
              <a:gdLst>
                <a:gd name="T0" fmla="*/ 292 w 292"/>
                <a:gd name="T1" fmla="*/ 142 h 221"/>
                <a:gd name="T2" fmla="*/ 234 w 292"/>
                <a:gd name="T3" fmla="*/ 5 h 221"/>
                <a:gd name="T4" fmla="*/ 231 w 292"/>
                <a:gd name="T5" fmla="*/ 9 h 221"/>
                <a:gd name="T6" fmla="*/ 191 w 292"/>
                <a:gd name="T7" fmla="*/ 34 h 221"/>
                <a:gd name="T8" fmla="*/ 150 w 292"/>
                <a:gd name="T9" fmla="*/ 40 h 221"/>
                <a:gd name="T10" fmla="*/ 84 w 292"/>
                <a:gd name="T11" fmla="*/ 2 h 221"/>
                <a:gd name="T12" fmla="*/ 79 w 292"/>
                <a:gd name="T13" fmla="*/ 3 h 221"/>
                <a:gd name="T14" fmla="*/ 79 w 292"/>
                <a:gd name="T15" fmla="*/ 4 h 221"/>
                <a:gd name="T16" fmla="*/ 38 w 292"/>
                <a:gd name="T17" fmla="*/ 25 h 221"/>
                <a:gd name="T18" fmla="*/ 12 w 292"/>
                <a:gd name="T19" fmla="*/ 66 h 221"/>
                <a:gd name="T20" fmla="*/ 5 w 292"/>
                <a:gd name="T21" fmla="*/ 93 h 221"/>
                <a:gd name="T22" fmla="*/ 2 w 292"/>
                <a:gd name="T23" fmla="*/ 111 h 221"/>
                <a:gd name="T24" fmla="*/ 9 w 292"/>
                <a:gd name="T25" fmla="*/ 115 h 221"/>
                <a:gd name="T26" fmla="*/ 44 w 292"/>
                <a:gd name="T27" fmla="*/ 119 h 221"/>
                <a:gd name="T28" fmla="*/ 60 w 292"/>
                <a:gd name="T29" fmla="*/ 156 h 221"/>
                <a:gd name="T30" fmla="*/ 58 w 292"/>
                <a:gd name="T31" fmla="*/ 208 h 221"/>
                <a:gd name="T32" fmla="*/ 62 w 292"/>
                <a:gd name="T33" fmla="*/ 213 h 221"/>
                <a:gd name="T34" fmla="*/ 88 w 292"/>
                <a:gd name="T35" fmla="*/ 211 h 221"/>
                <a:gd name="T36" fmla="*/ 102 w 292"/>
                <a:gd name="T37" fmla="*/ 133 h 221"/>
                <a:gd name="T38" fmla="*/ 136 w 292"/>
                <a:gd name="T39" fmla="*/ 109 h 221"/>
                <a:gd name="T40" fmla="*/ 159 w 292"/>
                <a:gd name="T41" fmla="*/ 156 h 221"/>
                <a:gd name="T42" fmla="*/ 195 w 292"/>
                <a:gd name="T43" fmla="*/ 220 h 221"/>
                <a:gd name="T44" fmla="*/ 196 w 292"/>
                <a:gd name="T45" fmla="*/ 220 h 221"/>
                <a:gd name="T46" fmla="*/ 216 w 292"/>
                <a:gd name="T47" fmla="*/ 197 h 221"/>
                <a:gd name="T48" fmla="*/ 225 w 292"/>
                <a:gd name="T49" fmla="*/ 140 h 221"/>
                <a:gd name="T50" fmla="*/ 288 w 292"/>
                <a:gd name="T51" fmla="*/ 146 h 221"/>
                <a:gd name="T52" fmla="*/ 292 w 292"/>
                <a:gd name="T53" fmla="*/ 1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2" h="221">
                  <a:moveTo>
                    <a:pt x="292" y="142"/>
                  </a:moveTo>
                  <a:cubicBezTo>
                    <a:pt x="287" y="95"/>
                    <a:pt x="278" y="32"/>
                    <a:pt x="234" y="5"/>
                  </a:cubicBezTo>
                  <a:cubicBezTo>
                    <a:pt x="232" y="3"/>
                    <a:pt x="229" y="6"/>
                    <a:pt x="231" y="9"/>
                  </a:cubicBezTo>
                  <a:cubicBezTo>
                    <a:pt x="227" y="23"/>
                    <a:pt x="203" y="30"/>
                    <a:pt x="191" y="34"/>
                  </a:cubicBezTo>
                  <a:cubicBezTo>
                    <a:pt x="177" y="38"/>
                    <a:pt x="163" y="40"/>
                    <a:pt x="150" y="40"/>
                  </a:cubicBezTo>
                  <a:cubicBezTo>
                    <a:pt x="121" y="41"/>
                    <a:pt x="91" y="34"/>
                    <a:pt x="84" y="2"/>
                  </a:cubicBezTo>
                  <a:cubicBezTo>
                    <a:pt x="83" y="0"/>
                    <a:pt x="79" y="0"/>
                    <a:pt x="79" y="3"/>
                  </a:cubicBezTo>
                  <a:cubicBezTo>
                    <a:pt x="79" y="3"/>
                    <a:pt x="79" y="4"/>
                    <a:pt x="79" y="4"/>
                  </a:cubicBezTo>
                  <a:cubicBezTo>
                    <a:pt x="65" y="4"/>
                    <a:pt x="48" y="15"/>
                    <a:pt x="38" y="25"/>
                  </a:cubicBezTo>
                  <a:cubicBezTo>
                    <a:pt x="25" y="36"/>
                    <a:pt x="17" y="51"/>
                    <a:pt x="12" y="66"/>
                  </a:cubicBezTo>
                  <a:cubicBezTo>
                    <a:pt x="9" y="75"/>
                    <a:pt x="7" y="84"/>
                    <a:pt x="5" y="93"/>
                  </a:cubicBezTo>
                  <a:cubicBezTo>
                    <a:pt x="4" y="97"/>
                    <a:pt x="0" y="106"/>
                    <a:pt x="2" y="111"/>
                  </a:cubicBezTo>
                  <a:cubicBezTo>
                    <a:pt x="4" y="114"/>
                    <a:pt x="6" y="114"/>
                    <a:pt x="9" y="115"/>
                  </a:cubicBezTo>
                  <a:cubicBezTo>
                    <a:pt x="19" y="118"/>
                    <a:pt x="34" y="120"/>
                    <a:pt x="44" y="119"/>
                  </a:cubicBezTo>
                  <a:cubicBezTo>
                    <a:pt x="50" y="131"/>
                    <a:pt x="57" y="143"/>
                    <a:pt x="60" y="156"/>
                  </a:cubicBezTo>
                  <a:cubicBezTo>
                    <a:pt x="64" y="173"/>
                    <a:pt x="63" y="191"/>
                    <a:pt x="58" y="208"/>
                  </a:cubicBezTo>
                  <a:cubicBezTo>
                    <a:pt x="57" y="211"/>
                    <a:pt x="59" y="213"/>
                    <a:pt x="62" y="213"/>
                  </a:cubicBezTo>
                  <a:cubicBezTo>
                    <a:pt x="71" y="212"/>
                    <a:pt x="79" y="211"/>
                    <a:pt x="88" y="211"/>
                  </a:cubicBezTo>
                  <a:cubicBezTo>
                    <a:pt x="92" y="185"/>
                    <a:pt x="95" y="158"/>
                    <a:pt x="102" y="133"/>
                  </a:cubicBezTo>
                  <a:cubicBezTo>
                    <a:pt x="106" y="118"/>
                    <a:pt x="120" y="100"/>
                    <a:pt x="136" y="109"/>
                  </a:cubicBezTo>
                  <a:cubicBezTo>
                    <a:pt x="151" y="118"/>
                    <a:pt x="155" y="141"/>
                    <a:pt x="159" y="156"/>
                  </a:cubicBezTo>
                  <a:cubicBezTo>
                    <a:pt x="166" y="182"/>
                    <a:pt x="179" y="201"/>
                    <a:pt x="195" y="220"/>
                  </a:cubicBezTo>
                  <a:cubicBezTo>
                    <a:pt x="195" y="220"/>
                    <a:pt x="196" y="220"/>
                    <a:pt x="196" y="220"/>
                  </a:cubicBezTo>
                  <a:cubicBezTo>
                    <a:pt x="210" y="221"/>
                    <a:pt x="212" y="209"/>
                    <a:pt x="216" y="197"/>
                  </a:cubicBezTo>
                  <a:cubicBezTo>
                    <a:pt x="223" y="179"/>
                    <a:pt x="225" y="159"/>
                    <a:pt x="225" y="140"/>
                  </a:cubicBezTo>
                  <a:cubicBezTo>
                    <a:pt x="246" y="143"/>
                    <a:pt x="268" y="144"/>
                    <a:pt x="288" y="146"/>
                  </a:cubicBezTo>
                  <a:cubicBezTo>
                    <a:pt x="291" y="146"/>
                    <a:pt x="292" y="144"/>
                    <a:pt x="292" y="142"/>
                  </a:cubicBezTo>
                </a:path>
              </a:pathLst>
            </a:custGeom>
            <a:solidFill>
              <a:srgbClr val="F0F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9" name="îsļíḋé">
              <a:extLst>
                <a:ext uri="{FF2B5EF4-FFF2-40B4-BE49-F238E27FC236}">
                  <a16:creationId xmlns:a16="http://schemas.microsoft.com/office/drawing/2014/main" id="{917F93FE-D33C-493F-B2EC-134BBBEFFF38}"/>
                </a:ext>
              </a:extLst>
            </p:cNvPr>
            <p:cNvSpPr/>
            <p:nvPr/>
          </p:nvSpPr>
          <p:spPr bwMode="auto">
            <a:xfrm>
              <a:off x="4381501" y="2959101"/>
              <a:ext cx="892175" cy="2301875"/>
            </a:xfrm>
            <a:custGeom>
              <a:avLst/>
              <a:gdLst>
                <a:gd name="T0" fmla="*/ 261 w 270"/>
                <a:gd name="T1" fmla="*/ 150 h 699"/>
                <a:gd name="T2" fmla="*/ 203 w 270"/>
                <a:gd name="T3" fmla="*/ 12 h 699"/>
                <a:gd name="T4" fmla="*/ 196 w 270"/>
                <a:gd name="T5" fmla="*/ 11 h 699"/>
                <a:gd name="T6" fmla="*/ 119 w 270"/>
                <a:gd name="T7" fmla="*/ 1 h 699"/>
                <a:gd name="T8" fmla="*/ 76 w 270"/>
                <a:gd name="T9" fmla="*/ 2 h 699"/>
                <a:gd name="T10" fmla="*/ 54 w 270"/>
                <a:gd name="T11" fmla="*/ 5 h 699"/>
                <a:gd name="T12" fmla="*/ 48 w 270"/>
                <a:gd name="T13" fmla="*/ 7 h 699"/>
                <a:gd name="T14" fmla="*/ 16 w 270"/>
                <a:gd name="T15" fmla="*/ 240 h 699"/>
                <a:gd name="T16" fmla="*/ 58 w 270"/>
                <a:gd name="T17" fmla="*/ 377 h 699"/>
                <a:gd name="T18" fmla="*/ 89 w 270"/>
                <a:gd name="T19" fmla="*/ 500 h 699"/>
                <a:gd name="T20" fmla="*/ 105 w 270"/>
                <a:gd name="T21" fmla="*/ 690 h 699"/>
                <a:gd name="T22" fmla="*/ 148 w 270"/>
                <a:gd name="T23" fmla="*/ 694 h 699"/>
                <a:gd name="T24" fmla="*/ 111 w 270"/>
                <a:gd name="T25" fmla="*/ 211 h 699"/>
                <a:gd name="T26" fmla="*/ 189 w 270"/>
                <a:gd name="T27" fmla="*/ 697 h 699"/>
                <a:gd name="T28" fmla="*/ 225 w 270"/>
                <a:gd name="T29" fmla="*/ 693 h 699"/>
                <a:gd name="T30" fmla="*/ 245 w 270"/>
                <a:gd name="T31" fmla="*/ 450 h 699"/>
                <a:gd name="T32" fmla="*/ 254 w 270"/>
                <a:gd name="T33" fmla="*/ 282 h 699"/>
                <a:gd name="T34" fmla="*/ 261 w 270"/>
                <a:gd name="T35" fmla="*/ 15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699">
                  <a:moveTo>
                    <a:pt x="261" y="150"/>
                  </a:moveTo>
                  <a:cubicBezTo>
                    <a:pt x="253" y="100"/>
                    <a:pt x="236" y="50"/>
                    <a:pt x="203" y="12"/>
                  </a:cubicBezTo>
                  <a:cubicBezTo>
                    <a:pt x="201" y="10"/>
                    <a:pt x="199" y="10"/>
                    <a:pt x="196" y="11"/>
                  </a:cubicBezTo>
                  <a:cubicBezTo>
                    <a:pt x="171" y="5"/>
                    <a:pt x="145" y="1"/>
                    <a:pt x="119" y="1"/>
                  </a:cubicBezTo>
                  <a:cubicBezTo>
                    <a:pt x="105" y="0"/>
                    <a:pt x="90" y="1"/>
                    <a:pt x="76" y="2"/>
                  </a:cubicBezTo>
                  <a:cubicBezTo>
                    <a:pt x="69" y="3"/>
                    <a:pt x="61" y="3"/>
                    <a:pt x="54" y="5"/>
                  </a:cubicBezTo>
                  <a:cubicBezTo>
                    <a:pt x="52" y="4"/>
                    <a:pt x="49" y="4"/>
                    <a:pt x="48" y="7"/>
                  </a:cubicBezTo>
                  <a:cubicBezTo>
                    <a:pt x="0" y="74"/>
                    <a:pt x="2" y="162"/>
                    <a:pt x="16" y="240"/>
                  </a:cubicBezTo>
                  <a:cubicBezTo>
                    <a:pt x="24" y="287"/>
                    <a:pt x="40" y="332"/>
                    <a:pt x="58" y="377"/>
                  </a:cubicBezTo>
                  <a:cubicBezTo>
                    <a:pt x="77" y="423"/>
                    <a:pt x="80" y="450"/>
                    <a:pt x="89" y="500"/>
                  </a:cubicBezTo>
                  <a:cubicBezTo>
                    <a:pt x="99" y="555"/>
                    <a:pt x="100" y="633"/>
                    <a:pt x="105" y="690"/>
                  </a:cubicBezTo>
                  <a:cubicBezTo>
                    <a:pt x="105" y="695"/>
                    <a:pt x="148" y="694"/>
                    <a:pt x="148" y="694"/>
                  </a:cubicBezTo>
                  <a:cubicBezTo>
                    <a:pt x="189" y="536"/>
                    <a:pt x="138" y="363"/>
                    <a:pt x="111" y="211"/>
                  </a:cubicBezTo>
                  <a:cubicBezTo>
                    <a:pt x="142" y="358"/>
                    <a:pt x="174" y="548"/>
                    <a:pt x="189" y="697"/>
                  </a:cubicBezTo>
                  <a:cubicBezTo>
                    <a:pt x="190" y="699"/>
                    <a:pt x="225" y="693"/>
                    <a:pt x="225" y="693"/>
                  </a:cubicBezTo>
                  <a:cubicBezTo>
                    <a:pt x="232" y="670"/>
                    <a:pt x="255" y="520"/>
                    <a:pt x="245" y="450"/>
                  </a:cubicBezTo>
                  <a:cubicBezTo>
                    <a:pt x="237" y="397"/>
                    <a:pt x="246" y="335"/>
                    <a:pt x="254" y="282"/>
                  </a:cubicBezTo>
                  <a:cubicBezTo>
                    <a:pt x="261" y="234"/>
                    <a:pt x="270" y="199"/>
                    <a:pt x="261" y="150"/>
                  </a:cubicBezTo>
                </a:path>
              </a:pathLst>
            </a:custGeom>
            <a:solidFill>
              <a:srgbClr val="A3A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0" name="išlîde">
              <a:extLst>
                <a:ext uri="{FF2B5EF4-FFF2-40B4-BE49-F238E27FC236}">
                  <a16:creationId xmlns:a16="http://schemas.microsoft.com/office/drawing/2014/main" id="{680F58D8-8B20-47EE-9E3F-272A223594B1}"/>
                </a:ext>
              </a:extLst>
            </p:cNvPr>
            <p:cNvSpPr/>
            <p:nvPr/>
          </p:nvSpPr>
          <p:spPr bwMode="auto">
            <a:xfrm>
              <a:off x="4435476" y="3654426"/>
              <a:ext cx="477838" cy="904875"/>
            </a:xfrm>
            <a:custGeom>
              <a:avLst/>
              <a:gdLst>
                <a:gd name="T0" fmla="*/ 67 w 145"/>
                <a:gd name="T1" fmla="*/ 254 h 275"/>
                <a:gd name="T2" fmla="*/ 69 w 145"/>
                <a:gd name="T3" fmla="*/ 269 h 275"/>
                <a:gd name="T4" fmla="*/ 67 w 145"/>
                <a:gd name="T5" fmla="*/ 254 h 275"/>
                <a:gd name="T6" fmla="*/ 67 w 145"/>
                <a:gd name="T7" fmla="*/ 254 h 275"/>
                <a:gd name="T8" fmla="*/ 134 w 145"/>
                <a:gd name="T9" fmla="*/ 207 h 275"/>
                <a:gd name="T10" fmla="*/ 134 w 145"/>
                <a:gd name="T11" fmla="*/ 208 h 275"/>
                <a:gd name="T12" fmla="*/ 145 w 145"/>
                <a:gd name="T13" fmla="*/ 275 h 275"/>
                <a:gd name="T14" fmla="*/ 145 w 145"/>
                <a:gd name="T15" fmla="*/ 275 h 275"/>
                <a:gd name="T16" fmla="*/ 134 w 145"/>
                <a:gd name="T17" fmla="*/ 207 h 275"/>
                <a:gd name="T18" fmla="*/ 120 w 145"/>
                <a:gd name="T19" fmla="*/ 129 h 275"/>
                <a:gd name="T20" fmla="*/ 126 w 145"/>
                <a:gd name="T21" fmla="*/ 159 h 275"/>
                <a:gd name="T22" fmla="*/ 126 w 145"/>
                <a:gd name="T23" fmla="*/ 159 h 275"/>
                <a:gd name="T24" fmla="*/ 120 w 145"/>
                <a:gd name="T25" fmla="*/ 129 h 275"/>
                <a:gd name="T26" fmla="*/ 120 w 145"/>
                <a:gd name="T27" fmla="*/ 129 h 275"/>
                <a:gd name="T28" fmla="*/ 0 w 145"/>
                <a:gd name="T29" fmla="*/ 29 h 275"/>
                <a:gd name="T30" fmla="*/ 0 w 145"/>
                <a:gd name="T31" fmla="*/ 29 h 275"/>
                <a:gd name="T32" fmla="*/ 0 w 145"/>
                <a:gd name="T33" fmla="*/ 29 h 275"/>
                <a:gd name="T34" fmla="*/ 0 w 145"/>
                <a:gd name="T35" fmla="*/ 29 h 275"/>
                <a:gd name="T36" fmla="*/ 0 w 145"/>
                <a:gd name="T37" fmla="*/ 29 h 275"/>
                <a:gd name="T38" fmla="*/ 0 w 145"/>
                <a:gd name="T39" fmla="*/ 29 h 275"/>
                <a:gd name="T40" fmla="*/ 95 w 145"/>
                <a:gd name="T41" fmla="*/ 0 h 275"/>
                <a:gd name="T42" fmla="*/ 103 w 145"/>
                <a:gd name="T43" fmla="*/ 38 h 275"/>
                <a:gd name="T44" fmla="*/ 103 w 145"/>
                <a:gd name="T45" fmla="*/ 38 h 275"/>
                <a:gd name="T46" fmla="*/ 95 w 145"/>
                <a:gd name="T47" fmla="*/ 0 h 275"/>
                <a:gd name="T48" fmla="*/ 95 w 145"/>
                <a:gd name="T49" fmla="*/ 0 h 275"/>
                <a:gd name="T50" fmla="*/ 104 w 145"/>
                <a:gd name="T51" fmla="*/ 49 h 275"/>
                <a:gd name="T52" fmla="*/ 104 w 145"/>
                <a:gd name="T53" fmla="*/ 49 h 275"/>
                <a:gd name="T54" fmla="*/ 95 w 145"/>
                <a:gd name="T55" fmla="*/ 0 h 275"/>
                <a:gd name="T56" fmla="*/ 95 w 145"/>
                <a:gd name="T57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5" h="275">
                  <a:moveTo>
                    <a:pt x="67" y="254"/>
                  </a:moveTo>
                  <a:cubicBezTo>
                    <a:pt x="67" y="258"/>
                    <a:pt x="68" y="263"/>
                    <a:pt x="69" y="269"/>
                  </a:cubicBezTo>
                  <a:cubicBezTo>
                    <a:pt x="68" y="263"/>
                    <a:pt x="67" y="258"/>
                    <a:pt x="67" y="254"/>
                  </a:cubicBezTo>
                  <a:cubicBezTo>
                    <a:pt x="67" y="254"/>
                    <a:pt x="67" y="254"/>
                    <a:pt x="67" y="254"/>
                  </a:cubicBezTo>
                  <a:moveTo>
                    <a:pt x="134" y="207"/>
                  </a:moveTo>
                  <a:cubicBezTo>
                    <a:pt x="134" y="207"/>
                    <a:pt x="134" y="208"/>
                    <a:pt x="134" y="208"/>
                  </a:cubicBezTo>
                  <a:cubicBezTo>
                    <a:pt x="138" y="230"/>
                    <a:pt x="142" y="252"/>
                    <a:pt x="145" y="275"/>
                  </a:cubicBezTo>
                  <a:cubicBezTo>
                    <a:pt x="145" y="275"/>
                    <a:pt x="145" y="275"/>
                    <a:pt x="145" y="275"/>
                  </a:cubicBezTo>
                  <a:cubicBezTo>
                    <a:pt x="142" y="252"/>
                    <a:pt x="138" y="230"/>
                    <a:pt x="134" y="207"/>
                  </a:cubicBezTo>
                  <a:moveTo>
                    <a:pt x="120" y="129"/>
                  </a:moveTo>
                  <a:cubicBezTo>
                    <a:pt x="122" y="139"/>
                    <a:pt x="124" y="14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4" y="149"/>
                    <a:pt x="122" y="139"/>
                    <a:pt x="120" y="129"/>
                  </a:cubicBezTo>
                  <a:cubicBezTo>
                    <a:pt x="120" y="129"/>
                    <a:pt x="120" y="129"/>
                    <a:pt x="120" y="1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95" y="0"/>
                  </a:moveTo>
                  <a:cubicBezTo>
                    <a:pt x="98" y="12"/>
                    <a:pt x="100" y="25"/>
                    <a:pt x="103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0" y="25"/>
                    <a:pt x="98" y="12"/>
                    <a:pt x="95" y="0"/>
                  </a:cubicBezTo>
                  <a:moveTo>
                    <a:pt x="95" y="0"/>
                  </a:moveTo>
                  <a:cubicBezTo>
                    <a:pt x="98" y="16"/>
                    <a:pt x="101" y="33"/>
                    <a:pt x="104" y="49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32"/>
                    <a:pt x="98" y="16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D2D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1" name="ïṥḷiḍé">
              <a:extLst>
                <a:ext uri="{FF2B5EF4-FFF2-40B4-BE49-F238E27FC236}">
                  <a16:creationId xmlns:a16="http://schemas.microsoft.com/office/drawing/2014/main" id="{3C939082-8286-4FC3-94EA-063BEB947722}"/>
                </a:ext>
              </a:extLst>
            </p:cNvPr>
            <p:cNvSpPr/>
            <p:nvPr/>
          </p:nvSpPr>
          <p:spPr bwMode="auto">
            <a:xfrm>
              <a:off x="4821238" y="524510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7A0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2" name="ïsḷîḍe">
              <a:extLst>
                <a:ext uri="{FF2B5EF4-FFF2-40B4-BE49-F238E27FC236}">
                  <a16:creationId xmlns:a16="http://schemas.microsoft.com/office/drawing/2014/main" id="{6837300A-15AD-4B1E-9F28-35269154E286}"/>
                </a:ext>
              </a:extLst>
            </p:cNvPr>
            <p:cNvSpPr/>
            <p:nvPr/>
          </p:nvSpPr>
          <p:spPr bwMode="auto">
            <a:xfrm>
              <a:off x="4427538" y="2962276"/>
              <a:ext cx="812800" cy="2292350"/>
            </a:xfrm>
            <a:custGeom>
              <a:avLst/>
              <a:gdLst>
                <a:gd name="T0" fmla="*/ 67 w 246"/>
                <a:gd name="T1" fmla="*/ 1 h 696"/>
                <a:gd name="T2" fmla="*/ 47 w 246"/>
                <a:gd name="T3" fmla="*/ 2 h 696"/>
                <a:gd name="T4" fmla="*/ 27 w 246"/>
                <a:gd name="T5" fmla="*/ 42 h 696"/>
                <a:gd name="T6" fmla="*/ 9 w 246"/>
                <a:gd name="T7" fmla="*/ 228 h 696"/>
                <a:gd name="T8" fmla="*/ 7 w 246"/>
                <a:gd name="T9" fmla="*/ 229 h 696"/>
                <a:gd name="T10" fmla="*/ 0 w 246"/>
                <a:gd name="T11" fmla="*/ 228 h 696"/>
                <a:gd name="T12" fmla="*/ 2 w 246"/>
                <a:gd name="T13" fmla="*/ 239 h 696"/>
                <a:gd name="T14" fmla="*/ 2 w 246"/>
                <a:gd name="T15" fmla="*/ 239 h 696"/>
                <a:gd name="T16" fmla="*/ 26 w 246"/>
                <a:gd name="T17" fmla="*/ 329 h 696"/>
                <a:gd name="T18" fmla="*/ 23 w 246"/>
                <a:gd name="T19" fmla="*/ 76 h 696"/>
                <a:gd name="T20" fmla="*/ 106 w 246"/>
                <a:gd name="T21" fmla="*/ 30 h 696"/>
                <a:gd name="T22" fmla="*/ 160 w 246"/>
                <a:gd name="T23" fmla="*/ 49 h 696"/>
                <a:gd name="T24" fmla="*/ 111 w 246"/>
                <a:gd name="T25" fmla="*/ 195 h 696"/>
                <a:gd name="T26" fmla="*/ 82 w 246"/>
                <a:gd name="T27" fmla="*/ 195 h 696"/>
                <a:gd name="T28" fmla="*/ 62 w 246"/>
                <a:gd name="T29" fmla="*/ 196 h 696"/>
                <a:gd name="T30" fmla="*/ 43 w 246"/>
                <a:gd name="T31" fmla="*/ 203 h 696"/>
                <a:gd name="T32" fmla="*/ 51 w 246"/>
                <a:gd name="T33" fmla="*/ 206 h 696"/>
                <a:gd name="T34" fmla="*/ 70 w 246"/>
                <a:gd name="T35" fmla="*/ 232 h 696"/>
                <a:gd name="T36" fmla="*/ 96 w 246"/>
                <a:gd name="T37" fmla="*/ 303 h 696"/>
                <a:gd name="T38" fmla="*/ 88 w 246"/>
                <a:gd name="T39" fmla="*/ 459 h 696"/>
                <a:gd name="T40" fmla="*/ 69 w 246"/>
                <a:gd name="T41" fmla="*/ 464 h 696"/>
                <a:gd name="T42" fmla="*/ 74 w 246"/>
                <a:gd name="T43" fmla="*/ 493 h 696"/>
                <a:gd name="T44" fmla="*/ 101 w 246"/>
                <a:gd name="T45" fmla="*/ 490 h 696"/>
                <a:gd name="T46" fmla="*/ 128 w 246"/>
                <a:gd name="T47" fmla="*/ 623 h 696"/>
                <a:gd name="T48" fmla="*/ 120 w 246"/>
                <a:gd name="T49" fmla="*/ 693 h 696"/>
                <a:gd name="T50" fmla="*/ 134 w 246"/>
                <a:gd name="T51" fmla="*/ 693 h 696"/>
                <a:gd name="T52" fmla="*/ 134 w 246"/>
                <a:gd name="T53" fmla="*/ 693 h 696"/>
                <a:gd name="T54" fmla="*/ 134 w 246"/>
                <a:gd name="T55" fmla="*/ 693 h 696"/>
                <a:gd name="T56" fmla="*/ 134 w 246"/>
                <a:gd name="T57" fmla="*/ 692 h 696"/>
                <a:gd name="T58" fmla="*/ 137 w 246"/>
                <a:gd name="T59" fmla="*/ 682 h 696"/>
                <a:gd name="T60" fmla="*/ 137 w 246"/>
                <a:gd name="T61" fmla="*/ 681 h 696"/>
                <a:gd name="T62" fmla="*/ 137 w 246"/>
                <a:gd name="T63" fmla="*/ 681 h 696"/>
                <a:gd name="T64" fmla="*/ 137 w 246"/>
                <a:gd name="T65" fmla="*/ 681 h 696"/>
                <a:gd name="T66" fmla="*/ 146 w 246"/>
                <a:gd name="T67" fmla="*/ 526 h 696"/>
                <a:gd name="T68" fmla="*/ 146 w 246"/>
                <a:gd name="T69" fmla="*/ 491 h 696"/>
                <a:gd name="T70" fmla="*/ 136 w 246"/>
                <a:gd name="T71" fmla="*/ 417 h 696"/>
                <a:gd name="T72" fmla="*/ 136 w 246"/>
                <a:gd name="T73" fmla="*/ 417 h 696"/>
                <a:gd name="T74" fmla="*/ 164 w 246"/>
                <a:gd name="T75" fmla="*/ 473 h 696"/>
                <a:gd name="T76" fmla="*/ 207 w 246"/>
                <a:gd name="T77" fmla="*/ 570 h 696"/>
                <a:gd name="T78" fmla="*/ 187 w 246"/>
                <a:gd name="T79" fmla="*/ 693 h 696"/>
                <a:gd name="T80" fmla="*/ 174 w 246"/>
                <a:gd name="T81" fmla="*/ 687 h 696"/>
                <a:gd name="T82" fmla="*/ 175 w 246"/>
                <a:gd name="T83" fmla="*/ 696 h 696"/>
                <a:gd name="T84" fmla="*/ 211 w 246"/>
                <a:gd name="T85" fmla="*/ 692 h 696"/>
                <a:gd name="T86" fmla="*/ 231 w 246"/>
                <a:gd name="T87" fmla="*/ 449 h 696"/>
                <a:gd name="T88" fmla="*/ 240 w 246"/>
                <a:gd name="T89" fmla="*/ 281 h 696"/>
                <a:gd name="T90" fmla="*/ 206 w 246"/>
                <a:gd name="T91" fmla="*/ 237 h 696"/>
                <a:gd name="T92" fmla="*/ 173 w 246"/>
                <a:gd name="T93" fmla="*/ 237 h 696"/>
                <a:gd name="T94" fmla="*/ 174 w 246"/>
                <a:gd name="T95" fmla="*/ 451 h 696"/>
                <a:gd name="T96" fmla="*/ 163 w 246"/>
                <a:gd name="T97" fmla="*/ 453 h 696"/>
                <a:gd name="T98" fmla="*/ 145 w 246"/>
                <a:gd name="T99" fmla="*/ 437 h 696"/>
                <a:gd name="T100" fmla="*/ 133 w 246"/>
                <a:gd name="T101" fmla="*/ 378 h 696"/>
                <a:gd name="T102" fmla="*/ 128 w 246"/>
                <a:gd name="T103" fmla="*/ 369 h 696"/>
                <a:gd name="T104" fmla="*/ 128 w 246"/>
                <a:gd name="T105" fmla="*/ 370 h 696"/>
                <a:gd name="T106" fmla="*/ 107 w 246"/>
                <a:gd name="T107" fmla="*/ 267 h 696"/>
                <a:gd name="T108" fmla="*/ 97 w 246"/>
                <a:gd name="T109" fmla="*/ 210 h 696"/>
                <a:gd name="T110" fmla="*/ 97 w 246"/>
                <a:gd name="T111" fmla="*/ 210 h 696"/>
                <a:gd name="T112" fmla="*/ 105 w 246"/>
                <a:gd name="T113" fmla="*/ 248 h 696"/>
                <a:gd name="T114" fmla="*/ 134 w 246"/>
                <a:gd name="T115" fmla="*/ 192 h 696"/>
                <a:gd name="T116" fmla="*/ 159 w 246"/>
                <a:gd name="T117" fmla="*/ 205 h 696"/>
                <a:gd name="T118" fmla="*/ 176 w 246"/>
                <a:gd name="T119" fmla="*/ 92 h 696"/>
                <a:gd name="T120" fmla="*/ 181 w 246"/>
                <a:gd name="T121" fmla="*/ 37 h 696"/>
                <a:gd name="T122" fmla="*/ 166 w 246"/>
                <a:gd name="T123" fmla="*/ 6 h 696"/>
                <a:gd name="T124" fmla="*/ 105 w 246"/>
                <a:gd name="T125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6" h="696">
                  <a:moveTo>
                    <a:pt x="96" y="0"/>
                  </a:moveTo>
                  <a:cubicBezTo>
                    <a:pt x="86" y="0"/>
                    <a:pt x="77" y="0"/>
                    <a:pt x="67" y="1"/>
                  </a:cubicBezTo>
                  <a:cubicBezTo>
                    <a:pt x="65" y="1"/>
                    <a:pt x="64" y="1"/>
                    <a:pt x="62" y="1"/>
                  </a:cubicBezTo>
                  <a:cubicBezTo>
                    <a:pt x="57" y="2"/>
                    <a:pt x="52" y="2"/>
                    <a:pt x="47" y="2"/>
                  </a:cubicBezTo>
                  <a:cubicBezTo>
                    <a:pt x="45" y="6"/>
                    <a:pt x="44" y="10"/>
                    <a:pt x="42" y="14"/>
                  </a:cubicBezTo>
                  <a:cubicBezTo>
                    <a:pt x="38" y="23"/>
                    <a:pt x="33" y="34"/>
                    <a:pt x="27" y="42"/>
                  </a:cubicBezTo>
                  <a:cubicBezTo>
                    <a:pt x="23" y="62"/>
                    <a:pt x="14" y="85"/>
                    <a:pt x="13" y="93"/>
                  </a:cubicBezTo>
                  <a:cubicBezTo>
                    <a:pt x="6" y="137"/>
                    <a:pt x="7" y="180"/>
                    <a:pt x="9" y="228"/>
                  </a:cubicBezTo>
                  <a:cubicBezTo>
                    <a:pt x="9" y="228"/>
                    <a:pt x="9" y="228"/>
                    <a:pt x="9" y="228"/>
                  </a:cubicBezTo>
                  <a:cubicBezTo>
                    <a:pt x="9" y="229"/>
                    <a:pt x="8" y="229"/>
                    <a:pt x="7" y="229"/>
                  </a:cubicBezTo>
                  <a:cubicBezTo>
                    <a:pt x="5" y="229"/>
                    <a:pt x="3" y="229"/>
                    <a:pt x="1" y="228"/>
                  </a:cubicBezTo>
                  <a:cubicBezTo>
                    <a:pt x="1" y="228"/>
                    <a:pt x="0" y="228"/>
                    <a:pt x="0" y="228"/>
                  </a:cubicBezTo>
                  <a:cubicBezTo>
                    <a:pt x="1" y="232"/>
                    <a:pt x="1" y="235"/>
                    <a:pt x="2" y="239"/>
                  </a:cubicBezTo>
                  <a:cubicBezTo>
                    <a:pt x="2" y="239"/>
                    <a:pt x="2" y="239"/>
                    <a:pt x="2" y="239"/>
                  </a:cubicBezTo>
                  <a:cubicBezTo>
                    <a:pt x="2" y="239"/>
                    <a:pt x="2" y="239"/>
                    <a:pt x="2" y="239"/>
                  </a:cubicBezTo>
                  <a:cubicBezTo>
                    <a:pt x="2" y="239"/>
                    <a:pt x="2" y="239"/>
                    <a:pt x="2" y="239"/>
                  </a:cubicBezTo>
                  <a:cubicBezTo>
                    <a:pt x="2" y="239"/>
                    <a:pt x="2" y="239"/>
                    <a:pt x="2" y="239"/>
                  </a:cubicBezTo>
                  <a:cubicBezTo>
                    <a:pt x="7" y="270"/>
                    <a:pt x="16" y="300"/>
                    <a:pt x="26" y="329"/>
                  </a:cubicBezTo>
                  <a:cubicBezTo>
                    <a:pt x="8" y="268"/>
                    <a:pt x="6" y="204"/>
                    <a:pt x="13" y="142"/>
                  </a:cubicBezTo>
                  <a:cubicBezTo>
                    <a:pt x="15" y="120"/>
                    <a:pt x="20" y="97"/>
                    <a:pt x="23" y="76"/>
                  </a:cubicBezTo>
                  <a:cubicBezTo>
                    <a:pt x="26" y="58"/>
                    <a:pt x="27" y="45"/>
                    <a:pt x="41" y="32"/>
                  </a:cubicBezTo>
                  <a:cubicBezTo>
                    <a:pt x="42" y="31"/>
                    <a:pt x="81" y="30"/>
                    <a:pt x="106" y="30"/>
                  </a:cubicBezTo>
                  <a:cubicBezTo>
                    <a:pt x="115" y="30"/>
                    <a:pt x="123" y="30"/>
                    <a:pt x="126" y="30"/>
                  </a:cubicBezTo>
                  <a:cubicBezTo>
                    <a:pt x="139" y="34"/>
                    <a:pt x="151" y="37"/>
                    <a:pt x="160" y="49"/>
                  </a:cubicBezTo>
                  <a:cubicBezTo>
                    <a:pt x="170" y="63"/>
                    <a:pt x="172" y="82"/>
                    <a:pt x="170" y="99"/>
                  </a:cubicBezTo>
                  <a:cubicBezTo>
                    <a:pt x="166" y="134"/>
                    <a:pt x="146" y="180"/>
                    <a:pt x="111" y="195"/>
                  </a:cubicBezTo>
                  <a:cubicBezTo>
                    <a:pt x="106" y="197"/>
                    <a:pt x="102" y="198"/>
                    <a:pt x="98" y="198"/>
                  </a:cubicBezTo>
                  <a:cubicBezTo>
                    <a:pt x="93" y="198"/>
                    <a:pt x="88" y="197"/>
                    <a:pt x="82" y="195"/>
                  </a:cubicBezTo>
                  <a:cubicBezTo>
                    <a:pt x="80" y="195"/>
                    <a:pt x="77" y="194"/>
                    <a:pt x="75" y="194"/>
                  </a:cubicBezTo>
                  <a:cubicBezTo>
                    <a:pt x="70" y="194"/>
                    <a:pt x="66" y="195"/>
                    <a:pt x="62" y="196"/>
                  </a:cubicBezTo>
                  <a:cubicBezTo>
                    <a:pt x="61" y="196"/>
                    <a:pt x="60" y="197"/>
                    <a:pt x="59" y="197"/>
                  </a:cubicBezTo>
                  <a:cubicBezTo>
                    <a:pt x="54" y="200"/>
                    <a:pt x="49" y="201"/>
                    <a:pt x="43" y="203"/>
                  </a:cubicBezTo>
                  <a:cubicBezTo>
                    <a:pt x="42" y="203"/>
                    <a:pt x="42" y="203"/>
                    <a:pt x="42" y="203"/>
                  </a:cubicBezTo>
                  <a:cubicBezTo>
                    <a:pt x="46" y="204"/>
                    <a:pt x="49" y="205"/>
                    <a:pt x="51" y="206"/>
                  </a:cubicBezTo>
                  <a:cubicBezTo>
                    <a:pt x="56" y="207"/>
                    <a:pt x="61" y="208"/>
                    <a:pt x="66" y="210"/>
                  </a:cubicBezTo>
                  <a:cubicBezTo>
                    <a:pt x="75" y="213"/>
                    <a:pt x="75" y="225"/>
                    <a:pt x="70" y="232"/>
                  </a:cubicBezTo>
                  <a:cubicBezTo>
                    <a:pt x="66" y="236"/>
                    <a:pt x="62" y="239"/>
                    <a:pt x="58" y="242"/>
                  </a:cubicBezTo>
                  <a:cubicBezTo>
                    <a:pt x="68" y="264"/>
                    <a:pt x="86" y="281"/>
                    <a:pt x="96" y="303"/>
                  </a:cubicBezTo>
                  <a:cubicBezTo>
                    <a:pt x="108" y="329"/>
                    <a:pt x="116" y="360"/>
                    <a:pt x="117" y="389"/>
                  </a:cubicBezTo>
                  <a:cubicBezTo>
                    <a:pt x="117" y="414"/>
                    <a:pt x="111" y="445"/>
                    <a:pt x="88" y="459"/>
                  </a:cubicBezTo>
                  <a:cubicBezTo>
                    <a:pt x="83" y="462"/>
                    <a:pt x="77" y="464"/>
                    <a:pt x="71" y="464"/>
                  </a:cubicBezTo>
                  <a:cubicBezTo>
                    <a:pt x="70" y="464"/>
                    <a:pt x="69" y="464"/>
                    <a:pt x="69" y="464"/>
                  </a:cubicBezTo>
                  <a:cubicBezTo>
                    <a:pt x="69" y="468"/>
                    <a:pt x="70" y="473"/>
                    <a:pt x="71" y="479"/>
                  </a:cubicBezTo>
                  <a:cubicBezTo>
                    <a:pt x="72" y="483"/>
                    <a:pt x="73" y="488"/>
                    <a:pt x="74" y="493"/>
                  </a:cubicBezTo>
                  <a:cubicBezTo>
                    <a:pt x="79" y="490"/>
                    <a:pt x="84" y="488"/>
                    <a:pt x="90" y="488"/>
                  </a:cubicBezTo>
                  <a:cubicBezTo>
                    <a:pt x="94" y="488"/>
                    <a:pt x="98" y="488"/>
                    <a:pt x="101" y="490"/>
                  </a:cubicBezTo>
                  <a:cubicBezTo>
                    <a:pt x="115" y="494"/>
                    <a:pt x="122" y="511"/>
                    <a:pt x="125" y="524"/>
                  </a:cubicBezTo>
                  <a:cubicBezTo>
                    <a:pt x="132" y="556"/>
                    <a:pt x="128" y="591"/>
                    <a:pt x="128" y="623"/>
                  </a:cubicBezTo>
                  <a:cubicBezTo>
                    <a:pt x="127" y="646"/>
                    <a:pt x="127" y="671"/>
                    <a:pt x="119" y="693"/>
                  </a:cubicBezTo>
                  <a:cubicBezTo>
                    <a:pt x="119" y="693"/>
                    <a:pt x="119" y="693"/>
                    <a:pt x="120" y="693"/>
                  </a:cubicBezTo>
                  <a:cubicBezTo>
                    <a:pt x="122" y="693"/>
                    <a:pt x="124" y="693"/>
                    <a:pt x="126" y="693"/>
                  </a:cubicBezTo>
                  <a:cubicBezTo>
                    <a:pt x="131" y="693"/>
                    <a:pt x="134" y="693"/>
                    <a:pt x="134" y="693"/>
                  </a:cubicBezTo>
                  <a:cubicBezTo>
                    <a:pt x="134" y="693"/>
                    <a:pt x="134" y="693"/>
                    <a:pt x="134" y="693"/>
                  </a:cubicBezTo>
                  <a:cubicBezTo>
                    <a:pt x="134" y="693"/>
                    <a:pt x="134" y="693"/>
                    <a:pt x="134" y="693"/>
                  </a:cubicBezTo>
                  <a:cubicBezTo>
                    <a:pt x="134" y="693"/>
                    <a:pt x="134" y="693"/>
                    <a:pt x="134" y="693"/>
                  </a:cubicBezTo>
                  <a:cubicBezTo>
                    <a:pt x="134" y="693"/>
                    <a:pt x="134" y="693"/>
                    <a:pt x="134" y="693"/>
                  </a:cubicBezTo>
                  <a:cubicBezTo>
                    <a:pt x="134" y="693"/>
                    <a:pt x="134" y="693"/>
                    <a:pt x="134" y="693"/>
                  </a:cubicBezTo>
                  <a:cubicBezTo>
                    <a:pt x="134" y="692"/>
                    <a:pt x="134" y="692"/>
                    <a:pt x="134" y="692"/>
                  </a:cubicBezTo>
                  <a:cubicBezTo>
                    <a:pt x="134" y="692"/>
                    <a:pt x="134" y="692"/>
                    <a:pt x="134" y="692"/>
                  </a:cubicBezTo>
                  <a:cubicBezTo>
                    <a:pt x="135" y="689"/>
                    <a:pt x="136" y="685"/>
                    <a:pt x="137" y="682"/>
                  </a:cubicBezTo>
                  <a:cubicBezTo>
                    <a:pt x="137" y="682"/>
                    <a:pt x="137" y="682"/>
                    <a:pt x="137" y="682"/>
                  </a:cubicBezTo>
                  <a:cubicBezTo>
                    <a:pt x="137" y="682"/>
                    <a:pt x="137" y="681"/>
                    <a:pt x="137" y="681"/>
                  </a:cubicBezTo>
                  <a:cubicBezTo>
                    <a:pt x="137" y="681"/>
                    <a:pt x="137" y="681"/>
                    <a:pt x="137" y="681"/>
                  </a:cubicBezTo>
                  <a:cubicBezTo>
                    <a:pt x="137" y="681"/>
                    <a:pt x="137" y="681"/>
                    <a:pt x="137" y="681"/>
                  </a:cubicBezTo>
                  <a:cubicBezTo>
                    <a:pt x="137" y="681"/>
                    <a:pt x="137" y="681"/>
                    <a:pt x="137" y="681"/>
                  </a:cubicBezTo>
                  <a:cubicBezTo>
                    <a:pt x="137" y="681"/>
                    <a:pt x="137" y="681"/>
                    <a:pt x="137" y="681"/>
                  </a:cubicBezTo>
                  <a:cubicBezTo>
                    <a:pt x="147" y="638"/>
                    <a:pt x="150" y="595"/>
                    <a:pt x="149" y="551"/>
                  </a:cubicBezTo>
                  <a:cubicBezTo>
                    <a:pt x="148" y="543"/>
                    <a:pt x="147" y="534"/>
                    <a:pt x="146" y="526"/>
                  </a:cubicBezTo>
                  <a:cubicBezTo>
                    <a:pt x="144" y="515"/>
                    <a:pt x="142" y="504"/>
                    <a:pt x="145" y="493"/>
                  </a:cubicBezTo>
                  <a:cubicBezTo>
                    <a:pt x="145" y="492"/>
                    <a:pt x="145" y="492"/>
                    <a:pt x="146" y="491"/>
                  </a:cubicBezTo>
                  <a:cubicBezTo>
                    <a:pt x="146" y="490"/>
                    <a:pt x="146" y="490"/>
                    <a:pt x="146" y="490"/>
                  </a:cubicBezTo>
                  <a:cubicBezTo>
                    <a:pt x="143" y="466"/>
                    <a:pt x="140" y="441"/>
                    <a:pt x="136" y="417"/>
                  </a:cubicBezTo>
                  <a:cubicBezTo>
                    <a:pt x="136" y="417"/>
                    <a:pt x="136" y="417"/>
                    <a:pt x="136" y="418"/>
                  </a:cubicBezTo>
                  <a:cubicBezTo>
                    <a:pt x="136" y="418"/>
                    <a:pt x="136" y="417"/>
                    <a:pt x="136" y="417"/>
                  </a:cubicBezTo>
                  <a:cubicBezTo>
                    <a:pt x="140" y="440"/>
                    <a:pt x="144" y="462"/>
                    <a:pt x="147" y="485"/>
                  </a:cubicBezTo>
                  <a:cubicBezTo>
                    <a:pt x="150" y="476"/>
                    <a:pt x="157" y="473"/>
                    <a:pt x="164" y="473"/>
                  </a:cubicBezTo>
                  <a:cubicBezTo>
                    <a:pt x="179" y="473"/>
                    <a:pt x="197" y="485"/>
                    <a:pt x="203" y="499"/>
                  </a:cubicBezTo>
                  <a:cubicBezTo>
                    <a:pt x="212" y="521"/>
                    <a:pt x="208" y="548"/>
                    <a:pt x="207" y="570"/>
                  </a:cubicBezTo>
                  <a:cubicBezTo>
                    <a:pt x="207" y="588"/>
                    <a:pt x="208" y="605"/>
                    <a:pt x="209" y="623"/>
                  </a:cubicBezTo>
                  <a:cubicBezTo>
                    <a:pt x="209" y="639"/>
                    <a:pt x="215" y="693"/>
                    <a:pt x="187" y="693"/>
                  </a:cubicBezTo>
                  <a:cubicBezTo>
                    <a:pt x="187" y="693"/>
                    <a:pt x="187" y="693"/>
                    <a:pt x="187" y="693"/>
                  </a:cubicBezTo>
                  <a:cubicBezTo>
                    <a:pt x="182" y="693"/>
                    <a:pt x="178" y="691"/>
                    <a:pt x="174" y="687"/>
                  </a:cubicBezTo>
                  <a:cubicBezTo>
                    <a:pt x="175" y="690"/>
                    <a:pt x="175" y="693"/>
                    <a:pt x="175" y="696"/>
                  </a:cubicBezTo>
                  <a:cubicBezTo>
                    <a:pt x="175" y="696"/>
                    <a:pt x="175" y="696"/>
                    <a:pt x="175" y="696"/>
                  </a:cubicBezTo>
                  <a:cubicBezTo>
                    <a:pt x="175" y="696"/>
                    <a:pt x="176" y="696"/>
                    <a:pt x="178" y="696"/>
                  </a:cubicBezTo>
                  <a:cubicBezTo>
                    <a:pt x="186" y="696"/>
                    <a:pt x="211" y="692"/>
                    <a:pt x="211" y="692"/>
                  </a:cubicBezTo>
                  <a:cubicBezTo>
                    <a:pt x="218" y="669"/>
                    <a:pt x="240" y="523"/>
                    <a:pt x="231" y="452"/>
                  </a:cubicBezTo>
                  <a:cubicBezTo>
                    <a:pt x="231" y="451"/>
                    <a:pt x="231" y="450"/>
                    <a:pt x="231" y="449"/>
                  </a:cubicBezTo>
                  <a:cubicBezTo>
                    <a:pt x="229" y="435"/>
                    <a:pt x="228" y="420"/>
                    <a:pt x="228" y="405"/>
                  </a:cubicBezTo>
                  <a:cubicBezTo>
                    <a:pt x="228" y="363"/>
                    <a:pt x="234" y="320"/>
                    <a:pt x="240" y="281"/>
                  </a:cubicBezTo>
                  <a:cubicBezTo>
                    <a:pt x="242" y="267"/>
                    <a:pt x="244" y="255"/>
                    <a:pt x="246" y="243"/>
                  </a:cubicBezTo>
                  <a:cubicBezTo>
                    <a:pt x="232" y="242"/>
                    <a:pt x="217" y="239"/>
                    <a:pt x="206" y="237"/>
                  </a:cubicBezTo>
                  <a:cubicBezTo>
                    <a:pt x="192" y="234"/>
                    <a:pt x="166" y="233"/>
                    <a:pt x="159" y="223"/>
                  </a:cubicBezTo>
                  <a:cubicBezTo>
                    <a:pt x="160" y="229"/>
                    <a:pt x="163" y="234"/>
                    <a:pt x="173" y="237"/>
                  </a:cubicBezTo>
                  <a:cubicBezTo>
                    <a:pt x="240" y="255"/>
                    <a:pt x="219" y="398"/>
                    <a:pt x="200" y="430"/>
                  </a:cubicBezTo>
                  <a:cubicBezTo>
                    <a:pt x="195" y="437"/>
                    <a:pt x="185" y="446"/>
                    <a:pt x="174" y="451"/>
                  </a:cubicBezTo>
                  <a:cubicBezTo>
                    <a:pt x="172" y="453"/>
                    <a:pt x="169" y="454"/>
                    <a:pt x="167" y="454"/>
                  </a:cubicBezTo>
                  <a:cubicBezTo>
                    <a:pt x="165" y="454"/>
                    <a:pt x="164" y="453"/>
                    <a:pt x="163" y="453"/>
                  </a:cubicBezTo>
                  <a:cubicBezTo>
                    <a:pt x="163" y="453"/>
                    <a:pt x="163" y="453"/>
                    <a:pt x="163" y="453"/>
                  </a:cubicBezTo>
                  <a:cubicBezTo>
                    <a:pt x="155" y="453"/>
                    <a:pt x="148" y="449"/>
                    <a:pt x="145" y="437"/>
                  </a:cubicBezTo>
                  <a:cubicBezTo>
                    <a:pt x="145" y="436"/>
                    <a:pt x="145" y="434"/>
                    <a:pt x="145" y="433"/>
                  </a:cubicBezTo>
                  <a:cubicBezTo>
                    <a:pt x="138" y="416"/>
                    <a:pt x="137" y="395"/>
                    <a:pt x="133" y="378"/>
                  </a:cubicBezTo>
                  <a:cubicBezTo>
                    <a:pt x="129" y="365"/>
                    <a:pt x="126" y="352"/>
                    <a:pt x="122" y="339"/>
                  </a:cubicBezTo>
                  <a:cubicBezTo>
                    <a:pt x="124" y="349"/>
                    <a:pt x="126" y="359"/>
                    <a:pt x="128" y="369"/>
                  </a:cubicBezTo>
                  <a:cubicBezTo>
                    <a:pt x="128" y="369"/>
                    <a:pt x="128" y="369"/>
                    <a:pt x="128" y="369"/>
                  </a:cubicBezTo>
                  <a:cubicBezTo>
                    <a:pt x="128" y="369"/>
                    <a:pt x="128" y="369"/>
                    <a:pt x="128" y="370"/>
                  </a:cubicBezTo>
                  <a:cubicBezTo>
                    <a:pt x="126" y="357"/>
                    <a:pt x="123" y="345"/>
                    <a:pt x="121" y="333"/>
                  </a:cubicBezTo>
                  <a:cubicBezTo>
                    <a:pt x="116" y="311"/>
                    <a:pt x="111" y="289"/>
                    <a:pt x="107" y="267"/>
                  </a:cubicBezTo>
                  <a:cubicBezTo>
                    <a:pt x="107" y="265"/>
                    <a:pt x="107" y="262"/>
                    <a:pt x="106" y="259"/>
                  </a:cubicBezTo>
                  <a:cubicBezTo>
                    <a:pt x="103" y="243"/>
                    <a:pt x="100" y="226"/>
                    <a:pt x="97" y="210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0" y="222"/>
                    <a:pt x="102" y="235"/>
                    <a:pt x="105" y="248"/>
                  </a:cubicBezTo>
                  <a:cubicBezTo>
                    <a:pt x="103" y="229"/>
                    <a:pt x="103" y="206"/>
                    <a:pt x="116" y="197"/>
                  </a:cubicBezTo>
                  <a:cubicBezTo>
                    <a:pt x="118" y="193"/>
                    <a:pt x="126" y="192"/>
                    <a:pt x="134" y="192"/>
                  </a:cubicBezTo>
                  <a:cubicBezTo>
                    <a:pt x="143" y="192"/>
                    <a:pt x="153" y="193"/>
                    <a:pt x="158" y="195"/>
                  </a:cubicBezTo>
                  <a:cubicBezTo>
                    <a:pt x="159" y="198"/>
                    <a:pt x="159" y="202"/>
                    <a:pt x="159" y="205"/>
                  </a:cubicBezTo>
                  <a:cubicBezTo>
                    <a:pt x="167" y="172"/>
                    <a:pt x="172" y="130"/>
                    <a:pt x="176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82"/>
                    <a:pt x="177" y="72"/>
                    <a:pt x="178" y="63"/>
                  </a:cubicBezTo>
                  <a:cubicBezTo>
                    <a:pt x="179" y="54"/>
                    <a:pt x="180" y="45"/>
                    <a:pt x="181" y="37"/>
                  </a:cubicBezTo>
                  <a:cubicBezTo>
                    <a:pt x="176" y="30"/>
                    <a:pt x="173" y="21"/>
                    <a:pt x="169" y="13"/>
                  </a:cubicBezTo>
                  <a:cubicBezTo>
                    <a:pt x="168" y="11"/>
                    <a:pt x="167" y="8"/>
                    <a:pt x="166" y="6"/>
                  </a:cubicBezTo>
                  <a:cubicBezTo>
                    <a:pt x="166" y="6"/>
                    <a:pt x="166" y="6"/>
                    <a:pt x="165" y="6"/>
                  </a:cubicBezTo>
                  <a:cubicBezTo>
                    <a:pt x="145" y="2"/>
                    <a:pt x="125" y="0"/>
                    <a:pt x="105" y="0"/>
                  </a:cubicBezTo>
                  <a:cubicBezTo>
                    <a:pt x="102" y="0"/>
                    <a:pt x="99" y="0"/>
                    <a:pt x="96" y="0"/>
                  </a:cubicBezTo>
                </a:path>
              </a:pathLst>
            </a:custGeom>
            <a:solidFill>
              <a:srgbClr val="9DA6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3" name="í$ḻîḑè">
              <a:extLst>
                <a:ext uri="{FF2B5EF4-FFF2-40B4-BE49-F238E27FC236}">
                  <a16:creationId xmlns:a16="http://schemas.microsoft.com/office/drawing/2014/main" id="{3D70EB70-A162-41CF-AAD8-7BE042D6EBE3}"/>
                </a:ext>
              </a:extLst>
            </p:cNvPr>
            <p:cNvSpPr/>
            <p:nvPr/>
          </p:nvSpPr>
          <p:spPr bwMode="auto">
            <a:xfrm>
              <a:off x="4194176" y="2990851"/>
              <a:ext cx="352425" cy="725488"/>
            </a:xfrm>
            <a:custGeom>
              <a:avLst/>
              <a:gdLst>
                <a:gd name="T0" fmla="*/ 98 w 107"/>
                <a:gd name="T1" fmla="*/ 6 h 220"/>
                <a:gd name="T2" fmla="*/ 77 w 107"/>
                <a:gd name="T3" fmla="*/ 10 h 220"/>
                <a:gd name="T4" fmla="*/ 57 w 107"/>
                <a:gd name="T5" fmla="*/ 9 h 220"/>
                <a:gd name="T6" fmla="*/ 38 w 107"/>
                <a:gd name="T7" fmla="*/ 55 h 220"/>
                <a:gd name="T8" fmla="*/ 28 w 107"/>
                <a:gd name="T9" fmla="*/ 107 h 220"/>
                <a:gd name="T10" fmla="*/ 0 w 107"/>
                <a:gd name="T11" fmla="*/ 208 h 220"/>
                <a:gd name="T12" fmla="*/ 3 w 107"/>
                <a:gd name="T13" fmla="*/ 214 h 220"/>
                <a:gd name="T14" fmla="*/ 68 w 107"/>
                <a:gd name="T15" fmla="*/ 219 h 220"/>
                <a:gd name="T16" fmla="*/ 72 w 107"/>
                <a:gd name="T17" fmla="*/ 219 h 220"/>
                <a:gd name="T18" fmla="*/ 80 w 107"/>
                <a:gd name="T19" fmla="*/ 219 h 220"/>
                <a:gd name="T20" fmla="*/ 84 w 107"/>
                <a:gd name="T21" fmla="*/ 84 h 220"/>
                <a:gd name="T22" fmla="*/ 98 w 107"/>
                <a:gd name="T23" fmla="*/ 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220">
                  <a:moveTo>
                    <a:pt x="98" y="6"/>
                  </a:moveTo>
                  <a:cubicBezTo>
                    <a:pt x="93" y="0"/>
                    <a:pt x="85" y="5"/>
                    <a:pt x="77" y="10"/>
                  </a:cubicBezTo>
                  <a:cubicBezTo>
                    <a:pt x="68" y="15"/>
                    <a:pt x="59" y="21"/>
                    <a:pt x="57" y="9"/>
                  </a:cubicBezTo>
                  <a:cubicBezTo>
                    <a:pt x="55" y="3"/>
                    <a:pt x="40" y="42"/>
                    <a:pt x="38" y="55"/>
                  </a:cubicBezTo>
                  <a:cubicBezTo>
                    <a:pt x="35" y="73"/>
                    <a:pt x="31" y="90"/>
                    <a:pt x="28" y="107"/>
                  </a:cubicBezTo>
                  <a:cubicBezTo>
                    <a:pt x="21" y="141"/>
                    <a:pt x="13" y="176"/>
                    <a:pt x="0" y="208"/>
                  </a:cubicBezTo>
                  <a:cubicBezTo>
                    <a:pt x="0" y="210"/>
                    <a:pt x="1" y="213"/>
                    <a:pt x="3" y="214"/>
                  </a:cubicBezTo>
                  <a:cubicBezTo>
                    <a:pt x="25" y="218"/>
                    <a:pt x="46" y="219"/>
                    <a:pt x="68" y="219"/>
                  </a:cubicBezTo>
                  <a:cubicBezTo>
                    <a:pt x="69" y="219"/>
                    <a:pt x="70" y="219"/>
                    <a:pt x="72" y="219"/>
                  </a:cubicBezTo>
                  <a:cubicBezTo>
                    <a:pt x="76" y="220"/>
                    <a:pt x="80" y="220"/>
                    <a:pt x="80" y="219"/>
                  </a:cubicBezTo>
                  <a:cubicBezTo>
                    <a:pt x="78" y="171"/>
                    <a:pt x="77" y="128"/>
                    <a:pt x="84" y="84"/>
                  </a:cubicBezTo>
                  <a:cubicBezTo>
                    <a:pt x="86" y="72"/>
                    <a:pt x="107" y="18"/>
                    <a:pt x="98" y="6"/>
                  </a:cubicBezTo>
                </a:path>
              </a:pathLst>
            </a:custGeom>
            <a:solidFill>
              <a:srgbClr val="C91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4" name="ïşľîḍê">
              <a:extLst>
                <a:ext uri="{FF2B5EF4-FFF2-40B4-BE49-F238E27FC236}">
                  <a16:creationId xmlns:a16="http://schemas.microsoft.com/office/drawing/2014/main" id="{F015F34A-A1D5-430A-BAA7-48606D48E6CE}"/>
                </a:ext>
              </a:extLst>
            </p:cNvPr>
            <p:cNvSpPr/>
            <p:nvPr/>
          </p:nvSpPr>
          <p:spPr bwMode="auto">
            <a:xfrm>
              <a:off x="4930776" y="2770188"/>
              <a:ext cx="441325" cy="1004888"/>
            </a:xfrm>
            <a:custGeom>
              <a:avLst/>
              <a:gdLst>
                <a:gd name="T0" fmla="*/ 126 w 134"/>
                <a:gd name="T1" fmla="*/ 179 h 305"/>
                <a:gd name="T2" fmla="*/ 116 w 134"/>
                <a:gd name="T3" fmla="*/ 88 h 305"/>
                <a:gd name="T4" fmla="*/ 109 w 134"/>
                <a:gd name="T5" fmla="*/ 10 h 305"/>
                <a:gd name="T6" fmla="*/ 108 w 134"/>
                <a:gd name="T7" fmla="*/ 5 h 305"/>
                <a:gd name="T8" fmla="*/ 107 w 134"/>
                <a:gd name="T9" fmla="*/ 3 h 305"/>
                <a:gd name="T10" fmla="*/ 102 w 134"/>
                <a:gd name="T11" fmla="*/ 3 h 305"/>
                <a:gd name="T12" fmla="*/ 103 w 134"/>
                <a:gd name="T13" fmla="*/ 5 h 305"/>
                <a:gd name="T14" fmla="*/ 102 w 134"/>
                <a:gd name="T15" fmla="*/ 5 h 305"/>
                <a:gd name="T16" fmla="*/ 29 w 134"/>
                <a:gd name="T17" fmla="*/ 95 h 305"/>
                <a:gd name="T18" fmla="*/ 5 w 134"/>
                <a:gd name="T19" fmla="*/ 271 h 305"/>
                <a:gd name="T20" fmla="*/ 54 w 134"/>
                <a:gd name="T21" fmla="*/ 295 h 305"/>
                <a:gd name="T22" fmla="*/ 116 w 134"/>
                <a:gd name="T23" fmla="*/ 299 h 305"/>
                <a:gd name="T24" fmla="*/ 132 w 134"/>
                <a:gd name="T25" fmla="*/ 255 h 305"/>
                <a:gd name="T26" fmla="*/ 126 w 134"/>
                <a:gd name="T27" fmla="*/ 17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305">
                  <a:moveTo>
                    <a:pt x="126" y="179"/>
                  </a:moveTo>
                  <a:cubicBezTo>
                    <a:pt x="121" y="149"/>
                    <a:pt x="117" y="119"/>
                    <a:pt x="116" y="88"/>
                  </a:cubicBezTo>
                  <a:cubicBezTo>
                    <a:pt x="115" y="62"/>
                    <a:pt x="115" y="36"/>
                    <a:pt x="109" y="10"/>
                  </a:cubicBezTo>
                  <a:cubicBezTo>
                    <a:pt x="110" y="9"/>
                    <a:pt x="109" y="7"/>
                    <a:pt x="108" y="5"/>
                  </a:cubicBezTo>
                  <a:cubicBezTo>
                    <a:pt x="108" y="4"/>
                    <a:pt x="107" y="4"/>
                    <a:pt x="107" y="3"/>
                  </a:cubicBezTo>
                  <a:cubicBezTo>
                    <a:pt x="106" y="0"/>
                    <a:pt x="102" y="0"/>
                    <a:pt x="102" y="3"/>
                  </a:cubicBezTo>
                  <a:cubicBezTo>
                    <a:pt x="102" y="4"/>
                    <a:pt x="102" y="4"/>
                    <a:pt x="103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66" y="29"/>
                    <a:pt x="34" y="54"/>
                    <a:pt x="29" y="95"/>
                  </a:cubicBezTo>
                  <a:cubicBezTo>
                    <a:pt x="23" y="148"/>
                    <a:pt x="18" y="220"/>
                    <a:pt x="5" y="271"/>
                  </a:cubicBezTo>
                  <a:cubicBezTo>
                    <a:pt x="0" y="291"/>
                    <a:pt x="36" y="291"/>
                    <a:pt x="54" y="295"/>
                  </a:cubicBezTo>
                  <a:cubicBezTo>
                    <a:pt x="72" y="298"/>
                    <a:pt x="98" y="305"/>
                    <a:pt x="116" y="299"/>
                  </a:cubicBezTo>
                  <a:cubicBezTo>
                    <a:pt x="134" y="293"/>
                    <a:pt x="131" y="270"/>
                    <a:pt x="132" y="255"/>
                  </a:cubicBezTo>
                  <a:cubicBezTo>
                    <a:pt x="132" y="230"/>
                    <a:pt x="130" y="205"/>
                    <a:pt x="126" y="179"/>
                  </a:cubicBezTo>
                </a:path>
              </a:pathLst>
            </a:custGeom>
            <a:solidFill>
              <a:srgbClr val="C91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5" name="işļïde">
              <a:extLst>
                <a:ext uri="{FF2B5EF4-FFF2-40B4-BE49-F238E27FC236}">
                  <a16:creationId xmlns:a16="http://schemas.microsoft.com/office/drawing/2014/main" id="{8C87AFA0-7675-45AF-99DD-80D43C9C18F5}"/>
                </a:ext>
              </a:extLst>
            </p:cNvPr>
            <p:cNvSpPr/>
            <p:nvPr/>
          </p:nvSpPr>
          <p:spPr bwMode="auto">
            <a:xfrm>
              <a:off x="4405313" y="2984501"/>
              <a:ext cx="141288" cy="731838"/>
            </a:xfrm>
            <a:custGeom>
              <a:avLst/>
              <a:gdLst>
                <a:gd name="T0" fmla="*/ 34 w 43"/>
                <a:gd name="T1" fmla="*/ 8 h 222"/>
                <a:gd name="T2" fmla="*/ 7 w 43"/>
                <a:gd name="T3" fmla="*/ 15 h 222"/>
                <a:gd name="T4" fmla="*/ 15 w 43"/>
                <a:gd name="T5" fmla="*/ 78 h 222"/>
                <a:gd name="T6" fmla="*/ 14 w 43"/>
                <a:gd name="T7" fmla="*/ 86 h 222"/>
                <a:gd name="T8" fmla="*/ 15 w 43"/>
                <a:gd name="T9" fmla="*/ 91 h 222"/>
                <a:gd name="T10" fmla="*/ 14 w 43"/>
                <a:gd name="T11" fmla="*/ 114 h 222"/>
                <a:gd name="T12" fmla="*/ 15 w 43"/>
                <a:gd name="T13" fmla="*/ 115 h 222"/>
                <a:gd name="T14" fmla="*/ 14 w 43"/>
                <a:gd name="T15" fmla="*/ 122 h 222"/>
                <a:gd name="T16" fmla="*/ 12 w 43"/>
                <a:gd name="T17" fmla="*/ 139 h 222"/>
                <a:gd name="T18" fmla="*/ 8 w 43"/>
                <a:gd name="T19" fmla="*/ 179 h 222"/>
                <a:gd name="T20" fmla="*/ 8 w 43"/>
                <a:gd name="T21" fmla="*/ 186 h 222"/>
                <a:gd name="T22" fmla="*/ 6 w 43"/>
                <a:gd name="T23" fmla="*/ 191 h 222"/>
                <a:gd name="T24" fmla="*/ 0 w 43"/>
                <a:gd name="T25" fmla="*/ 215 h 222"/>
                <a:gd name="T26" fmla="*/ 0 w 43"/>
                <a:gd name="T27" fmla="*/ 221 h 222"/>
                <a:gd name="T28" fmla="*/ 4 w 43"/>
                <a:gd name="T29" fmla="*/ 221 h 222"/>
                <a:gd name="T30" fmla="*/ 8 w 43"/>
                <a:gd name="T31" fmla="*/ 221 h 222"/>
                <a:gd name="T32" fmla="*/ 16 w 43"/>
                <a:gd name="T33" fmla="*/ 221 h 222"/>
                <a:gd name="T34" fmla="*/ 20 w 43"/>
                <a:gd name="T35" fmla="*/ 86 h 222"/>
                <a:gd name="T36" fmla="*/ 34 w 43"/>
                <a:gd name="T37" fmla="*/ 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22">
                  <a:moveTo>
                    <a:pt x="34" y="8"/>
                  </a:moveTo>
                  <a:cubicBezTo>
                    <a:pt x="28" y="0"/>
                    <a:pt x="16" y="10"/>
                    <a:pt x="7" y="15"/>
                  </a:cubicBezTo>
                  <a:cubicBezTo>
                    <a:pt x="9" y="36"/>
                    <a:pt x="17" y="56"/>
                    <a:pt x="15" y="78"/>
                  </a:cubicBezTo>
                  <a:cubicBezTo>
                    <a:pt x="15" y="81"/>
                    <a:pt x="15" y="84"/>
                    <a:pt x="14" y="86"/>
                  </a:cubicBezTo>
                  <a:cubicBezTo>
                    <a:pt x="14" y="88"/>
                    <a:pt x="15" y="89"/>
                    <a:pt x="15" y="91"/>
                  </a:cubicBezTo>
                  <a:cubicBezTo>
                    <a:pt x="15" y="99"/>
                    <a:pt x="15" y="106"/>
                    <a:pt x="14" y="114"/>
                  </a:cubicBezTo>
                  <a:cubicBezTo>
                    <a:pt x="15" y="114"/>
                    <a:pt x="15" y="114"/>
                    <a:pt x="15" y="115"/>
                  </a:cubicBezTo>
                  <a:cubicBezTo>
                    <a:pt x="16" y="118"/>
                    <a:pt x="15" y="120"/>
                    <a:pt x="14" y="122"/>
                  </a:cubicBezTo>
                  <a:cubicBezTo>
                    <a:pt x="13" y="128"/>
                    <a:pt x="13" y="133"/>
                    <a:pt x="12" y="139"/>
                  </a:cubicBezTo>
                  <a:cubicBezTo>
                    <a:pt x="12" y="152"/>
                    <a:pt x="11" y="165"/>
                    <a:pt x="8" y="179"/>
                  </a:cubicBezTo>
                  <a:cubicBezTo>
                    <a:pt x="8" y="181"/>
                    <a:pt x="8" y="183"/>
                    <a:pt x="8" y="186"/>
                  </a:cubicBezTo>
                  <a:cubicBezTo>
                    <a:pt x="8" y="188"/>
                    <a:pt x="7" y="189"/>
                    <a:pt x="6" y="191"/>
                  </a:cubicBezTo>
                  <a:cubicBezTo>
                    <a:pt x="4" y="199"/>
                    <a:pt x="2" y="207"/>
                    <a:pt x="0" y="215"/>
                  </a:cubicBezTo>
                  <a:cubicBezTo>
                    <a:pt x="0" y="217"/>
                    <a:pt x="0" y="219"/>
                    <a:pt x="0" y="221"/>
                  </a:cubicBezTo>
                  <a:cubicBezTo>
                    <a:pt x="1" y="221"/>
                    <a:pt x="3" y="221"/>
                    <a:pt x="4" y="221"/>
                  </a:cubicBezTo>
                  <a:cubicBezTo>
                    <a:pt x="5" y="221"/>
                    <a:pt x="6" y="221"/>
                    <a:pt x="8" y="221"/>
                  </a:cubicBezTo>
                  <a:cubicBezTo>
                    <a:pt x="12" y="222"/>
                    <a:pt x="16" y="222"/>
                    <a:pt x="16" y="221"/>
                  </a:cubicBezTo>
                  <a:cubicBezTo>
                    <a:pt x="14" y="173"/>
                    <a:pt x="13" y="130"/>
                    <a:pt x="20" y="86"/>
                  </a:cubicBezTo>
                  <a:cubicBezTo>
                    <a:pt x="22" y="74"/>
                    <a:pt x="43" y="20"/>
                    <a:pt x="34" y="8"/>
                  </a:cubicBezTo>
                </a:path>
              </a:pathLst>
            </a:custGeom>
            <a:solidFill>
              <a:srgbClr val="B71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6" name="íšľiḋè">
              <a:extLst>
                <a:ext uri="{FF2B5EF4-FFF2-40B4-BE49-F238E27FC236}">
                  <a16:creationId xmlns:a16="http://schemas.microsoft.com/office/drawing/2014/main" id="{FF2E62B8-2E19-435E-9E26-9DF5210C77C2}"/>
                </a:ext>
              </a:extLst>
            </p:cNvPr>
            <p:cNvSpPr/>
            <p:nvPr/>
          </p:nvSpPr>
          <p:spPr bwMode="auto">
            <a:xfrm>
              <a:off x="5008563" y="2770188"/>
              <a:ext cx="363538" cy="985838"/>
            </a:xfrm>
            <a:custGeom>
              <a:avLst/>
              <a:gdLst>
                <a:gd name="T0" fmla="*/ 102 w 110"/>
                <a:gd name="T1" fmla="*/ 179 h 299"/>
                <a:gd name="T2" fmla="*/ 92 w 110"/>
                <a:gd name="T3" fmla="*/ 88 h 299"/>
                <a:gd name="T4" fmla="*/ 85 w 110"/>
                <a:gd name="T5" fmla="*/ 10 h 299"/>
                <a:gd name="T6" fmla="*/ 84 w 110"/>
                <a:gd name="T7" fmla="*/ 5 h 299"/>
                <a:gd name="T8" fmla="*/ 83 w 110"/>
                <a:gd name="T9" fmla="*/ 3 h 299"/>
                <a:gd name="T10" fmla="*/ 78 w 110"/>
                <a:gd name="T11" fmla="*/ 3 h 299"/>
                <a:gd name="T12" fmla="*/ 79 w 110"/>
                <a:gd name="T13" fmla="*/ 5 h 299"/>
                <a:gd name="T14" fmla="*/ 78 w 110"/>
                <a:gd name="T15" fmla="*/ 5 h 299"/>
                <a:gd name="T16" fmla="*/ 5 w 110"/>
                <a:gd name="T17" fmla="*/ 95 h 299"/>
                <a:gd name="T18" fmla="*/ 0 w 110"/>
                <a:gd name="T19" fmla="*/ 150 h 299"/>
                <a:gd name="T20" fmla="*/ 57 w 110"/>
                <a:gd name="T21" fmla="*/ 150 h 299"/>
                <a:gd name="T22" fmla="*/ 77 w 110"/>
                <a:gd name="T23" fmla="*/ 216 h 299"/>
                <a:gd name="T24" fmla="*/ 90 w 110"/>
                <a:gd name="T25" fmla="*/ 299 h 299"/>
                <a:gd name="T26" fmla="*/ 92 w 110"/>
                <a:gd name="T27" fmla="*/ 299 h 299"/>
                <a:gd name="T28" fmla="*/ 108 w 110"/>
                <a:gd name="T29" fmla="*/ 255 h 299"/>
                <a:gd name="T30" fmla="*/ 102 w 110"/>
                <a:gd name="T31" fmla="*/ 17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299">
                  <a:moveTo>
                    <a:pt x="102" y="179"/>
                  </a:moveTo>
                  <a:cubicBezTo>
                    <a:pt x="97" y="149"/>
                    <a:pt x="93" y="119"/>
                    <a:pt x="92" y="88"/>
                  </a:cubicBezTo>
                  <a:cubicBezTo>
                    <a:pt x="91" y="62"/>
                    <a:pt x="91" y="36"/>
                    <a:pt x="85" y="10"/>
                  </a:cubicBezTo>
                  <a:cubicBezTo>
                    <a:pt x="86" y="9"/>
                    <a:pt x="85" y="7"/>
                    <a:pt x="84" y="5"/>
                  </a:cubicBezTo>
                  <a:cubicBezTo>
                    <a:pt x="84" y="4"/>
                    <a:pt x="83" y="4"/>
                    <a:pt x="83" y="3"/>
                  </a:cubicBezTo>
                  <a:cubicBezTo>
                    <a:pt x="82" y="0"/>
                    <a:pt x="78" y="0"/>
                    <a:pt x="78" y="3"/>
                  </a:cubicBezTo>
                  <a:cubicBezTo>
                    <a:pt x="78" y="4"/>
                    <a:pt x="78" y="4"/>
                    <a:pt x="79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42" y="29"/>
                    <a:pt x="10" y="54"/>
                    <a:pt x="5" y="95"/>
                  </a:cubicBezTo>
                  <a:cubicBezTo>
                    <a:pt x="3" y="112"/>
                    <a:pt x="1" y="131"/>
                    <a:pt x="0" y="150"/>
                  </a:cubicBezTo>
                  <a:cubicBezTo>
                    <a:pt x="18" y="133"/>
                    <a:pt x="40" y="127"/>
                    <a:pt x="57" y="150"/>
                  </a:cubicBezTo>
                  <a:cubicBezTo>
                    <a:pt x="71" y="168"/>
                    <a:pt x="74" y="194"/>
                    <a:pt x="77" y="216"/>
                  </a:cubicBezTo>
                  <a:cubicBezTo>
                    <a:pt x="80" y="244"/>
                    <a:pt x="87" y="272"/>
                    <a:pt x="90" y="299"/>
                  </a:cubicBezTo>
                  <a:cubicBezTo>
                    <a:pt x="91" y="299"/>
                    <a:pt x="91" y="299"/>
                    <a:pt x="92" y="299"/>
                  </a:cubicBezTo>
                  <a:cubicBezTo>
                    <a:pt x="110" y="293"/>
                    <a:pt x="107" y="270"/>
                    <a:pt x="108" y="255"/>
                  </a:cubicBezTo>
                  <a:cubicBezTo>
                    <a:pt x="108" y="230"/>
                    <a:pt x="106" y="205"/>
                    <a:pt x="102" y="179"/>
                  </a:cubicBezTo>
                </a:path>
              </a:pathLst>
            </a:custGeom>
            <a:solidFill>
              <a:srgbClr val="B71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7" name="iṥlidè">
              <a:extLst>
                <a:ext uri="{FF2B5EF4-FFF2-40B4-BE49-F238E27FC236}">
                  <a16:creationId xmlns:a16="http://schemas.microsoft.com/office/drawing/2014/main" id="{0CF21021-B7C1-4120-8D04-720FF9FC90B0}"/>
                </a:ext>
              </a:extLst>
            </p:cNvPr>
            <p:cNvSpPr/>
            <p:nvPr/>
          </p:nvSpPr>
          <p:spPr bwMode="auto">
            <a:xfrm>
              <a:off x="4289426" y="2286001"/>
              <a:ext cx="379413" cy="885825"/>
            </a:xfrm>
            <a:custGeom>
              <a:avLst/>
              <a:gdLst>
                <a:gd name="T0" fmla="*/ 99 w 115"/>
                <a:gd name="T1" fmla="*/ 119 h 269"/>
                <a:gd name="T2" fmla="*/ 97 w 115"/>
                <a:gd name="T3" fmla="*/ 118 h 269"/>
                <a:gd name="T4" fmla="*/ 98 w 115"/>
                <a:gd name="T5" fmla="*/ 63 h 269"/>
                <a:gd name="T6" fmla="*/ 101 w 115"/>
                <a:gd name="T7" fmla="*/ 31 h 269"/>
                <a:gd name="T8" fmla="*/ 105 w 115"/>
                <a:gd name="T9" fmla="*/ 7 h 269"/>
                <a:gd name="T10" fmla="*/ 106 w 115"/>
                <a:gd name="T11" fmla="*/ 7 h 269"/>
                <a:gd name="T12" fmla="*/ 103 w 115"/>
                <a:gd name="T13" fmla="*/ 0 h 269"/>
                <a:gd name="T14" fmla="*/ 31 w 115"/>
                <a:gd name="T15" fmla="*/ 60 h 269"/>
                <a:gd name="T16" fmla="*/ 7 w 115"/>
                <a:gd name="T17" fmla="*/ 143 h 269"/>
                <a:gd name="T18" fmla="*/ 0 w 115"/>
                <a:gd name="T19" fmla="*/ 205 h 269"/>
                <a:gd name="T20" fmla="*/ 18 w 115"/>
                <a:gd name="T21" fmla="*/ 254 h 269"/>
                <a:gd name="T22" fmla="*/ 55 w 115"/>
                <a:gd name="T23" fmla="*/ 261 h 269"/>
                <a:gd name="T24" fmla="*/ 84 w 115"/>
                <a:gd name="T25" fmla="*/ 219 h 269"/>
                <a:gd name="T26" fmla="*/ 105 w 115"/>
                <a:gd name="T27" fmla="*/ 156 h 269"/>
                <a:gd name="T28" fmla="*/ 99 w 115"/>
                <a:gd name="T29" fmla="*/ 11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269">
                  <a:moveTo>
                    <a:pt x="99" y="119"/>
                  </a:moveTo>
                  <a:cubicBezTo>
                    <a:pt x="98" y="119"/>
                    <a:pt x="98" y="118"/>
                    <a:pt x="97" y="118"/>
                  </a:cubicBezTo>
                  <a:cubicBezTo>
                    <a:pt x="99" y="100"/>
                    <a:pt x="96" y="81"/>
                    <a:pt x="98" y="63"/>
                  </a:cubicBezTo>
                  <a:cubicBezTo>
                    <a:pt x="99" y="52"/>
                    <a:pt x="100" y="42"/>
                    <a:pt x="101" y="31"/>
                  </a:cubicBezTo>
                  <a:cubicBezTo>
                    <a:pt x="102" y="23"/>
                    <a:pt x="105" y="15"/>
                    <a:pt x="105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58" y="13"/>
                    <a:pt x="44" y="28"/>
                    <a:pt x="31" y="60"/>
                  </a:cubicBezTo>
                  <a:cubicBezTo>
                    <a:pt x="22" y="81"/>
                    <a:pt x="11" y="121"/>
                    <a:pt x="7" y="143"/>
                  </a:cubicBezTo>
                  <a:cubicBezTo>
                    <a:pt x="3" y="165"/>
                    <a:pt x="0" y="182"/>
                    <a:pt x="0" y="205"/>
                  </a:cubicBezTo>
                  <a:cubicBezTo>
                    <a:pt x="0" y="220"/>
                    <a:pt x="7" y="241"/>
                    <a:pt x="18" y="254"/>
                  </a:cubicBezTo>
                  <a:cubicBezTo>
                    <a:pt x="27" y="265"/>
                    <a:pt x="43" y="269"/>
                    <a:pt x="55" y="261"/>
                  </a:cubicBezTo>
                  <a:cubicBezTo>
                    <a:pt x="69" y="252"/>
                    <a:pt x="77" y="233"/>
                    <a:pt x="84" y="219"/>
                  </a:cubicBezTo>
                  <a:cubicBezTo>
                    <a:pt x="93" y="199"/>
                    <a:pt x="99" y="178"/>
                    <a:pt x="105" y="156"/>
                  </a:cubicBezTo>
                  <a:cubicBezTo>
                    <a:pt x="107" y="146"/>
                    <a:pt x="115" y="122"/>
                    <a:pt x="99" y="119"/>
                  </a:cubicBezTo>
                </a:path>
              </a:pathLst>
            </a:custGeom>
            <a:solidFill>
              <a:srgbClr val="E02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8" name="ï$ļîdê">
              <a:extLst>
                <a:ext uri="{FF2B5EF4-FFF2-40B4-BE49-F238E27FC236}">
                  <a16:creationId xmlns:a16="http://schemas.microsoft.com/office/drawing/2014/main" id="{671B3FCB-0C5C-45C5-8980-C1DD96EA1166}"/>
                </a:ext>
              </a:extLst>
            </p:cNvPr>
            <p:cNvSpPr/>
            <p:nvPr/>
          </p:nvSpPr>
          <p:spPr bwMode="auto">
            <a:xfrm>
              <a:off x="4543426" y="2662238"/>
              <a:ext cx="106363" cy="144463"/>
            </a:xfrm>
            <a:custGeom>
              <a:avLst/>
              <a:gdLst>
                <a:gd name="T0" fmla="*/ 6 w 32"/>
                <a:gd name="T1" fmla="*/ 4 h 44"/>
                <a:gd name="T2" fmla="*/ 3 w 32"/>
                <a:gd name="T3" fmla="*/ 5 h 44"/>
                <a:gd name="T4" fmla="*/ 0 w 32"/>
                <a:gd name="T5" fmla="*/ 10 h 44"/>
                <a:gd name="T6" fmla="*/ 2 w 32"/>
                <a:gd name="T7" fmla="*/ 26 h 44"/>
                <a:gd name="T8" fmla="*/ 29 w 32"/>
                <a:gd name="T9" fmla="*/ 36 h 44"/>
                <a:gd name="T10" fmla="*/ 32 w 32"/>
                <a:gd name="T11" fmla="*/ 20 h 44"/>
                <a:gd name="T12" fmla="*/ 6 w 32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4">
                  <a:moveTo>
                    <a:pt x="6" y="4"/>
                  </a:moveTo>
                  <a:cubicBezTo>
                    <a:pt x="5" y="5"/>
                    <a:pt x="4" y="5"/>
                    <a:pt x="3" y="5"/>
                  </a:cubicBezTo>
                  <a:cubicBezTo>
                    <a:pt x="2" y="6"/>
                    <a:pt x="1" y="8"/>
                    <a:pt x="0" y="10"/>
                  </a:cubicBezTo>
                  <a:cubicBezTo>
                    <a:pt x="0" y="15"/>
                    <a:pt x="1" y="21"/>
                    <a:pt x="2" y="26"/>
                  </a:cubicBezTo>
                  <a:cubicBezTo>
                    <a:pt x="6" y="35"/>
                    <a:pt x="20" y="44"/>
                    <a:pt x="29" y="36"/>
                  </a:cubicBezTo>
                  <a:cubicBezTo>
                    <a:pt x="30" y="31"/>
                    <a:pt x="32" y="25"/>
                    <a:pt x="32" y="20"/>
                  </a:cubicBezTo>
                  <a:cubicBezTo>
                    <a:pt x="28" y="9"/>
                    <a:pt x="15" y="0"/>
                    <a:pt x="6" y="4"/>
                  </a:cubicBezTo>
                </a:path>
              </a:pathLst>
            </a:custGeom>
            <a:solidFill>
              <a:srgbClr val="BA1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9" name="ïṩlïḑe">
              <a:extLst>
                <a:ext uri="{FF2B5EF4-FFF2-40B4-BE49-F238E27FC236}">
                  <a16:creationId xmlns:a16="http://schemas.microsoft.com/office/drawing/2014/main" id="{08E9DD0B-A0B3-4F6C-A781-E8166FBBB345}"/>
                </a:ext>
              </a:extLst>
            </p:cNvPr>
            <p:cNvSpPr/>
            <p:nvPr/>
          </p:nvSpPr>
          <p:spPr bwMode="auto">
            <a:xfrm>
              <a:off x="4600576" y="2286001"/>
              <a:ext cx="34925" cy="12700"/>
            </a:xfrm>
            <a:custGeom>
              <a:avLst/>
              <a:gdLst>
                <a:gd name="T0" fmla="*/ 9 w 11"/>
                <a:gd name="T1" fmla="*/ 0 h 4"/>
                <a:gd name="T2" fmla="*/ 9 w 11"/>
                <a:gd name="T3" fmla="*/ 0 h 4"/>
                <a:gd name="T4" fmla="*/ 0 w 11"/>
                <a:gd name="T5" fmla="*/ 3 h 4"/>
                <a:gd name="T6" fmla="*/ 6 w 11"/>
                <a:gd name="T7" fmla="*/ 1 h 4"/>
                <a:gd name="T8" fmla="*/ 8 w 11"/>
                <a:gd name="T9" fmla="*/ 1 h 4"/>
                <a:gd name="T10" fmla="*/ 8 w 11"/>
                <a:gd name="T11" fmla="*/ 1 h 4"/>
                <a:gd name="T12" fmla="*/ 9 w 11"/>
                <a:gd name="T13" fmla="*/ 0 h 4"/>
                <a:gd name="T14" fmla="*/ 11 w 11"/>
                <a:gd name="T15" fmla="*/ 4 h 4"/>
                <a:gd name="T16" fmla="*/ 11 w 11"/>
                <a:gd name="T17" fmla="*/ 4 h 4"/>
                <a:gd name="T18" fmla="*/ 9 w 11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2"/>
                    <a:pt x="0" y="3"/>
                  </a:cubicBezTo>
                  <a:cubicBezTo>
                    <a:pt x="2" y="3"/>
                    <a:pt x="4" y="2"/>
                    <a:pt x="6" y="1"/>
                  </a:cubicBezTo>
                  <a:cubicBezTo>
                    <a:pt x="6" y="1"/>
                    <a:pt x="7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0" y="0"/>
                    <a:pt x="9" y="0"/>
                  </a:cubicBezTo>
                </a:path>
              </a:pathLst>
            </a:custGeom>
            <a:solidFill>
              <a:srgbClr val="E78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0" name="î$1iďè">
              <a:extLst>
                <a:ext uri="{FF2B5EF4-FFF2-40B4-BE49-F238E27FC236}">
                  <a16:creationId xmlns:a16="http://schemas.microsoft.com/office/drawing/2014/main" id="{4350A149-3D18-42CF-B2A8-6FC6BE294B71}"/>
                </a:ext>
              </a:extLst>
            </p:cNvPr>
            <p:cNvSpPr/>
            <p:nvPr/>
          </p:nvSpPr>
          <p:spPr bwMode="auto">
            <a:xfrm>
              <a:off x="4635501" y="2298701"/>
              <a:ext cx="4763" cy="11113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1"/>
                    <a:pt x="0" y="0"/>
                  </a:cubicBezTo>
                </a:path>
              </a:pathLst>
            </a:custGeom>
            <a:solidFill>
              <a:srgbClr val="DE5E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1" name="ïs1îḋé">
              <a:extLst>
                <a:ext uri="{FF2B5EF4-FFF2-40B4-BE49-F238E27FC236}">
                  <a16:creationId xmlns:a16="http://schemas.microsoft.com/office/drawing/2014/main" id="{0B386B22-44AD-4622-B09A-B08EFECF65E5}"/>
                </a:ext>
              </a:extLst>
            </p:cNvPr>
            <p:cNvSpPr/>
            <p:nvPr/>
          </p:nvSpPr>
          <p:spPr bwMode="auto">
            <a:xfrm>
              <a:off x="4619626" y="2289176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08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2" name="îSḻíḑe">
              <a:extLst>
                <a:ext uri="{FF2B5EF4-FFF2-40B4-BE49-F238E27FC236}">
                  <a16:creationId xmlns:a16="http://schemas.microsoft.com/office/drawing/2014/main" id="{EEB65EC0-6C72-41C0-945F-FA337C45F796}"/>
                </a:ext>
              </a:extLst>
            </p:cNvPr>
            <p:cNvSpPr/>
            <p:nvPr/>
          </p:nvSpPr>
          <p:spPr bwMode="auto">
            <a:xfrm>
              <a:off x="4289426" y="2286001"/>
              <a:ext cx="360363" cy="873125"/>
            </a:xfrm>
            <a:custGeom>
              <a:avLst/>
              <a:gdLst>
                <a:gd name="T0" fmla="*/ 103 w 109"/>
                <a:gd name="T1" fmla="*/ 0 h 265"/>
                <a:gd name="T2" fmla="*/ 102 w 109"/>
                <a:gd name="T3" fmla="*/ 1 h 265"/>
                <a:gd name="T4" fmla="*/ 100 w 109"/>
                <a:gd name="T5" fmla="*/ 1 h 265"/>
                <a:gd name="T6" fmla="*/ 94 w 109"/>
                <a:gd name="T7" fmla="*/ 3 h 265"/>
                <a:gd name="T8" fmla="*/ 93 w 109"/>
                <a:gd name="T9" fmla="*/ 3 h 265"/>
                <a:gd name="T10" fmla="*/ 94 w 109"/>
                <a:gd name="T11" fmla="*/ 47 h 265"/>
                <a:gd name="T12" fmla="*/ 84 w 109"/>
                <a:gd name="T13" fmla="*/ 105 h 265"/>
                <a:gd name="T14" fmla="*/ 70 w 109"/>
                <a:gd name="T15" fmla="*/ 125 h 265"/>
                <a:gd name="T16" fmla="*/ 40 w 109"/>
                <a:gd name="T17" fmla="*/ 168 h 265"/>
                <a:gd name="T18" fmla="*/ 43 w 109"/>
                <a:gd name="T19" fmla="*/ 164 h 265"/>
                <a:gd name="T20" fmla="*/ 46 w 109"/>
                <a:gd name="T21" fmla="*/ 162 h 265"/>
                <a:gd name="T22" fmla="*/ 50 w 109"/>
                <a:gd name="T23" fmla="*/ 165 h 265"/>
                <a:gd name="T24" fmla="*/ 50 w 109"/>
                <a:gd name="T25" fmla="*/ 171 h 265"/>
                <a:gd name="T26" fmla="*/ 54 w 109"/>
                <a:gd name="T27" fmla="*/ 160 h 265"/>
                <a:gd name="T28" fmla="*/ 54 w 109"/>
                <a:gd name="T29" fmla="*/ 158 h 265"/>
                <a:gd name="T30" fmla="*/ 80 w 109"/>
                <a:gd name="T31" fmla="*/ 119 h 265"/>
                <a:gd name="T32" fmla="*/ 80 w 109"/>
                <a:gd name="T33" fmla="*/ 119 h 265"/>
                <a:gd name="T34" fmla="*/ 80 w 109"/>
                <a:gd name="T35" fmla="*/ 119 h 265"/>
                <a:gd name="T36" fmla="*/ 85 w 109"/>
                <a:gd name="T37" fmla="*/ 118 h 265"/>
                <a:gd name="T38" fmla="*/ 85 w 109"/>
                <a:gd name="T39" fmla="*/ 118 h 265"/>
                <a:gd name="T40" fmla="*/ 88 w 109"/>
                <a:gd name="T41" fmla="*/ 117 h 265"/>
                <a:gd name="T42" fmla="*/ 109 w 109"/>
                <a:gd name="T43" fmla="*/ 134 h 265"/>
                <a:gd name="T44" fmla="*/ 106 w 109"/>
                <a:gd name="T45" fmla="*/ 150 h 265"/>
                <a:gd name="T46" fmla="*/ 98 w 109"/>
                <a:gd name="T47" fmla="*/ 153 h 265"/>
                <a:gd name="T48" fmla="*/ 92 w 109"/>
                <a:gd name="T49" fmla="*/ 183 h 265"/>
                <a:gd name="T50" fmla="*/ 56 w 109"/>
                <a:gd name="T51" fmla="*/ 237 h 265"/>
                <a:gd name="T52" fmla="*/ 46 w 109"/>
                <a:gd name="T53" fmla="*/ 239 h 265"/>
                <a:gd name="T54" fmla="*/ 22 w 109"/>
                <a:gd name="T55" fmla="*/ 221 h 265"/>
                <a:gd name="T56" fmla="*/ 18 w 109"/>
                <a:gd name="T57" fmla="*/ 162 h 265"/>
                <a:gd name="T58" fmla="*/ 25 w 109"/>
                <a:gd name="T59" fmla="*/ 108 h 265"/>
                <a:gd name="T60" fmla="*/ 48 w 109"/>
                <a:gd name="T61" fmla="*/ 30 h 265"/>
                <a:gd name="T62" fmla="*/ 31 w 109"/>
                <a:gd name="T63" fmla="*/ 60 h 265"/>
                <a:gd name="T64" fmla="*/ 31 w 109"/>
                <a:gd name="T65" fmla="*/ 60 h 265"/>
                <a:gd name="T66" fmla="*/ 7 w 109"/>
                <a:gd name="T67" fmla="*/ 143 h 265"/>
                <a:gd name="T68" fmla="*/ 0 w 109"/>
                <a:gd name="T69" fmla="*/ 205 h 265"/>
                <a:gd name="T70" fmla="*/ 0 w 109"/>
                <a:gd name="T71" fmla="*/ 205 h 265"/>
                <a:gd name="T72" fmla="*/ 18 w 109"/>
                <a:gd name="T73" fmla="*/ 254 h 265"/>
                <a:gd name="T74" fmla="*/ 41 w 109"/>
                <a:gd name="T75" fmla="*/ 265 h 265"/>
                <a:gd name="T76" fmla="*/ 55 w 109"/>
                <a:gd name="T77" fmla="*/ 261 h 265"/>
                <a:gd name="T78" fmla="*/ 84 w 109"/>
                <a:gd name="T79" fmla="*/ 219 h 265"/>
                <a:gd name="T80" fmla="*/ 105 w 109"/>
                <a:gd name="T81" fmla="*/ 156 h 265"/>
                <a:gd name="T82" fmla="*/ 109 w 109"/>
                <a:gd name="T83" fmla="*/ 133 h 265"/>
                <a:gd name="T84" fmla="*/ 99 w 109"/>
                <a:gd name="T85" fmla="*/ 119 h 265"/>
                <a:gd name="T86" fmla="*/ 97 w 109"/>
                <a:gd name="T87" fmla="*/ 118 h 265"/>
                <a:gd name="T88" fmla="*/ 97 w 109"/>
                <a:gd name="T89" fmla="*/ 118 h 265"/>
                <a:gd name="T90" fmla="*/ 97 w 109"/>
                <a:gd name="T91" fmla="*/ 118 h 265"/>
                <a:gd name="T92" fmla="*/ 98 w 109"/>
                <a:gd name="T93" fmla="*/ 103 h 265"/>
                <a:gd name="T94" fmla="*/ 97 w 109"/>
                <a:gd name="T95" fmla="*/ 78 h 265"/>
                <a:gd name="T96" fmla="*/ 98 w 109"/>
                <a:gd name="T97" fmla="*/ 63 h 265"/>
                <a:gd name="T98" fmla="*/ 101 w 109"/>
                <a:gd name="T99" fmla="*/ 31 h 265"/>
                <a:gd name="T100" fmla="*/ 105 w 109"/>
                <a:gd name="T101" fmla="*/ 7 h 265"/>
                <a:gd name="T102" fmla="*/ 106 w 109"/>
                <a:gd name="T103" fmla="*/ 7 h 265"/>
                <a:gd name="T104" fmla="*/ 105 w 109"/>
                <a:gd name="T105" fmla="*/ 4 h 265"/>
                <a:gd name="T106" fmla="*/ 103 w 109"/>
                <a:gd name="T10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65">
                  <a:moveTo>
                    <a:pt x="103" y="0"/>
                  </a:moveTo>
                  <a:cubicBezTo>
                    <a:pt x="103" y="1"/>
                    <a:pt x="102" y="1"/>
                    <a:pt x="102" y="1"/>
                  </a:cubicBezTo>
                  <a:cubicBezTo>
                    <a:pt x="101" y="1"/>
                    <a:pt x="101" y="1"/>
                    <a:pt x="100" y="1"/>
                  </a:cubicBezTo>
                  <a:cubicBezTo>
                    <a:pt x="98" y="2"/>
                    <a:pt x="96" y="3"/>
                    <a:pt x="94" y="3"/>
                  </a:cubicBezTo>
                  <a:cubicBezTo>
                    <a:pt x="94" y="3"/>
                    <a:pt x="94" y="3"/>
                    <a:pt x="93" y="3"/>
                  </a:cubicBezTo>
                  <a:cubicBezTo>
                    <a:pt x="98" y="17"/>
                    <a:pt x="96" y="33"/>
                    <a:pt x="94" y="47"/>
                  </a:cubicBezTo>
                  <a:cubicBezTo>
                    <a:pt x="92" y="66"/>
                    <a:pt x="88" y="86"/>
                    <a:pt x="84" y="105"/>
                  </a:cubicBezTo>
                  <a:cubicBezTo>
                    <a:pt x="81" y="115"/>
                    <a:pt x="77" y="119"/>
                    <a:pt x="70" y="125"/>
                  </a:cubicBezTo>
                  <a:cubicBezTo>
                    <a:pt x="56" y="136"/>
                    <a:pt x="45" y="151"/>
                    <a:pt x="40" y="168"/>
                  </a:cubicBezTo>
                  <a:cubicBezTo>
                    <a:pt x="41" y="167"/>
                    <a:pt x="42" y="165"/>
                    <a:pt x="43" y="164"/>
                  </a:cubicBezTo>
                  <a:cubicBezTo>
                    <a:pt x="44" y="163"/>
                    <a:pt x="45" y="162"/>
                    <a:pt x="46" y="162"/>
                  </a:cubicBezTo>
                  <a:cubicBezTo>
                    <a:pt x="48" y="162"/>
                    <a:pt x="49" y="163"/>
                    <a:pt x="50" y="165"/>
                  </a:cubicBezTo>
                  <a:cubicBezTo>
                    <a:pt x="50" y="167"/>
                    <a:pt x="50" y="169"/>
                    <a:pt x="50" y="171"/>
                  </a:cubicBezTo>
                  <a:cubicBezTo>
                    <a:pt x="51" y="167"/>
                    <a:pt x="53" y="164"/>
                    <a:pt x="54" y="160"/>
                  </a:cubicBezTo>
                  <a:cubicBezTo>
                    <a:pt x="54" y="159"/>
                    <a:pt x="54" y="159"/>
                    <a:pt x="54" y="158"/>
                  </a:cubicBezTo>
                  <a:cubicBezTo>
                    <a:pt x="56" y="149"/>
                    <a:pt x="67" y="124"/>
                    <a:pt x="80" y="119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1" y="118"/>
                    <a:pt x="83" y="11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6" y="117"/>
                    <a:pt x="87" y="117"/>
                    <a:pt x="88" y="117"/>
                  </a:cubicBezTo>
                  <a:cubicBezTo>
                    <a:pt x="96" y="117"/>
                    <a:pt x="105" y="125"/>
                    <a:pt x="109" y="134"/>
                  </a:cubicBezTo>
                  <a:cubicBezTo>
                    <a:pt x="109" y="139"/>
                    <a:pt x="107" y="145"/>
                    <a:pt x="106" y="150"/>
                  </a:cubicBezTo>
                  <a:cubicBezTo>
                    <a:pt x="104" y="152"/>
                    <a:pt x="101" y="153"/>
                    <a:pt x="98" y="153"/>
                  </a:cubicBezTo>
                  <a:cubicBezTo>
                    <a:pt x="97" y="165"/>
                    <a:pt x="94" y="177"/>
                    <a:pt x="92" y="183"/>
                  </a:cubicBezTo>
                  <a:cubicBezTo>
                    <a:pt x="87" y="203"/>
                    <a:pt x="77" y="229"/>
                    <a:pt x="56" y="237"/>
                  </a:cubicBezTo>
                  <a:cubicBezTo>
                    <a:pt x="53" y="238"/>
                    <a:pt x="49" y="239"/>
                    <a:pt x="46" y="239"/>
                  </a:cubicBezTo>
                  <a:cubicBezTo>
                    <a:pt x="35" y="239"/>
                    <a:pt x="26" y="232"/>
                    <a:pt x="22" y="221"/>
                  </a:cubicBezTo>
                  <a:cubicBezTo>
                    <a:pt x="15" y="203"/>
                    <a:pt x="16" y="181"/>
                    <a:pt x="18" y="162"/>
                  </a:cubicBezTo>
                  <a:cubicBezTo>
                    <a:pt x="20" y="144"/>
                    <a:pt x="22" y="126"/>
                    <a:pt x="25" y="108"/>
                  </a:cubicBezTo>
                  <a:cubicBezTo>
                    <a:pt x="29" y="82"/>
                    <a:pt x="36" y="55"/>
                    <a:pt x="48" y="30"/>
                  </a:cubicBezTo>
                  <a:cubicBezTo>
                    <a:pt x="41" y="38"/>
                    <a:pt x="36" y="48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2" y="81"/>
                    <a:pt x="11" y="121"/>
                    <a:pt x="7" y="143"/>
                  </a:cubicBezTo>
                  <a:cubicBezTo>
                    <a:pt x="3" y="165"/>
                    <a:pt x="0" y="182"/>
                    <a:pt x="0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21"/>
                    <a:pt x="7" y="241"/>
                    <a:pt x="18" y="254"/>
                  </a:cubicBezTo>
                  <a:cubicBezTo>
                    <a:pt x="24" y="261"/>
                    <a:pt x="32" y="265"/>
                    <a:pt x="41" y="265"/>
                  </a:cubicBezTo>
                  <a:cubicBezTo>
                    <a:pt x="46" y="265"/>
                    <a:pt x="51" y="264"/>
                    <a:pt x="55" y="261"/>
                  </a:cubicBezTo>
                  <a:cubicBezTo>
                    <a:pt x="69" y="252"/>
                    <a:pt x="77" y="233"/>
                    <a:pt x="84" y="219"/>
                  </a:cubicBezTo>
                  <a:cubicBezTo>
                    <a:pt x="93" y="199"/>
                    <a:pt x="99" y="178"/>
                    <a:pt x="105" y="156"/>
                  </a:cubicBezTo>
                  <a:cubicBezTo>
                    <a:pt x="106" y="151"/>
                    <a:pt x="109" y="141"/>
                    <a:pt x="109" y="133"/>
                  </a:cubicBezTo>
                  <a:cubicBezTo>
                    <a:pt x="109" y="126"/>
                    <a:pt x="107" y="120"/>
                    <a:pt x="99" y="119"/>
                  </a:cubicBezTo>
                  <a:cubicBezTo>
                    <a:pt x="98" y="119"/>
                    <a:pt x="98" y="118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4"/>
                    <a:pt x="98" y="108"/>
                    <a:pt x="98" y="103"/>
                  </a:cubicBezTo>
                  <a:cubicBezTo>
                    <a:pt x="98" y="95"/>
                    <a:pt x="97" y="86"/>
                    <a:pt x="97" y="78"/>
                  </a:cubicBezTo>
                  <a:cubicBezTo>
                    <a:pt x="97" y="73"/>
                    <a:pt x="97" y="68"/>
                    <a:pt x="98" y="63"/>
                  </a:cubicBezTo>
                  <a:cubicBezTo>
                    <a:pt x="99" y="52"/>
                    <a:pt x="100" y="42"/>
                    <a:pt x="101" y="31"/>
                  </a:cubicBezTo>
                  <a:cubicBezTo>
                    <a:pt x="102" y="23"/>
                    <a:pt x="105" y="15"/>
                    <a:pt x="105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D8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3" name="iṧḻiďe">
              <a:extLst>
                <a:ext uri="{FF2B5EF4-FFF2-40B4-BE49-F238E27FC236}">
                  <a16:creationId xmlns:a16="http://schemas.microsoft.com/office/drawing/2014/main" id="{0AA48F75-8A98-4C70-A7AE-67F81240770D}"/>
                </a:ext>
              </a:extLst>
            </p:cNvPr>
            <p:cNvSpPr/>
            <p:nvPr/>
          </p:nvSpPr>
          <p:spPr bwMode="auto">
            <a:xfrm>
              <a:off x="4552951" y="2671763"/>
              <a:ext cx="96838" cy="119063"/>
            </a:xfrm>
            <a:custGeom>
              <a:avLst/>
              <a:gdLst>
                <a:gd name="T0" fmla="*/ 0 w 29"/>
                <a:gd name="T1" fmla="*/ 2 h 36"/>
                <a:gd name="T2" fmla="*/ 0 w 29"/>
                <a:gd name="T3" fmla="*/ 2 h 36"/>
                <a:gd name="T4" fmla="*/ 0 w 29"/>
                <a:gd name="T5" fmla="*/ 2 h 36"/>
                <a:gd name="T6" fmla="*/ 0 w 29"/>
                <a:gd name="T7" fmla="*/ 2 h 36"/>
                <a:gd name="T8" fmla="*/ 8 w 29"/>
                <a:gd name="T9" fmla="*/ 0 h 36"/>
                <a:gd name="T10" fmla="*/ 5 w 29"/>
                <a:gd name="T11" fmla="*/ 1 h 36"/>
                <a:gd name="T12" fmla="*/ 9 w 29"/>
                <a:gd name="T13" fmla="*/ 2 h 36"/>
                <a:gd name="T14" fmla="*/ 18 w 29"/>
                <a:gd name="T15" fmla="*/ 36 h 36"/>
                <a:gd name="T16" fmla="*/ 26 w 29"/>
                <a:gd name="T17" fmla="*/ 33 h 36"/>
                <a:gd name="T18" fmla="*/ 29 w 29"/>
                <a:gd name="T19" fmla="*/ 17 h 36"/>
                <a:gd name="T20" fmla="*/ 8 w 2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6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8" y="0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6" y="1"/>
                    <a:pt x="8" y="1"/>
                    <a:pt x="9" y="2"/>
                  </a:cubicBezTo>
                  <a:cubicBezTo>
                    <a:pt x="19" y="6"/>
                    <a:pt x="20" y="21"/>
                    <a:pt x="18" y="36"/>
                  </a:cubicBezTo>
                  <a:cubicBezTo>
                    <a:pt x="21" y="36"/>
                    <a:pt x="24" y="35"/>
                    <a:pt x="26" y="33"/>
                  </a:cubicBezTo>
                  <a:cubicBezTo>
                    <a:pt x="27" y="28"/>
                    <a:pt x="29" y="22"/>
                    <a:pt x="29" y="17"/>
                  </a:cubicBezTo>
                  <a:cubicBezTo>
                    <a:pt x="25" y="8"/>
                    <a:pt x="16" y="0"/>
                    <a:pt x="8" y="0"/>
                  </a:cubicBezTo>
                </a:path>
              </a:pathLst>
            </a:custGeom>
            <a:solidFill>
              <a:srgbClr val="C62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4" name="iŝḻîdé">
              <a:extLst>
                <a:ext uri="{FF2B5EF4-FFF2-40B4-BE49-F238E27FC236}">
                  <a16:creationId xmlns:a16="http://schemas.microsoft.com/office/drawing/2014/main" id="{70665F77-3828-4003-89A3-971B356D37B0}"/>
                </a:ext>
              </a:extLst>
            </p:cNvPr>
            <p:cNvSpPr/>
            <p:nvPr/>
          </p:nvSpPr>
          <p:spPr bwMode="auto">
            <a:xfrm>
              <a:off x="4891088" y="2276476"/>
              <a:ext cx="474663" cy="942975"/>
            </a:xfrm>
            <a:custGeom>
              <a:avLst/>
              <a:gdLst>
                <a:gd name="T0" fmla="*/ 73 w 144"/>
                <a:gd name="T1" fmla="*/ 7 h 286"/>
                <a:gd name="T2" fmla="*/ 71 w 144"/>
                <a:gd name="T3" fmla="*/ 7 h 286"/>
                <a:gd name="T4" fmla="*/ 65 w 144"/>
                <a:gd name="T5" fmla="*/ 2 h 286"/>
                <a:gd name="T6" fmla="*/ 59 w 144"/>
                <a:gd name="T7" fmla="*/ 6 h 286"/>
                <a:gd name="T8" fmla="*/ 42 w 144"/>
                <a:gd name="T9" fmla="*/ 146 h 286"/>
                <a:gd name="T10" fmla="*/ 24 w 144"/>
                <a:gd name="T11" fmla="*/ 135 h 286"/>
                <a:gd name="T12" fmla="*/ 20 w 144"/>
                <a:gd name="T13" fmla="*/ 136 h 286"/>
                <a:gd name="T14" fmla="*/ 2 w 144"/>
                <a:gd name="T15" fmla="*/ 148 h 286"/>
                <a:gd name="T16" fmla="*/ 0 w 144"/>
                <a:gd name="T17" fmla="*/ 152 h 286"/>
                <a:gd name="T18" fmla="*/ 29 w 144"/>
                <a:gd name="T19" fmla="*/ 221 h 286"/>
                <a:gd name="T20" fmla="*/ 60 w 144"/>
                <a:gd name="T21" fmla="*/ 266 h 286"/>
                <a:gd name="T22" fmla="*/ 122 w 144"/>
                <a:gd name="T23" fmla="*/ 235 h 286"/>
                <a:gd name="T24" fmla="*/ 73 w 144"/>
                <a:gd name="T25" fmla="*/ 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286">
                  <a:moveTo>
                    <a:pt x="73" y="7"/>
                  </a:moveTo>
                  <a:cubicBezTo>
                    <a:pt x="73" y="7"/>
                    <a:pt x="72" y="7"/>
                    <a:pt x="71" y="7"/>
                  </a:cubicBezTo>
                  <a:cubicBezTo>
                    <a:pt x="70" y="5"/>
                    <a:pt x="68" y="4"/>
                    <a:pt x="65" y="2"/>
                  </a:cubicBezTo>
                  <a:cubicBezTo>
                    <a:pt x="62" y="0"/>
                    <a:pt x="59" y="3"/>
                    <a:pt x="59" y="6"/>
                  </a:cubicBezTo>
                  <a:cubicBezTo>
                    <a:pt x="54" y="53"/>
                    <a:pt x="48" y="99"/>
                    <a:pt x="42" y="146"/>
                  </a:cubicBezTo>
                  <a:cubicBezTo>
                    <a:pt x="36" y="142"/>
                    <a:pt x="30" y="139"/>
                    <a:pt x="24" y="135"/>
                  </a:cubicBezTo>
                  <a:cubicBezTo>
                    <a:pt x="23" y="134"/>
                    <a:pt x="21" y="135"/>
                    <a:pt x="20" y="136"/>
                  </a:cubicBezTo>
                  <a:cubicBezTo>
                    <a:pt x="14" y="140"/>
                    <a:pt x="9" y="144"/>
                    <a:pt x="2" y="148"/>
                  </a:cubicBezTo>
                  <a:cubicBezTo>
                    <a:pt x="1" y="149"/>
                    <a:pt x="0" y="151"/>
                    <a:pt x="0" y="152"/>
                  </a:cubicBezTo>
                  <a:cubicBezTo>
                    <a:pt x="9" y="175"/>
                    <a:pt x="19" y="198"/>
                    <a:pt x="29" y="221"/>
                  </a:cubicBezTo>
                  <a:cubicBezTo>
                    <a:pt x="36" y="238"/>
                    <a:pt x="44" y="256"/>
                    <a:pt x="60" y="266"/>
                  </a:cubicBezTo>
                  <a:cubicBezTo>
                    <a:pt x="90" y="286"/>
                    <a:pt x="115" y="265"/>
                    <a:pt x="122" y="235"/>
                  </a:cubicBezTo>
                  <a:cubicBezTo>
                    <a:pt x="141" y="161"/>
                    <a:pt x="144" y="56"/>
                    <a:pt x="73" y="7"/>
                  </a:cubicBezTo>
                </a:path>
              </a:pathLst>
            </a:custGeom>
            <a:solidFill>
              <a:srgbClr val="E02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5" name="ïṩľíḍe">
              <a:extLst>
                <a:ext uri="{FF2B5EF4-FFF2-40B4-BE49-F238E27FC236}">
                  <a16:creationId xmlns:a16="http://schemas.microsoft.com/office/drawing/2014/main" id="{9C7821D9-270C-4F86-A6B6-6E8248EBF599}"/>
                </a:ext>
              </a:extLst>
            </p:cNvPr>
            <p:cNvSpPr/>
            <p:nvPr/>
          </p:nvSpPr>
          <p:spPr bwMode="auto">
            <a:xfrm>
              <a:off x="5094288" y="2282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9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6" name="íSļïḋe">
              <a:extLst>
                <a:ext uri="{FF2B5EF4-FFF2-40B4-BE49-F238E27FC236}">
                  <a16:creationId xmlns:a16="http://schemas.microsoft.com/office/drawing/2014/main" id="{E22C8687-613A-400B-8A86-0E671FF5FADC}"/>
                </a:ext>
              </a:extLst>
            </p:cNvPr>
            <p:cNvSpPr/>
            <p:nvPr/>
          </p:nvSpPr>
          <p:spPr bwMode="auto">
            <a:xfrm>
              <a:off x="5029201" y="2395538"/>
              <a:ext cx="42863" cy="352425"/>
            </a:xfrm>
            <a:custGeom>
              <a:avLst/>
              <a:gdLst>
                <a:gd name="T0" fmla="*/ 13 w 13"/>
                <a:gd name="T1" fmla="*/ 1 h 107"/>
                <a:gd name="T2" fmla="*/ 0 w 13"/>
                <a:gd name="T3" fmla="*/ 107 h 107"/>
                <a:gd name="T4" fmla="*/ 0 w 13"/>
                <a:gd name="T5" fmla="*/ 107 h 107"/>
                <a:gd name="T6" fmla="*/ 13 w 13"/>
                <a:gd name="T7" fmla="*/ 1 h 107"/>
                <a:gd name="T8" fmla="*/ 13 w 13"/>
                <a:gd name="T9" fmla="*/ 0 h 107"/>
                <a:gd name="T10" fmla="*/ 13 w 13"/>
                <a:gd name="T11" fmla="*/ 1 h 107"/>
                <a:gd name="T12" fmla="*/ 13 w 13"/>
                <a:gd name="T13" fmla="*/ 0 h 107"/>
                <a:gd name="T14" fmla="*/ 13 w 13"/>
                <a:gd name="T15" fmla="*/ 0 h 107"/>
                <a:gd name="T16" fmla="*/ 13 w 13"/>
                <a:gd name="T17" fmla="*/ 0 h 107"/>
                <a:gd name="T18" fmla="*/ 13 w 13"/>
                <a:gd name="T1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7">
                  <a:moveTo>
                    <a:pt x="13" y="1"/>
                  </a:moveTo>
                  <a:cubicBezTo>
                    <a:pt x="9" y="37"/>
                    <a:pt x="5" y="72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5" y="72"/>
                    <a:pt x="9" y="37"/>
                    <a:pt x="13" y="1"/>
                  </a:cubicBezTo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18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7" name="is1iḓê">
              <a:extLst>
                <a:ext uri="{FF2B5EF4-FFF2-40B4-BE49-F238E27FC236}">
                  <a16:creationId xmlns:a16="http://schemas.microsoft.com/office/drawing/2014/main" id="{47EA73FF-B390-42AF-9A1E-06D8BC6D0BFA}"/>
                </a:ext>
              </a:extLst>
            </p:cNvPr>
            <p:cNvSpPr/>
            <p:nvPr/>
          </p:nvSpPr>
          <p:spPr bwMode="auto">
            <a:xfrm>
              <a:off x="5029201" y="2282826"/>
              <a:ext cx="180975" cy="579438"/>
            </a:xfrm>
            <a:custGeom>
              <a:avLst/>
              <a:gdLst>
                <a:gd name="T0" fmla="*/ 20 w 55"/>
                <a:gd name="T1" fmla="*/ 0 h 176"/>
                <a:gd name="T2" fmla="*/ 17 w 55"/>
                <a:gd name="T3" fmla="*/ 4 h 176"/>
                <a:gd name="T4" fmla="*/ 17 w 55"/>
                <a:gd name="T5" fmla="*/ 4 h 176"/>
                <a:gd name="T6" fmla="*/ 13 w 55"/>
                <a:gd name="T7" fmla="*/ 34 h 176"/>
                <a:gd name="T8" fmla="*/ 13 w 55"/>
                <a:gd name="T9" fmla="*/ 34 h 176"/>
                <a:gd name="T10" fmla="*/ 13 w 55"/>
                <a:gd name="T11" fmla="*/ 34 h 176"/>
                <a:gd name="T12" fmla="*/ 13 w 55"/>
                <a:gd name="T13" fmla="*/ 35 h 176"/>
                <a:gd name="T14" fmla="*/ 13 w 55"/>
                <a:gd name="T15" fmla="*/ 35 h 176"/>
                <a:gd name="T16" fmla="*/ 0 w 55"/>
                <a:gd name="T17" fmla="*/ 141 h 176"/>
                <a:gd name="T18" fmla="*/ 18 w 55"/>
                <a:gd name="T19" fmla="*/ 153 h 176"/>
                <a:gd name="T20" fmla="*/ 37 w 55"/>
                <a:gd name="T21" fmla="*/ 168 h 176"/>
                <a:gd name="T22" fmla="*/ 49 w 55"/>
                <a:gd name="T23" fmla="*/ 174 h 176"/>
                <a:gd name="T24" fmla="*/ 55 w 55"/>
                <a:gd name="T25" fmla="*/ 176 h 176"/>
                <a:gd name="T26" fmla="*/ 53 w 55"/>
                <a:gd name="T27" fmla="*/ 173 h 176"/>
                <a:gd name="T28" fmla="*/ 42 w 55"/>
                <a:gd name="T29" fmla="*/ 166 h 176"/>
                <a:gd name="T30" fmla="*/ 43 w 55"/>
                <a:gd name="T31" fmla="*/ 158 h 176"/>
                <a:gd name="T32" fmla="*/ 33 w 55"/>
                <a:gd name="T33" fmla="*/ 151 h 176"/>
                <a:gd name="T34" fmla="*/ 35 w 55"/>
                <a:gd name="T35" fmla="*/ 133 h 176"/>
                <a:gd name="T36" fmla="*/ 37 w 55"/>
                <a:gd name="T37" fmla="*/ 108 h 176"/>
                <a:gd name="T38" fmla="*/ 45 w 55"/>
                <a:gd name="T39" fmla="*/ 54 h 176"/>
                <a:gd name="T40" fmla="*/ 50 w 55"/>
                <a:gd name="T41" fmla="*/ 35 h 176"/>
                <a:gd name="T42" fmla="*/ 49 w 55"/>
                <a:gd name="T43" fmla="*/ 33 h 176"/>
                <a:gd name="T44" fmla="*/ 18 w 55"/>
                <a:gd name="T45" fmla="*/ 1 h 176"/>
                <a:gd name="T46" fmla="*/ 20 w 55"/>
                <a:gd name="T4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176">
                  <a:moveTo>
                    <a:pt x="20" y="0"/>
                  </a:moveTo>
                  <a:cubicBezTo>
                    <a:pt x="18" y="0"/>
                    <a:pt x="17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14"/>
                    <a:pt x="14" y="2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9" y="71"/>
                    <a:pt x="5" y="106"/>
                    <a:pt x="0" y="141"/>
                  </a:cubicBezTo>
                  <a:cubicBezTo>
                    <a:pt x="6" y="145"/>
                    <a:pt x="12" y="149"/>
                    <a:pt x="18" y="153"/>
                  </a:cubicBezTo>
                  <a:cubicBezTo>
                    <a:pt x="24" y="158"/>
                    <a:pt x="31" y="163"/>
                    <a:pt x="37" y="168"/>
                  </a:cubicBezTo>
                  <a:cubicBezTo>
                    <a:pt x="41" y="170"/>
                    <a:pt x="45" y="172"/>
                    <a:pt x="49" y="174"/>
                  </a:cubicBezTo>
                  <a:cubicBezTo>
                    <a:pt x="50" y="174"/>
                    <a:pt x="54" y="176"/>
                    <a:pt x="55" y="176"/>
                  </a:cubicBezTo>
                  <a:cubicBezTo>
                    <a:pt x="55" y="176"/>
                    <a:pt x="55" y="176"/>
                    <a:pt x="53" y="173"/>
                  </a:cubicBezTo>
                  <a:cubicBezTo>
                    <a:pt x="51" y="170"/>
                    <a:pt x="45" y="169"/>
                    <a:pt x="42" y="166"/>
                  </a:cubicBezTo>
                  <a:cubicBezTo>
                    <a:pt x="38" y="164"/>
                    <a:pt x="39" y="159"/>
                    <a:pt x="43" y="158"/>
                  </a:cubicBezTo>
                  <a:cubicBezTo>
                    <a:pt x="39" y="157"/>
                    <a:pt x="35" y="156"/>
                    <a:pt x="33" y="151"/>
                  </a:cubicBezTo>
                  <a:cubicBezTo>
                    <a:pt x="32" y="147"/>
                    <a:pt x="35" y="138"/>
                    <a:pt x="35" y="133"/>
                  </a:cubicBezTo>
                  <a:cubicBezTo>
                    <a:pt x="36" y="125"/>
                    <a:pt x="37" y="116"/>
                    <a:pt x="37" y="108"/>
                  </a:cubicBezTo>
                  <a:cubicBezTo>
                    <a:pt x="39" y="90"/>
                    <a:pt x="41" y="72"/>
                    <a:pt x="45" y="54"/>
                  </a:cubicBezTo>
                  <a:cubicBezTo>
                    <a:pt x="46" y="48"/>
                    <a:pt x="48" y="41"/>
                    <a:pt x="50" y="35"/>
                  </a:cubicBezTo>
                  <a:cubicBezTo>
                    <a:pt x="50" y="34"/>
                    <a:pt x="49" y="34"/>
                    <a:pt x="49" y="33"/>
                  </a:cubicBezTo>
                  <a:cubicBezTo>
                    <a:pt x="43" y="20"/>
                    <a:pt x="34" y="3"/>
                    <a:pt x="18" y="1"/>
                  </a:cubicBezTo>
                  <a:cubicBezTo>
                    <a:pt x="19" y="1"/>
                    <a:pt x="19" y="0"/>
                    <a:pt x="20" y="0"/>
                  </a:cubicBezTo>
                </a:path>
              </a:pathLst>
            </a:custGeom>
            <a:solidFill>
              <a:srgbClr val="D9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8" name="ïśḻiḑé">
              <a:extLst>
                <a:ext uri="{FF2B5EF4-FFF2-40B4-BE49-F238E27FC236}">
                  <a16:creationId xmlns:a16="http://schemas.microsoft.com/office/drawing/2014/main" id="{03A58BB9-888E-4618-92CD-214BC0A15C6E}"/>
                </a:ext>
              </a:extLst>
            </p:cNvPr>
            <p:cNvSpPr/>
            <p:nvPr/>
          </p:nvSpPr>
          <p:spPr bwMode="auto">
            <a:xfrm>
              <a:off x="5130801" y="2298701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0 h 1"/>
                <a:gd name="T8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89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9" name="iṩľïďe">
              <a:extLst>
                <a:ext uri="{FF2B5EF4-FFF2-40B4-BE49-F238E27FC236}">
                  <a16:creationId xmlns:a16="http://schemas.microsoft.com/office/drawing/2014/main" id="{96128878-DF88-47CC-8841-636228F22DF1}"/>
                </a:ext>
              </a:extLst>
            </p:cNvPr>
            <p:cNvSpPr/>
            <p:nvPr/>
          </p:nvSpPr>
          <p:spPr bwMode="auto">
            <a:xfrm>
              <a:off x="4891088" y="2717801"/>
              <a:ext cx="85725" cy="76200"/>
            </a:xfrm>
            <a:custGeom>
              <a:avLst/>
              <a:gdLst>
                <a:gd name="T0" fmla="*/ 9 w 26"/>
                <a:gd name="T1" fmla="*/ 22 h 23"/>
                <a:gd name="T2" fmla="*/ 19 w 26"/>
                <a:gd name="T3" fmla="*/ 16 h 23"/>
                <a:gd name="T4" fmla="*/ 25 w 26"/>
                <a:gd name="T5" fmla="*/ 5 h 23"/>
                <a:gd name="T6" fmla="*/ 26 w 26"/>
                <a:gd name="T7" fmla="*/ 2 h 23"/>
                <a:gd name="T8" fmla="*/ 24 w 26"/>
                <a:gd name="T9" fmla="*/ 1 h 23"/>
                <a:gd name="T10" fmla="*/ 20 w 26"/>
                <a:gd name="T11" fmla="*/ 2 h 23"/>
                <a:gd name="T12" fmla="*/ 2 w 26"/>
                <a:gd name="T13" fmla="*/ 14 h 23"/>
                <a:gd name="T14" fmla="*/ 0 w 26"/>
                <a:gd name="T15" fmla="*/ 17 h 23"/>
                <a:gd name="T16" fmla="*/ 9 w 26"/>
                <a:gd name="T1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3">
                  <a:moveTo>
                    <a:pt x="9" y="22"/>
                  </a:moveTo>
                  <a:cubicBezTo>
                    <a:pt x="13" y="21"/>
                    <a:pt x="16" y="18"/>
                    <a:pt x="19" y="16"/>
                  </a:cubicBezTo>
                  <a:cubicBezTo>
                    <a:pt x="21" y="13"/>
                    <a:pt x="24" y="9"/>
                    <a:pt x="25" y="5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5" y="2"/>
                    <a:pt x="25" y="1"/>
                    <a:pt x="24" y="1"/>
                  </a:cubicBezTo>
                  <a:cubicBezTo>
                    <a:pt x="23" y="0"/>
                    <a:pt x="21" y="1"/>
                    <a:pt x="20" y="2"/>
                  </a:cubicBezTo>
                  <a:cubicBezTo>
                    <a:pt x="14" y="6"/>
                    <a:pt x="9" y="10"/>
                    <a:pt x="2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1" y="21"/>
                    <a:pt x="4" y="23"/>
                    <a:pt x="9" y="22"/>
                  </a:cubicBezTo>
                </a:path>
              </a:pathLst>
            </a:custGeom>
            <a:solidFill>
              <a:srgbClr val="BA1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0" name="îṡḻîďé">
              <a:extLst>
                <a:ext uri="{FF2B5EF4-FFF2-40B4-BE49-F238E27FC236}">
                  <a16:creationId xmlns:a16="http://schemas.microsoft.com/office/drawing/2014/main" id="{7FD23FAC-F8AC-4A29-B81E-47FB4E5ACC02}"/>
                </a:ext>
              </a:extLst>
            </p:cNvPr>
            <p:cNvSpPr/>
            <p:nvPr/>
          </p:nvSpPr>
          <p:spPr bwMode="auto">
            <a:xfrm>
              <a:off x="5094288" y="2282826"/>
              <a:ext cx="30163" cy="15875"/>
            </a:xfrm>
            <a:custGeom>
              <a:avLst/>
              <a:gdLst>
                <a:gd name="T0" fmla="*/ 1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1 w 9"/>
                <a:gd name="T7" fmla="*/ 0 h 5"/>
                <a:gd name="T8" fmla="*/ 3 w 9"/>
                <a:gd name="T9" fmla="*/ 0 h 5"/>
                <a:gd name="T10" fmla="*/ 9 w 9"/>
                <a:gd name="T11" fmla="*/ 5 h 5"/>
                <a:gd name="T12" fmla="*/ 9 w 9"/>
                <a:gd name="T13" fmla="*/ 5 h 5"/>
                <a:gd name="T14" fmla="*/ 9 w 9"/>
                <a:gd name="T15" fmla="*/ 5 h 5"/>
                <a:gd name="T16" fmla="*/ 9 w 9"/>
                <a:gd name="T17" fmla="*/ 5 h 5"/>
                <a:gd name="T18" fmla="*/ 3 w 9"/>
                <a:gd name="T19" fmla="*/ 0 h 5"/>
                <a:gd name="T20" fmla="*/ 1 w 9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6" y="2"/>
                    <a:pt x="8" y="3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3"/>
                    <a:pt x="6" y="2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E89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1" name="íśļïdé">
              <a:extLst>
                <a:ext uri="{FF2B5EF4-FFF2-40B4-BE49-F238E27FC236}">
                  <a16:creationId xmlns:a16="http://schemas.microsoft.com/office/drawing/2014/main" id="{700EBD5C-F3CD-4B9D-8D90-10032256D716}"/>
                </a:ext>
              </a:extLst>
            </p:cNvPr>
            <p:cNvSpPr/>
            <p:nvPr/>
          </p:nvSpPr>
          <p:spPr bwMode="auto">
            <a:xfrm>
              <a:off x="5094288" y="2282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F6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2" name="îṡļïdé">
              <a:extLst>
                <a:ext uri="{FF2B5EF4-FFF2-40B4-BE49-F238E27FC236}">
                  <a16:creationId xmlns:a16="http://schemas.microsoft.com/office/drawing/2014/main" id="{201F7579-A910-436D-9484-2D0F8D8419AD}"/>
                </a:ext>
              </a:extLst>
            </p:cNvPr>
            <p:cNvSpPr/>
            <p:nvPr/>
          </p:nvSpPr>
          <p:spPr bwMode="auto">
            <a:xfrm>
              <a:off x="5094288" y="2282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F6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3" name="iSḻïḑê">
              <a:extLst>
                <a:ext uri="{FF2B5EF4-FFF2-40B4-BE49-F238E27FC236}">
                  <a16:creationId xmlns:a16="http://schemas.microsoft.com/office/drawing/2014/main" id="{C6AE22ED-469C-4354-9A4A-B1E75613A7BD}"/>
                </a:ext>
              </a:extLst>
            </p:cNvPr>
            <p:cNvSpPr/>
            <p:nvPr/>
          </p:nvSpPr>
          <p:spPr bwMode="auto">
            <a:xfrm>
              <a:off x="5130801" y="2298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9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4" name="îṣḻîḋe">
              <a:extLst>
                <a:ext uri="{FF2B5EF4-FFF2-40B4-BE49-F238E27FC236}">
                  <a16:creationId xmlns:a16="http://schemas.microsoft.com/office/drawing/2014/main" id="{F9964F08-C150-4035-823F-4CE113AF135B}"/>
                </a:ext>
              </a:extLst>
            </p:cNvPr>
            <p:cNvSpPr/>
            <p:nvPr/>
          </p:nvSpPr>
          <p:spPr bwMode="auto">
            <a:xfrm>
              <a:off x="5130801" y="2298701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D9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5" name="îṥ1íḋê">
              <a:extLst>
                <a:ext uri="{FF2B5EF4-FFF2-40B4-BE49-F238E27FC236}">
                  <a16:creationId xmlns:a16="http://schemas.microsoft.com/office/drawing/2014/main" id="{C789F86C-6BC8-42D3-86F3-3313E4762967}"/>
                </a:ext>
              </a:extLst>
            </p:cNvPr>
            <p:cNvSpPr/>
            <p:nvPr/>
          </p:nvSpPr>
          <p:spPr bwMode="auto">
            <a:xfrm>
              <a:off x="4891088" y="2763838"/>
              <a:ext cx="85725" cy="217488"/>
            </a:xfrm>
            <a:custGeom>
              <a:avLst/>
              <a:gdLst>
                <a:gd name="T0" fmla="*/ 2 w 26"/>
                <a:gd name="T1" fmla="*/ 0 h 66"/>
                <a:gd name="T2" fmla="*/ 0 w 26"/>
                <a:gd name="T3" fmla="*/ 4 h 66"/>
                <a:gd name="T4" fmla="*/ 26 w 26"/>
                <a:gd name="T5" fmla="*/ 66 h 66"/>
                <a:gd name="T6" fmla="*/ 0 w 26"/>
                <a:gd name="T7" fmla="*/ 4 h 66"/>
                <a:gd name="T8" fmla="*/ 2 w 26"/>
                <a:gd name="T9" fmla="*/ 0 h 66"/>
                <a:gd name="T10" fmla="*/ 2 w 26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66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8" y="25"/>
                    <a:pt x="17" y="46"/>
                    <a:pt x="26" y="66"/>
                  </a:cubicBezTo>
                  <a:cubicBezTo>
                    <a:pt x="17" y="46"/>
                    <a:pt x="8" y="25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18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6" name="iṥlíḓé">
              <a:extLst>
                <a:ext uri="{FF2B5EF4-FFF2-40B4-BE49-F238E27FC236}">
                  <a16:creationId xmlns:a16="http://schemas.microsoft.com/office/drawing/2014/main" id="{301F359D-84DD-456E-9E6E-0E658D7FF83F}"/>
                </a:ext>
              </a:extLst>
            </p:cNvPr>
            <p:cNvSpPr/>
            <p:nvPr/>
          </p:nvSpPr>
          <p:spPr bwMode="auto">
            <a:xfrm>
              <a:off x="4891088" y="2301876"/>
              <a:ext cx="441325" cy="877888"/>
            </a:xfrm>
            <a:custGeom>
              <a:avLst/>
              <a:gdLst>
                <a:gd name="T0" fmla="*/ 73 w 134"/>
                <a:gd name="T1" fmla="*/ 0 h 266"/>
                <a:gd name="T2" fmla="*/ 96 w 134"/>
                <a:gd name="T3" fmla="*/ 19 h 266"/>
                <a:gd name="T4" fmla="*/ 92 w 134"/>
                <a:gd name="T5" fmla="*/ 29 h 266"/>
                <a:gd name="T6" fmla="*/ 107 w 134"/>
                <a:gd name="T7" fmla="*/ 88 h 266"/>
                <a:gd name="T8" fmla="*/ 111 w 134"/>
                <a:gd name="T9" fmla="*/ 146 h 266"/>
                <a:gd name="T10" fmla="*/ 97 w 134"/>
                <a:gd name="T11" fmla="*/ 157 h 266"/>
                <a:gd name="T12" fmla="*/ 91 w 134"/>
                <a:gd name="T13" fmla="*/ 156 h 266"/>
                <a:gd name="T14" fmla="*/ 111 w 134"/>
                <a:gd name="T15" fmla="*/ 176 h 266"/>
                <a:gd name="T16" fmla="*/ 107 w 134"/>
                <a:gd name="T17" fmla="*/ 181 h 266"/>
                <a:gd name="T18" fmla="*/ 104 w 134"/>
                <a:gd name="T19" fmla="*/ 180 h 266"/>
                <a:gd name="T20" fmla="*/ 72 w 134"/>
                <a:gd name="T21" fmla="*/ 159 h 266"/>
                <a:gd name="T22" fmla="*/ 84 w 134"/>
                <a:gd name="T23" fmla="*/ 171 h 266"/>
                <a:gd name="T24" fmla="*/ 107 w 134"/>
                <a:gd name="T25" fmla="*/ 224 h 266"/>
                <a:gd name="T26" fmla="*/ 94 w 134"/>
                <a:gd name="T27" fmla="*/ 233 h 266"/>
                <a:gd name="T28" fmla="*/ 59 w 134"/>
                <a:gd name="T29" fmla="*/ 214 h 266"/>
                <a:gd name="T30" fmla="*/ 26 w 134"/>
                <a:gd name="T31" fmla="*/ 173 h 266"/>
                <a:gd name="T32" fmla="*/ 9 w 134"/>
                <a:gd name="T33" fmla="*/ 148 h 266"/>
                <a:gd name="T34" fmla="*/ 7 w 134"/>
                <a:gd name="T35" fmla="*/ 148 h 266"/>
                <a:gd name="T36" fmla="*/ 0 w 134"/>
                <a:gd name="T37" fmla="*/ 143 h 266"/>
                <a:gd name="T38" fmla="*/ 2 w 134"/>
                <a:gd name="T39" fmla="*/ 140 h 266"/>
                <a:gd name="T40" fmla="*/ 0 w 134"/>
                <a:gd name="T41" fmla="*/ 144 h 266"/>
                <a:gd name="T42" fmla="*/ 26 w 134"/>
                <a:gd name="T43" fmla="*/ 206 h 266"/>
                <a:gd name="T44" fmla="*/ 29 w 134"/>
                <a:gd name="T45" fmla="*/ 213 h 266"/>
                <a:gd name="T46" fmla="*/ 60 w 134"/>
                <a:gd name="T47" fmla="*/ 258 h 266"/>
                <a:gd name="T48" fmla="*/ 83 w 134"/>
                <a:gd name="T49" fmla="*/ 266 h 266"/>
                <a:gd name="T50" fmla="*/ 122 w 134"/>
                <a:gd name="T51" fmla="*/ 227 h 266"/>
                <a:gd name="T52" fmla="*/ 134 w 134"/>
                <a:gd name="T53" fmla="*/ 140 h 266"/>
                <a:gd name="T54" fmla="*/ 73 w 134"/>
                <a:gd name="T5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4" h="266">
                  <a:moveTo>
                    <a:pt x="73" y="0"/>
                  </a:moveTo>
                  <a:cubicBezTo>
                    <a:pt x="82" y="5"/>
                    <a:pt x="89" y="12"/>
                    <a:pt x="96" y="19"/>
                  </a:cubicBezTo>
                  <a:cubicBezTo>
                    <a:pt x="94" y="22"/>
                    <a:pt x="93" y="25"/>
                    <a:pt x="92" y="29"/>
                  </a:cubicBezTo>
                  <a:cubicBezTo>
                    <a:pt x="100" y="47"/>
                    <a:pt x="104" y="68"/>
                    <a:pt x="107" y="88"/>
                  </a:cubicBezTo>
                  <a:cubicBezTo>
                    <a:pt x="110" y="106"/>
                    <a:pt x="116" y="128"/>
                    <a:pt x="111" y="146"/>
                  </a:cubicBezTo>
                  <a:cubicBezTo>
                    <a:pt x="109" y="154"/>
                    <a:pt x="104" y="157"/>
                    <a:pt x="97" y="157"/>
                  </a:cubicBezTo>
                  <a:cubicBezTo>
                    <a:pt x="95" y="157"/>
                    <a:pt x="93" y="157"/>
                    <a:pt x="91" y="156"/>
                  </a:cubicBezTo>
                  <a:cubicBezTo>
                    <a:pt x="99" y="160"/>
                    <a:pt x="107" y="166"/>
                    <a:pt x="111" y="176"/>
                  </a:cubicBezTo>
                  <a:cubicBezTo>
                    <a:pt x="112" y="179"/>
                    <a:pt x="109" y="181"/>
                    <a:pt x="107" y="181"/>
                  </a:cubicBezTo>
                  <a:cubicBezTo>
                    <a:pt x="106" y="181"/>
                    <a:pt x="105" y="180"/>
                    <a:pt x="104" y="180"/>
                  </a:cubicBezTo>
                  <a:cubicBezTo>
                    <a:pt x="95" y="173"/>
                    <a:pt x="83" y="167"/>
                    <a:pt x="72" y="159"/>
                  </a:cubicBezTo>
                  <a:cubicBezTo>
                    <a:pt x="76" y="163"/>
                    <a:pt x="80" y="167"/>
                    <a:pt x="84" y="171"/>
                  </a:cubicBezTo>
                  <a:cubicBezTo>
                    <a:pt x="94" y="183"/>
                    <a:pt x="116" y="207"/>
                    <a:pt x="107" y="224"/>
                  </a:cubicBezTo>
                  <a:cubicBezTo>
                    <a:pt x="104" y="231"/>
                    <a:pt x="99" y="233"/>
                    <a:pt x="94" y="233"/>
                  </a:cubicBezTo>
                  <a:cubicBezTo>
                    <a:pt x="82" y="233"/>
                    <a:pt x="66" y="220"/>
                    <a:pt x="59" y="214"/>
                  </a:cubicBezTo>
                  <a:cubicBezTo>
                    <a:pt x="46" y="201"/>
                    <a:pt x="36" y="187"/>
                    <a:pt x="26" y="173"/>
                  </a:cubicBezTo>
                  <a:cubicBezTo>
                    <a:pt x="21" y="164"/>
                    <a:pt x="14" y="156"/>
                    <a:pt x="9" y="148"/>
                  </a:cubicBezTo>
                  <a:cubicBezTo>
                    <a:pt x="8" y="148"/>
                    <a:pt x="7" y="148"/>
                    <a:pt x="7" y="148"/>
                  </a:cubicBezTo>
                  <a:cubicBezTo>
                    <a:pt x="3" y="148"/>
                    <a:pt x="1" y="146"/>
                    <a:pt x="0" y="143"/>
                  </a:cubicBezTo>
                  <a:cubicBezTo>
                    <a:pt x="0" y="142"/>
                    <a:pt x="1" y="141"/>
                    <a:pt x="2" y="140"/>
                  </a:cubicBezTo>
                  <a:cubicBezTo>
                    <a:pt x="1" y="141"/>
                    <a:pt x="0" y="143"/>
                    <a:pt x="0" y="144"/>
                  </a:cubicBezTo>
                  <a:cubicBezTo>
                    <a:pt x="8" y="165"/>
                    <a:pt x="17" y="186"/>
                    <a:pt x="26" y="206"/>
                  </a:cubicBezTo>
                  <a:cubicBezTo>
                    <a:pt x="27" y="208"/>
                    <a:pt x="28" y="210"/>
                    <a:pt x="29" y="213"/>
                  </a:cubicBezTo>
                  <a:cubicBezTo>
                    <a:pt x="36" y="230"/>
                    <a:pt x="44" y="248"/>
                    <a:pt x="60" y="258"/>
                  </a:cubicBezTo>
                  <a:cubicBezTo>
                    <a:pt x="68" y="264"/>
                    <a:pt x="76" y="266"/>
                    <a:pt x="83" y="266"/>
                  </a:cubicBezTo>
                  <a:cubicBezTo>
                    <a:pt x="102" y="266"/>
                    <a:pt x="117" y="249"/>
                    <a:pt x="122" y="227"/>
                  </a:cubicBezTo>
                  <a:cubicBezTo>
                    <a:pt x="129" y="201"/>
                    <a:pt x="134" y="170"/>
                    <a:pt x="134" y="140"/>
                  </a:cubicBezTo>
                  <a:cubicBezTo>
                    <a:pt x="134" y="86"/>
                    <a:pt x="119" y="31"/>
                    <a:pt x="73" y="0"/>
                  </a:cubicBezTo>
                </a:path>
              </a:pathLst>
            </a:custGeom>
            <a:solidFill>
              <a:srgbClr val="D9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7" name="íS1íḑè">
              <a:extLst>
                <a:ext uri="{FF2B5EF4-FFF2-40B4-BE49-F238E27FC236}">
                  <a16:creationId xmlns:a16="http://schemas.microsoft.com/office/drawing/2014/main" id="{60840685-7677-48D6-B122-1FA15D16CDD3}"/>
                </a:ext>
              </a:extLst>
            </p:cNvPr>
            <p:cNvSpPr/>
            <p:nvPr/>
          </p:nvSpPr>
          <p:spPr bwMode="auto">
            <a:xfrm>
              <a:off x="5124451" y="2298701"/>
              <a:ext cx="6350" cy="0"/>
            </a:xfrm>
            <a:custGeom>
              <a:avLst/>
              <a:gdLst>
                <a:gd name="T0" fmla="*/ 1 w 2"/>
                <a:gd name="T1" fmla="*/ 0 w 2"/>
                <a:gd name="T2" fmla="*/ 1 w 2"/>
                <a:gd name="T3" fmla="*/ 2 w 2"/>
                <a:gd name="T4" fmla="*/ 2 w 2"/>
                <a:gd name="T5" fmla="*/ 2 w 2"/>
                <a:gd name="T6" fmla="*/ 2 w 2"/>
                <a:gd name="T7" fmla="*/ 2 w 2"/>
                <a:gd name="T8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DD5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8" name="iṡľîḑê">
              <a:extLst>
                <a:ext uri="{FF2B5EF4-FFF2-40B4-BE49-F238E27FC236}">
                  <a16:creationId xmlns:a16="http://schemas.microsoft.com/office/drawing/2014/main" id="{850DC561-49C6-482F-98E4-314F4D05316E}"/>
                </a:ext>
              </a:extLst>
            </p:cNvPr>
            <p:cNvSpPr/>
            <p:nvPr/>
          </p:nvSpPr>
          <p:spPr bwMode="auto">
            <a:xfrm>
              <a:off x="5087938" y="2282826"/>
              <a:ext cx="119063" cy="115888"/>
            </a:xfrm>
            <a:custGeom>
              <a:avLst/>
              <a:gdLst>
                <a:gd name="T0" fmla="*/ 3 w 36"/>
                <a:gd name="T1" fmla="*/ 0 h 35"/>
                <a:gd name="T2" fmla="*/ 2 w 36"/>
                <a:gd name="T3" fmla="*/ 0 h 35"/>
                <a:gd name="T4" fmla="*/ 2 w 36"/>
                <a:gd name="T5" fmla="*/ 0 h 35"/>
                <a:gd name="T6" fmla="*/ 2 w 36"/>
                <a:gd name="T7" fmla="*/ 0 h 35"/>
                <a:gd name="T8" fmla="*/ 2 w 36"/>
                <a:gd name="T9" fmla="*/ 0 h 35"/>
                <a:gd name="T10" fmla="*/ 2 w 36"/>
                <a:gd name="T11" fmla="*/ 0 h 35"/>
                <a:gd name="T12" fmla="*/ 2 w 36"/>
                <a:gd name="T13" fmla="*/ 0 h 35"/>
                <a:gd name="T14" fmla="*/ 2 w 36"/>
                <a:gd name="T15" fmla="*/ 0 h 35"/>
                <a:gd name="T16" fmla="*/ 2 w 36"/>
                <a:gd name="T17" fmla="*/ 0 h 35"/>
                <a:gd name="T18" fmla="*/ 0 w 36"/>
                <a:gd name="T19" fmla="*/ 1 h 35"/>
                <a:gd name="T20" fmla="*/ 31 w 36"/>
                <a:gd name="T21" fmla="*/ 33 h 35"/>
                <a:gd name="T22" fmla="*/ 32 w 36"/>
                <a:gd name="T23" fmla="*/ 35 h 35"/>
                <a:gd name="T24" fmla="*/ 36 w 36"/>
                <a:gd name="T25" fmla="*/ 25 h 35"/>
                <a:gd name="T26" fmla="*/ 13 w 36"/>
                <a:gd name="T27" fmla="*/ 6 h 35"/>
                <a:gd name="T28" fmla="*/ 13 w 36"/>
                <a:gd name="T29" fmla="*/ 6 h 35"/>
                <a:gd name="T30" fmla="*/ 13 w 36"/>
                <a:gd name="T31" fmla="*/ 5 h 35"/>
                <a:gd name="T32" fmla="*/ 13 w 36"/>
                <a:gd name="T33" fmla="*/ 5 h 35"/>
                <a:gd name="T34" fmla="*/ 13 w 36"/>
                <a:gd name="T35" fmla="*/ 5 h 35"/>
                <a:gd name="T36" fmla="*/ 13 w 36"/>
                <a:gd name="T37" fmla="*/ 5 h 35"/>
                <a:gd name="T38" fmla="*/ 12 w 36"/>
                <a:gd name="T39" fmla="*/ 5 h 35"/>
                <a:gd name="T40" fmla="*/ 11 w 36"/>
                <a:gd name="T41" fmla="*/ 5 h 35"/>
                <a:gd name="T42" fmla="*/ 11 w 36"/>
                <a:gd name="T43" fmla="*/ 5 h 35"/>
                <a:gd name="T44" fmla="*/ 11 w 36"/>
                <a:gd name="T45" fmla="*/ 5 h 35"/>
                <a:gd name="T46" fmla="*/ 5 w 36"/>
                <a:gd name="T47" fmla="*/ 0 h 35"/>
                <a:gd name="T48" fmla="*/ 3 w 36"/>
                <a:gd name="T4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5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6" y="3"/>
                    <a:pt x="25" y="20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cubicBezTo>
                    <a:pt x="33" y="31"/>
                    <a:pt x="34" y="28"/>
                    <a:pt x="36" y="25"/>
                  </a:cubicBezTo>
                  <a:cubicBezTo>
                    <a:pt x="29" y="18"/>
                    <a:pt x="22" y="11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8" y="2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rgbClr val="D52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9" name="íṣḷiďe">
              <a:extLst>
                <a:ext uri="{FF2B5EF4-FFF2-40B4-BE49-F238E27FC236}">
                  <a16:creationId xmlns:a16="http://schemas.microsoft.com/office/drawing/2014/main" id="{7A025CC2-1F97-44D0-AA99-A98F69C33386}"/>
                </a:ext>
              </a:extLst>
            </p:cNvPr>
            <p:cNvSpPr/>
            <p:nvPr/>
          </p:nvSpPr>
          <p:spPr bwMode="auto">
            <a:xfrm>
              <a:off x="4897438" y="2760663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0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18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0" name="ïṣ1îḋé">
              <a:extLst>
                <a:ext uri="{FF2B5EF4-FFF2-40B4-BE49-F238E27FC236}">
                  <a16:creationId xmlns:a16="http://schemas.microsoft.com/office/drawing/2014/main" id="{CEFE3376-EAFD-4B1E-AE70-1C91BD908FE6}"/>
                </a:ext>
              </a:extLst>
            </p:cNvPr>
            <p:cNvSpPr/>
            <p:nvPr/>
          </p:nvSpPr>
          <p:spPr bwMode="auto">
            <a:xfrm>
              <a:off x="4897438" y="2763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9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1" name="ís1ïḓé">
              <a:extLst>
                <a:ext uri="{FF2B5EF4-FFF2-40B4-BE49-F238E27FC236}">
                  <a16:creationId xmlns:a16="http://schemas.microsoft.com/office/drawing/2014/main" id="{9ECF7A07-D716-413C-8CDB-458C86C53DF5}"/>
                </a:ext>
              </a:extLst>
            </p:cNvPr>
            <p:cNvSpPr/>
            <p:nvPr/>
          </p:nvSpPr>
          <p:spPr bwMode="auto">
            <a:xfrm>
              <a:off x="4897438" y="2763838"/>
              <a:ext cx="1588" cy="1588"/>
            </a:xfrm>
            <a:prstGeom prst="ellipse">
              <a:avLst/>
            </a:prstGeom>
            <a:solidFill>
              <a:srgbClr val="E18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2" name="îšlíḍé">
              <a:extLst>
                <a:ext uri="{FF2B5EF4-FFF2-40B4-BE49-F238E27FC236}">
                  <a16:creationId xmlns:a16="http://schemas.microsoft.com/office/drawing/2014/main" id="{D2982B8A-A366-415D-B3C5-F56F0394F602}"/>
                </a:ext>
              </a:extLst>
            </p:cNvPr>
            <p:cNvSpPr/>
            <p:nvPr/>
          </p:nvSpPr>
          <p:spPr bwMode="auto">
            <a:xfrm>
              <a:off x="4891088" y="2760663"/>
              <a:ext cx="28575" cy="30163"/>
            </a:xfrm>
            <a:custGeom>
              <a:avLst/>
              <a:gdLst>
                <a:gd name="T0" fmla="*/ 4 w 9"/>
                <a:gd name="T1" fmla="*/ 0 h 9"/>
                <a:gd name="T2" fmla="*/ 2 w 9"/>
                <a:gd name="T3" fmla="*/ 1 h 9"/>
                <a:gd name="T4" fmla="*/ 2 w 9"/>
                <a:gd name="T5" fmla="*/ 1 h 9"/>
                <a:gd name="T6" fmla="*/ 2 w 9"/>
                <a:gd name="T7" fmla="*/ 1 h 9"/>
                <a:gd name="T8" fmla="*/ 2 w 9"/>
                <a:gd name="T9" fmla="*/ 1 h 9"/>
                <a:gd name="T10" fmla="*/ 2 w 9"/>
                <a:gd name="T11" fmla="*/ 1 h 9"/>
                <a:gd name="T12" fmla="*/ 2 w 9"/>
                <a:gd name="T13" fmla="*/ 1 h 9"/>
                <a:gd name="T14" fmla="*/ 2 w 9"/>
                <a:gd name="T15" fmla="*/ 1 h 9"/>
                <a:gd name="T16" fmla="*/ 2 w 9"/>
                <a:gd name="T17" fmla="*/ 1 h 9"/>
                <a:gd name="T18" fmla="*/ 2 w 9"/>
                <a:gd name="T19" fmla="*/ 1 h 9"/>
                <a:gd name="T20" fmla="*/ 2 w 9"/>
                <a:gd name="T21" fmla="*/ 1 h 9"/>
                <a:gd name="T22" fmla="*/ 0 w 9"/>
                <a:gd name="T23" fmla="*/ 4 h 9"/>
                <a:gd name="T24" fmla="*/ 7 w 9"/>
                <a:gd name="T25" fmla="*/ 9 h 9"/>
                <a:gd name="T26" fmla="*/ 9 w 9"/>
                <a:gd name="T27" fmla="*/ 9 h 9"/>
                <a:gd name="T28" fmla="*/ 4 w 9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1" y="7"/>
                    <a:pt x="3" y="9"/>
                    <a:pt x="7" y="9"/>
                  </a:cubicBezTo>
                  <a:cubicBezTo>
                    <a:pt x="7" y="9"/>
                    <a:pt x="8" y="9"/>
                    <a:pt x="9" y="9"/>
                  </a:cubicBezTo>
                  <a:cubicBezTo>
                    <a:pt x="7" y="6"/>
                    <a:pt x="6" y="3"/>
                    <a:pt x="4" y="0"/>
                  </a:cubicBezTo>
                </a:path>
              </a:pathLst>
            </a:custGeom>
            <a:solidFill>
              <a:srgbClr val="C52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3" name="îṡḻîḑê">
              <a:extLst>
                <a:ext uri="{FF2B5EF4-FFF2-40B4-BE49-F238E27FC236}">
                  <a16:creationId xmlns:a16="http://schemas.microsoft.com/office/drawing/2014/main" id="{1AA10C20-A414-4DDE-A2A9-781955D4B0BA}"/>
                </a:ext>
              </a:extLst>
            </p:cNvPr>
            <p:cNvSpPr/>
            <p:nvPr/>
          </p:nvSpPr>
          <p:spPr bwMode="auto">
            <a:xfrm>
              <a:off x="5029201" y="2730501"/>
              <a:ext cx="30163" cy="39688"/>
            </a:xfrm>
            <a:custGeom>
              <a:avLst/>
              <a:gdLst>
                <a:gd name="T0" fmla="*/ 9 w 9"/>
                <a:gd name="T1" fmla="*/ 12 h 12"/>
                <a:gd name="T2" fmla="*/ 1 w 9"/>
                <a:gd name="T3" fmla="*/ 0 h 12"/>
                <a:gd name="T4" fmla="*/ 0 w 9"/>
                <a:gd name="T5" fmla="*/ 6 h 12"/>
                <a:gd name="T6" fmla="*/ 5 w 9"/>
                <a:gd name="T7" fmla="*/ 10 h 12"/>
                <a:gd name="T8" fmla="*/ 9 w 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9" y="12"/>
                  </a:moveTo>
                  <a:cubicBezTo>
                    <a:pt x="6" y="9"/>
                    <a:pt x="3" y="4"/>
                    <a:pt x="1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2" y="7"/>
                    <a:pt x="3" y="9"/>
                    <a:pt x="5" y="10"/>
                  </a:cubicBezTo>
                  <a:cubicBezTo>
                    <a:pt x="6" y="10"/>
                    <a:pt x="8" y="11"/>
                    <a:pt x="9" y="12"/>
                  </a:cubicBezTo>
                  <a:close/>
                </a:path>
              </a:pathLst>
            </a:custGeom>
            <a:solidFill>
              <a:srgbClr val="D12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4" name="îsḻiďé">
              <a:extLst>
                <a:ext uri="{FF2B5EF4-FFF2-40B4-BE49-F238E27FC236}">
                  <a16:creationId xmlns:a16="http://schemas.microsoft.com/office/drawing/2014/main" id="{3772CECC-FD35-4F7D-A12A-4D60D941C724}"/>
                </a:ext>
              </a:extLst>
            </p:cNvPr>
            <p:cNvSpPr/>
            <p:nvPr/>
          </p:nvSpPr>
          <p:spPr bwMode="auto">
            <a:xfrm>
              <a:off x="4635501" y="3030538"/>
              <a:ext cx="103188" cy="606425"/>
            </a:xfrm>
            <a:custGeom>
              <a:avLst/>
              <a:gdLst>
                <a:gd name="T0" fmla="*/ 29 w 31"/>
                <a:gd name="T1" fmla="*/ 179 h 184"/>
                <a:gd name="T2" fmla="*/ 11 w 31"/>
                <a:gd name="T3" fmla="*/ 138 h 184"/>
                <a:gd name="T4" fmla="*/ 10 w 31"/>
                <a:gd name="T5" fmla="*/ 93 h 184"/>
                <a:gd name="T6" fmla="*/ 22 w 31"/>
                <a:gd name="T7" fmla="*/ 2 h 184"/>
                <a:gd name="T8" fmla="*/ 19 w 31"/>
                <a:gd name="T9" fmla="*/ 2 h 184"/>
                <a:gd name="T10" fmla="*/ 6 w 31"/>
                <a:gd name="T11" fmla="*/ 112 h 184"/>
                <a:gd name="T12" fmla="*/ 27 w 31"/>
                <a:gd name="T13" fmla="*/ 183 h 184"/>
                <a:gd name="T14" fmla="*/ 29 w 31"/>
                <a:gd name="T15" fmla="*/ 17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4">
                  <a:moveTo>
                    <a:pt x="29" y="179"/>
                  </a:moveTo>
                  <a:cubicBezTo>
                    <a:pt x="13" y="170"/>
                    <a:pt x="12" y="155"/>
                    <a:pt x="11" y="138"/>
                  </a:cubicBezTo>
                  <a:cubicBezTo>
                    <a:pt x="10" y="123"/>
                    <a:pt x="10" y="108"/>
                    <a:pt x="10" y="93"/>
                  </a:cubicBezTo>
                  <a:cubicBezTo>
                    <a:pt x="11" y="63"/>
                    <a:pt x="16" y="33"/>
                    <a:pt x="22" y="2"/>
                  </a:cubicBezTo>
                  <a:cubicBezTo>
                    <a:pt x="22" y="1"/>
                    <a:pt x="19" y="0"/>
                    <a:pt x="19" y="2"/>
                  </a:cubicBezTo>
                  <a:cubicBezTo>
                    <a:pt x="10" y="37"/>
                    <a:pt x="6" y="75"/>
                    <a:pt x="6" y="112"/>
                  </a:cubicBezTo>
                  <a:cubicBezTo>
                    <a:pt x="5" y="132"/>
                    <a:pt x="0" y="176"/>
                    <a:pt x="27" y="183"/>
                  </a:cubicBezTo>
                  <a:cubicBezTo>
                    <a:pt x="29" y="184"/>
                    <a:pt x="31" y="181"/>
                    <a:pt x="29" y="179"/>
                  </a:cubicBezTo>
                  <a:close/>
                </a:path>
              </a:pathLst>
            </a:custGeom>
            <a:solidFill>
              <a:srgbClr val="889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5" name="işļïḑe">
              <a:extLst>
                <a:ext uri="{FF2B5EF4-FFF2-40B4-BE49-F238E27FC236}">
                  <a16:creationId xmlns:a16="http://schemas.microsoft.com/office/drawing/2014/main" id="{95CC2372-93F0-4F6A-ACAF-92F3F02F6C3C}"/>
                </a:ext>
              </a:extLst>
            </p:cNvPr>
            <p:cNvSpPr/>
            <p:nvPr/>
          </p:nvSpPr>
          <p:spPr bwMode="auto">
            <a:xfrm>
              <a:off x="4564063" y="3008313"/>
              <a:ext cx="438150" cy="42863"/>
            </a:xfrm>
            <a:custGeom>
              <a:avLst/>
              <a:gdLst>
                <a:gd name="T0" fmla="*/ 131 w 133"/>
                <a:gd name="T1" fmla="*/ 11 h 13"/>
                <a:gd name="T2" fmla="*/ 66 w 133"/>
                <a:gd name="T3" fmla="*/ 2 h 13"/>
                <a:gd name="T4" fmla="*/ 1 w 133"/>
                <a:gd name="T5" fmla="*/ 5 h 13"/>
                <a:gd name="T6" fmla="*/ 1 w 133"/>
                <a:gd name="T7" fmla="*/ 6 h 13"/>
                <a:gd name="T8" fmla="*/ 66 w 133"/>
                <a:gd name="T9" fmla="*/ 6 h 13"/>
                <a:gd name="T10" fmla="*/ 131 w 133"/>
                <a:gd name="T11" fmla="*/ 13 h 13"/>
                <a:gd name="T12" fmla="*/ 131 w 13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3">
                  <a:moveTo>
                    <a:pt x="131" y="11"/>
                  </a:moveTo>
                  <a:cubicBezTo>
                    <a:pt x="110" y="5"/>
                    <a:pt x="88" y="4"/>
                    <a:pt x="66" y="2"/>
                  </a:cubicBezTo>
                  <a:cubicBezTo>
                    <a:pt x="45" y="1"/>
                    <a:pt x="22" y="0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3" y="7"/>
                    <a:pt x="44" y="5"/>
                    <a:pt x="66" y="6"/>
                  </a:cubicBezTo>
                  <a:cubicBezTo>
                    <a:pt x="88" y="7"/>
                    <a:pt x="109" y="11"/>
                    <a:pt x="131" y="13"/>
                  </a:cubicBezTo>
                  <a:cubicBezTo>
                    <a:pt x="132" y="13"/>
                    <a:pt x="133" y="11"/>
                    <a:pt x="131" y="11"/>
                  </a:cubicBezTo>
                  <a:close/>
                </a:path>
              </a:pathLst>
            </a:custGeom>
            <a:solidFill>
              <a:srgbClr val="889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6" name="íšḻîḓè">
              <a:extLst>
                <a:ext uri="{FF2B5EF4-FFF2-40B4-BE49-F238E27FC236}">
                  <a16:creationId xmlns:a16="http://schemas.microsoft.com/office/drawing/2014/main" id="{12CD419C-2B7F-400D-871D-D4D69B0A052D}"/>
                </a:ext>
              </a:extLst>
            </p:cNvPr>
            <p:cNvSpPr/>
            <p:nvPr/>
          </p:nvSpPr>
          <p:spPr bwMode="auto">
            <a:xfrm>
              <a:off x="4741863" y="3541713"/>
              <a:ext cx="125413" cy="125413"/>
            </a:xfrm>
            <a:custGeom>
              <a:avLst/>
              <a:gdLst>
                <a:gd name="T0" fmla="*/ 37 w 38"/>
                <a:gd name="T1" fmla="*/ 3 h 38"/>
                <a:gd name="T2" fmla="*/ 36 w 38"/>
                <a:gd name="T3" fmla="*/ 1 h 38"/>
                <a:gd name="T4" fmla="*/ 1 w 38"/>
                <a:gd name="T5" fmla="*/ 34 h 38"/>
                <a:gd name="T6" fmla="*/ 4 w 38"/>
                <a:gd name="T7" fmla="*/ 36 h 38"/>
                <a:gd name="T8" fmla="*/ 5 w 38"/>
                <a:gd name="T9" fmla="*/ 37 h 38"/>
                <a:gd name="T10" fmla="*/ 21 w 38"/>
                <a:gd name="T11" fmla="*/ 33 h 38"/>
                <a:gd name="T12" fmla="*/ 35 w 38"/>
                <a:gd name="T13" fmla="*/ 29 h 38"/>
                <a:gd name="T14" fmla="*/ 35 w 38"/>
                <a:gd name="T15" fmla="*/ 27 h 38"/>
                <a:gd name="T16" fmla="*/ 19 w 38"/>
                <a:gd name="T17" fmla="*/ 30 h 38"/>
                <a:gd name="T18" fmla="*/ 8 w 38"/>
                <a:gd name="T19" fmla="*/ 33 h 38"/>
                <a:gd name="T20" fmla="*/ 37 w 38"/>
                <a:gd name="T21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8">
                  <a:moveTo>
                    <a:pt x="37" y="3"/>
                  </a:moveTo>
                  <a:cubicBezTo>
                    <a:pt x="38" y="2"/>
                    <a:pt x="37" y="0"/>
                    <a:pt x="36" y="1"/>
                  </a:cubicBezTo>
                  <a:cubicBezTo>
                    <a:pt x="23" y="10"/>
                    <a:pt x="11" y="21"/>
                    <a:pt x="1" y="34"/>
                  </a:cubicBezTo>
                  <a:cubicBezTo>
                    <a:pt x="0" y="36"/>
                    <a:pt x="2" y="38"/>
                    <a:pt x="4" y="36"/>
                  </a:cubicBezTo>
                  <a:cubicBezTo>
                    <a:pt x="4" y="37"/>
                    <a:pt x="5" y="37"/>
                    <a:pt x="5" y="37"/>
                  </a:cubicBezTo>
                  <a:cubicBezTo>
                    <a:pt x="10" y="36"/>
                    <a:pt x="16" y="35"/>
                    <a:pt x="21" y="33"/>
                  </a:cubicBezTo>
                  <a:cubicBezTo>
                    <a:pt x="26" y="32"/>
                    <a:pt x="31" y="31"/>
                    <a:pt x="35" y="29"/>
                  </a:cubicBezTo>
                  <a:cubicBezTo>
                    <a:pt x="36" y="29"/>
                    <a:pt x="36" y="27"/>
                    <a:pt x="35" y="27"/>
                  </a:cubicBezTo>
                  <a:cubicBezTo>
                    <a:pt x="29" y="27"/>
                    <a:pt x="24" y="28"/>
                    <a:pt x="19" y="30"/>
                  </a:cubicBezTo>
                  <a:cubicBezTo>
                    <a:pt x="15" y="31"/>
                    <a:pt x="11" y="31"/>
                    <a:pt x="8" y="33"/>
                  </a:cubicBezTo>
                  <a:cubicBezTo>
                    <a:pt x="18" y="23"/>
                    <a:pt x="28" y="13"/>
                    <a:pt x="37" y="3"/>
                  </a:cubicBezTo>
                  <a:close/>
                </a:path>
              </a:pathLst>
            </a:custGeom>
            <a:solidFill>
              <a:srgbClr val="889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7" name="i$ļïdê">
              <a:extLst>
                <a:ext uri="{FF2B5EF4-FFF2-40B4-BE49-F238E27FC236}">
                  <a16:creationId xmlns:a16="http://schemas.microsoft.com/office/drawing/2014/main" id="{5C1D5FFC-2BA8-47FD-8E1D-4FE64BC30304}"/>
                </a:ext>
              </a:extLst>
            </p:cNvPr>
            <p:cNvSpPr/>
            <p:nvPr/>
          </p:nvSpPr>
          <p:spPr bwMode="auto">
            <a:xfrm>
              <a:off x="4613276" y="3611563"/>
              <a:ext cx="134938" cy="49213"/>
            </a:xfrm>
            <a:custGeom>
              <a:avLst/>
              <a:gdLst>
                <a:gd name="T0" fmla="*/ 39 w 41"/>
                <a:gd name="T1" fmla="*/ 12 h 15"/>
                <a:gd name="T2" fmla="*/ 20 w 41"/>
                <a:gd name="T3" fmla="*/ 5 h 15"/>
                <a:gd name="T4" fmla="*/ 2 w 41"/>
                <a:gd name="T5" fmla="*/ 2 h 15"/>
                <a:gd name="T6" fmla="*/ 1 w 41"/>
                <a:gd name="T7" fmla="*/ 5 h 15"/>
                <a:gd name="T8" fmla="*/ 18 w 41"/>
                <a:gd name="T9" fmla="*/ 12 h 15"/>
                <a:gd name="T10" fmla="*/ 38 w 41"/>
                <a:gd name="T11" fmla="*/ 15 h 15"/>
                <a:gd name="T12" fmla="*/ 39 w 41"/>
                <a:gd name="T1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5">
                  <a:moveTo>
                    <a:pt x="39" y="12"/>
                  </a:moveTo>
                  <a:cubicBezTo>
                    <a:pt x="33" y="9"/>
                    <a:pt x="27" y="7"/>
                    <a:pt x="20" y="5"/>
                  </a:cubicBezTo>
                  <a:cubicBezTo>
                    <a:pt x="14" y="3"/>
                    <a:pt x="8" y="0"/>
                    <a:pt x="2" y="2"/>
                  </a:cubicBezTo>
                  <a:cubicBezTo>
                    <a:pt x="1" y="2"/>
                    <a:pt x="0" y="4"/>
                    <a:pt x="1" y="5"/>
                  </a:cubicBezTo>
                  <a:cubicBezTo>
                    <a:pt x="6" y="9"/>
                    <a:pt x="12" y="10"/>
                    <a:pt x="18" y="12"/>
                  </a:cubicBezTo>
                  <a:cubicBezTo>
                    <a:pt x="25" y="13"/>
                    <a:pt x="31" y="15"/>
                    <a:pt x="38" y="15"/>
                  </a:cubicBezTo>
                  <a:cubicBezTo>
                    <a:pt x="40" y="15"/>
                    <a:pt x="41" y="13"/>
                    <a:pt x="39" y="12"/>
                  </a:cubicBezTo>
                  <a:close/>
                </a:path>
              </a:pathLst>
            </a:custGeom>
            <a:solidFill>
              <a:srgbClr val="889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8" name="îS1iḍé">
              <a:extLst>
                <a:ext uri="{FF2B5EF4-FFF2-40B4-BE49-F238E27FC236}">
                  <a16:creationId xmlns:a16="http://schemas.microsoft.com/office/drawing/2014/main" id="{FEB3A9B5-40EC-4DDC-83B7-3A7852389027}"/>
                </a:ext>
              </a:extLst>
            </p:cNvPr>
            <p:cNvSpPr/>
            <p:nvPr/>
          </p:nvSpPr>
          <p:spPr bwMode="auto">
            <a:xfrm>
              <a:off x="4632326" y="3670301"/>
              <a:ext cx="106363" cy="61913"/>
            </a:xfrm>
            <a:custGeom>
              <a:avLst/>
              <a:gdLst>
                <a:gd name="T0" fmla="*/ 29 w 32"/>
                <a:gd name="T1" fmla="*/ 1 h 19"/>
                <a:gd name="T2" fmla="*/ 1 w 32"/>
                <a:gd name="T3" fmla="*/ 16 h 19"/>
                <a:gd name="T4" fmla="*/ 3 w 32"/>
                <a:gd name="T5" fmla="*/ 18 h 19"/>
                <a:gd name="T6" fmla="*/ 30 w 32"/>
                <a:gd name="T7" fmla="*/ 3 h 19"/>
                <a:gd name="T8" fmla="*/ 29 w 32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">
                  <a:moveTo>
                    <a:pt x="29" y="1"/>
                  </a:moveTo>
                  <a:cubicBezTo>
                    <a:pt x="19" y="3"/>
                    <a:pt x="7" y="8"/>
                    <a:pt x="1" y="16"/>
                  </a:cubicBezTo>
                  <a:cubicBezTo>
                    <a:pt x="0" y="17"/>
                    <a:pt x="1" y="19"/>
                    <a:pt x="3" y="18"/>
                  </a:cubicBezTo>
                  <a:cubicBezTo>
                    <a:pt x="12" y="14"/>
                    <a:pt x="20" y="7"/>
                    <a:pt x="30" y="3"/>
                  </a:cubicBezTo>
                  <a:cubicBezTo>
                    <a:pt x="32" y="3"/>
                    <a:pt x="31" y="0"/>
                    <a:pt x="29" y="1"/>
                  </a:cubicBezTo>
                  <a:close/>
                </a:path>
              </a:pathLst>
            </a:custGeom>
            <a:solidFill>
              <a:srgbClr val="889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9" name="íś1íďe">
              <a:extLst>
                <a:ext uri="{FF2B5EF4-FFF2-40B4-BE49-F238E27FC236}">
                  <a16:creationId xmlns:a16="http://schemas.microsoft.com/office/drawing/2014/main" id="{B28EBB75-134C-4351-B20B-A119D9031F93}"/>
                </a:ext>
              </a:extLst>
            </p:cNvPr>
            <p:cNvSpPr/>
            <p:nvPr/>
          </p:nvSpPr>
          <p:spPr bwMode="auto">
            <a:xfrm>
              <a:off x="4640263" y="2954338"/>
              <a:ext cx="25400" cy="66675"/>
            </a:xfrm>
            <a:custGeom>
              <a:avLst/>
              <a:gdLst>
                <a:gd name="T0" fmla="*/ 2 w 8"/>
                <a:gd name="T1" fmla="*/ 4 h 20"/>
                <a:gd name="T2" fmla="*/ 2 w 8"/>
                <a:gd name="T3" fmla="*/ 19 h 20"/>
                <a:gd name="T4" fmla="*/ 4 w 8"/>
                <a:gd name="T5" fmla="*/ 19 h 20"/>
                <a:gd name="T6" fmla="*/ 7 w 8"/>
                <a:gd name="T7" fmla="*/ 5 h 20"/>
                <a:gd name="T8" fmla="*/ 2 w 8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0">
                  <a:moveTo>
                    <a:pt x="2" y="4"/>
                  </a:moveTo>
                  <a:cubicBezTo>
                    <a:pt x="1" y="8"/>
                    <a:pt x="0" y="14"/>
                    <a:pt x="2" y="19"/>
                  </a:cubicBezTo>
                  <a:cubicBezTo>
                    <a:pt x="3" y="20"/>
                    <a:pt x="4" y="19"/>
                    <a:pt x="4" y="19"/>
                  </a:cubicBezTo>
                  <a:cubicBezTo>
                    <a:pt x="6" y="14"/>
                    <a:pt x="6" y="9"/>
                    <a:pt x="7" y="5"/>
                  </a:cubicBezTo>
                  <a:cubicBezTo>
                    <a:pt x="8" y="2"/>
                    <a:pt x="2" y="0"/>
                    <a:pt x="2" y="4"/>
                  </a:cubicBezTo>
                  <a:close/>
                </a:path>
              </a:pathLst>
            </a:custGeom>
            <a:solidFill>
              <a:srgbClr val="889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0" name="ï$lîḓê">
              <a:extLst>
                <a:ext uri="{FF2B5EF4-FFF2-40B4-BE49-F238E27FC236}">
                  <a16:creationId xmlns:a16="http://schemas.microsoft.com/office/drawing/2014/main" id="{B9A4C6FB-E789-4612-97AB-6C6726249CF3}"/>
                </a:ext>
              </a:extLst>
            </p:cNvPr>
            <p:cNvSpPr/>
            <p:nvPr/>
          </p:nvSpPr>
          <p:spPr bwMode="auto">
            <a:xfrm>
              <a:off x="4986338" y="5153026"/>
              <a:ext cx="168275" cy="115888"/>
            </a:xfrm>
            <a:custGeom>
              <a:avLst/>
              <a:gdLst>
                <a:gd name="T0" fmla="*/ 0 w 51"/>
                <a:gd name="T1" fmla="*/ 4 h 35"/>
                <a:gd name="T2" fmla="*/ 3 w 51"/>
                <a:gd name="T3" fmla="*/ 33 h 35"/>
                <a:gd name="T4" fmla="*/ 45 w 51"/>
                <a:gd name="T5" fmla="*/ 29 h 35"/>
                <a:gd name="T6" fmla="*/ 51 w 51"/>
                <a:gd name="T7" fmla="*/ 0 h 35"/>
                <a:gd name="T8" fmla="*/ 0 w 51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5">
                  <a:moveTo>
                    <a:pt x="0" y="4"/>
                  </a:moveTo>
                  <a:cubicBezTo>
                    <a:pt x="1" y="14"/>
                    <a:pt x="2" y="24"/>
                    <a:pt x="3" y="33"/>
                  </a:cubicBezTo>
                  <a:cubicBezTo>
                    <a:pt x="4" y="35"/>
                    <a:pt x="45" y="29"/>
                    <a:pt x="45" y="29"/>
                  </a:cubicBezTo>
                  <a:cubicBezTo>
                    <a:pt x="46" y="24"/>
                    <a:pt x="48" y="14"/>
                    <a:pt x="51" y="0"/>
                  </a:cubicBezTo>
                  <a:cubicBezTo>
                    <a:pt x="34" y="4"/>
                    <a:pt x="17" y="5"/>
                    <a:pt x="0" y="4"/>
                  </a:cubicBezTo>
                  <a:close/>
                </a:path>
              </a:pathLst>
            </a:custGeom>
            <a:solidFill>
              <a:srgbClr val="ACB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1" name="ïṥliďé">
              <a:extLst>
                <a:ext uri="{FF2B5EF4-FFF2-40B4-BE49-F238E27FC236}">
                  <a16:creationId xmlns:a16="http://schemas.microsoft.com/office/drawing/2014/main" id="{408380EA-C007-4B1E-90E7-2F23864FB035}"/>
                </a:ext>
              </a:extLst>
            </p:cNvPr>
            <p:cNvSpPr/>
            <p:nvPr/>
          </p:nvSpPr>
          <p:spPr bwMode="auto">
            <a:xfrm>
              <a:off x="4711701" y="5162551"/>
              <a:ext cx="185738" cy="92075"/>
            </a:xfrm>
            <a:custGeom>
              <a:avLst/>
              <a:gdLst>
                <a:gd name="T0" fmla="*/ 26 w 56"/>
                <a:gd name="T1" fmla="*/ 4 h 28"/>
                <a:gd name="T2" fmla="*/ 0 w 56"/>
                <a:gd name="T3" fmla="*/ 0 h 28"/>
                <a:gd name="T4" fmla="*/ 2 w 56"/>
                <a:gd name="T5" fmla="*/ 22 h 28"/>
                <a:gd name="T6" fmla="*/ 51 w 56"/>
                <a:gd name="T7" fmla="*/ 27 h 28"/>
                <a:gd name="T8" fmla="*/ 56 w 56"/>
                <a:gd name="T9" fmla="*/ 4 h 28"/>
                <a:gd name="T10" fmla="*/ 26 w 56"/>
                <a:gd name="T11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8">
                  <a:moveTo>
                    <a:pt x="26" y="4"/>
                  </a:moveTo>
                  <a:cubicBezTo>
                    <a:pt x="17" y="4"/>
                    <a:pt x="8" y="4"/>
                    <a:pt x="0" y="0"/>
                  </a:cubicBezTo>
                  <a:cubicBezTo>
                    <a:pt x="1" y="7"/>
                    <a:pt x="1" y="15"/>
                    <a:pt x="2" y="22"/>
                  </a:cubicBezTo>
                  <a:cubicBezTo>
                    <a:pt x="2" y="28"/>
                    <a:pt x="51" y="27"/>
                    <a:pt x="51" y="27"/>
                  </a:cubicBezTo>
                  <a:cubicBezTo>
                    <a:pt x="53" y="19"/>
                    <a:pt x="54" y="12"/>
                    <a:pt x="56" y="4"/>
                  </a:cubicBezTo>
                  <a:cubicBezTo>
                    <a:pt x="46" y="5"/>
                    <a:pt x="36" y="4"/>
                    <a:pt x="26" y="4"/>
                  </a:cubicBezTo>
                  <a:close/>
                </a:path>
              </a:pathLst>
            </a:custGeom>
            <a:solidFill>
              <a:srgbClr val="ACB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2" name="î$ļíḍè">
              <a:extLst>
                <a:ext uri="{FF2B5EF4-FFF2-40B4-BE49-F238E27FC236}">
                  <a16:creationId xmlns:a16="http://schemas.microsoft.com/office/drawing/2014/main" id="{7F9721EC-D65B-4830-A827-4F5E4D3E6C31}"/>
                </a:ext>
              </a:extLst>
            </p:cNvPr>
            <p:cNvSpPr/>
            <p:nvPr/>
          </p:nvSpPr>
          <p:spPr bwMode="auto">
            <a:xfrm>
              <a:off x="5108576" y="2809876"/>
              <a:ext cx="119063" cy="92075"/>
            </a:xfrm>
            <a:custGeom>
              <a:avLst/>
              <a:gdLst>
                <a:gd name="T0" fmla="*/ 36 w 36"/>
                <a:gd name="T1" fmla="*/ 27 h 28"/>
                <a:gd name="T2" fmla="*/ 0 w 36"/>
                <a:gd name="T3" fmla="*/ 0 h 28"/>
                <a:gd name="T4" fmla="*/ 0 w 36"/>
                <a:gd name="T5" fmla="*/ 0 h 28"/>
                <a:gd name="T6" fmla="*/ 35 w 36"/>
                <a:gd name="T7" fmla="*/ 28 h 28"/>
                <a:gd name="T8" fmla="*/ 36 w 36"/>
                <a:gd name="T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36" y="27"/>
                  </a:moveTo>
                  <a:cubicBezTo>
                    <a:pt x="27" y="15"/>
                    <a:pt x="14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9"/>
                    <a:pt x="23" y="19"/>
                    <a:pt x="35" y="28"/>
                  </a:cubicBezTo>
                  <a:cubicBezTo>
                    <a:pt x="35" y="28"/>
                    <a:pt x="36" y="27"/>
                    <a:pt x="36" y="27"/>
                  </a:cubicBezTo>
                  <a:close/>
                </a:path>
              </a:pathLst>
            </a:custGeom>
            <a:solidFill>
              <a:srgbClr val="B71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3" name="iṧ1iḑê">
              <a:extLst>
                <a:ext uri="{FF2B5EF4-FFF2-40B4-BE49-F238E27FC236}">
                  <a16:creationId xmlns:a16="http://schemas.microsoft.com/office/drawing/2014/main" id="{83A67F20-3968-4CBD-A2CC-835DE8714783}"/>
                </a:ext>
              </a:extLst>
            </p:cNvPr>
            <p:cNvSpPr/>
            <p:nvPr/>
          </p:nvSpPr>
          <p:spPr bwMode="auto">
            <a:xfrm>
              <a:off x="5072063" y="2779713"/>
              <a:ext cx="187325" cy="93663"/>
            </a:xfrm>
            <a:custGeom>
              <a:avLst/>
              <a:gdLst>
                <a:gd name="T0" fmla="*/ 56 w 57"/>
                <a:gd name="T1" fmla="*/ 26 h 28"/>
                <a:gd name="T2" fmla="*/ 1 w 57"/>
                <a:gd name="T3" fmla="*/ 2 h 28"/>
                <a:gd name="T4" fmla="*/ 1 w 57"/>
                <a:gd name="T5" fmla="*/ 3 h 28"/>
                <a:gd name="T6" fmla="*/ 28 w 57"/>
                <a:gd name="T7" fmla="*/ 12 h 28"/>
                <a:gd name="T8" fmla="*/ 55 w 57"/>
                <a:gd name="T9" fmla="*/ 27 h 28"/>
                <a:gd name="T10" fmla="*/ 56 w 57"/>
                <a:gd name="T1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8">
                  <a:moveTo>
                    <a:pt x="56" y="26"/>
                  </a:moveTo>
                  <a:cubicBezTo>
                    <a:pt x="43" y="11"/>
                    <a:pt x="21" y="0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0" y="6"/>
                    <a:pt x="19" y="8"/>
                    <a:pt x="28" y="12"/>
                  </a:cubicBezTo>
                  <a:cubicBezTo>
                    <a:pt x="37" y="16"/>
                    <a:pt x="47" y="22"/>
                    <a:pt x="55" y="27"/>
                  </a:cubicBezTo>
                  <a:cubicBezTo>
                    <a:pt x="56" y="28"/>
                    <a:pt x="57" y="27"/>
                    <a:pt x="56" y="26"/>
                  </a:cubicBezTo>
                  <a:close/>
                </a:path>
              </a:pathLst>
            </a:custGeom>
            <a:solidFill>
              <a:srgbClr val="B71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4" name="íšļiḓe">
              <a:extLst>
                <a:ext uri="{FF2B5EF4-FFF2-40B4-BE49-F238E27FC236}">
                  <a16:creationId xmlns:a16="http://schemas.microsoft.com/office/drawing/2014/main" id="{C6F13DA0-B6E0-49FE-A744-BD37EFBDC290}"/>
                </a:ext>
              </a:extLst>
            </p:cNvPr>
            <p:cNvSpPr/>
            <p:nvPr/>
          </p:nvSpPr>
          <p:spPr bwMode="auto">
            <a:xfrm>
              <a:off x="4405313" y="2797176"/>
              <a:ext cx="46038" cy="147638"/>
            </a:xfrm>
            <a:custGeom>
              <a:avLst/>
              <a:gdLst>
                <a:gd name="T0" fmla="*/ 12 w 14"/>
                <a:gd name="T1" fmla="*/ 1 h 45"/>
                <a:gd name="T2" fmla="*/ 4 w 14"/>
                <a:gd name="T3" fmla="*/ 44 h 45"/>
                <a:gd name="T4" fmla="*/ 6 w 14"/>
                <a:gd name="T5" fmla="*/ 44 h 45"/>
                <a:gd name="T6" fmla="*/ 14 w 14"/>
                <a:gd name="T7" fmla="*/ 2 h 45"/>
                <a:gd name="T8" fmla="*/ 12 w 14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5">
                  <a:moveTo>
                    <a:pt x="12" y="1"/>
                  </a:moveTo>
                  <a:cubicBezTo>
                    <a:pt x="4" y="13"/>
                    <a:pt x="0" y="30"/>
                    <a:pt x="4" y="44"/>
                  </a:cubicBezTo>
                  <a:cubicBezTo>
                    <a:pt x="5" y="45"/>
                    <a:pt x="5" y="44"/>
                    <a:pt x="6" y="44"/>
                  </a:cubicBezTo>
                  <a:cubicBezTo>
                    <a:pt x="7" y="29"/>
                    <a:pt x="8" y="16"/>
                    <a:pt x="14" y="2"/>
                  </a:cubicBezTo>
                  <a:cubicBezTo>
                    <a:pt x="14" y="1"/>
                    <a:pt x="12" y="0"/>
                    <a:pt x="12" y="1"/>
                  </a:cubicBezTo>
                  <a:close/>
                </a:path>
              </a:pathLst>
            </a:custGeom>
            <a:solidFill>
              <a:srgbClr val="B71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5" name="isḻïḓé">
              <a:extLst>
                <a:ext uri="{FF2B5EF4-FFF2-40B4-BE49-F238E27FC236}">
                  <a16:creationId xmlns:a16="http://schemas.microsoft.com/office/drawing/2014/main" id="{9DDBAB0A-EFCB-4322-8B5B-1EF0BDC64063}"/>
                </a:ext>
              </a:extLst>
            </p:cNvPr>
            <p:cNvSpPr/>
            <p:nvPr/>
          </p:nvSpPr>
          <p:spPr bwMode="auto">
            <a:xfrm>
              <a:off x="4441826" y="2800351"/>
              <a:ext cx="19050" cy="150813"/>
            </a:xfrm>
            <a:custGeom>
              <a:avLst/>
              <a:gdLst>
                <a:gd name="T0" fmla="*/ 3 w 6"/>
                <a:gd name="T1" fmla="*/ 2 h 46"/>
                <a:gd name="T2" fmla="*/ 3 w 6"/>
                <a:gd name="T3" fmla="*/ 45 h 46"/>
                <a:gd name="T4" fmla="*/ 4 w 6"/>
                <a:gd name="T5" fmla="*/ 45 h 46"/>
                <a:gd name="T6" fmla="*/ 5 w 6"/>
                <a:gd name="T7" fmla="*/ 2 h 46"/>
                <a:gd name="T8" fmla="*/ 3 w 6"/>
                <a:gd name="T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6">
                  <a:moveTo>
                    <a:pt x="3" y="2"/>
                  </a:moveTo>
                  <a:cubicBezTo>
                    <a:pt x="1" y="16"/>
                    <a:pt x="0" y="31"/>
                    <a:pt x="3" y="45"/>
                  </a:cubicBezTo>
                  <a:cubicBezTo>
                    <a:pt x="3" y="46"/>
                    <a:pt x="4" y="46"/>
                    <a:pt x="4" y="45"/>
                  </a:cubicBezTo>
                  <a:cubicBezTo>
                    <a:pt x="6" y="31"/>
                    <a:pt x="5" y="16"/>
                    <a:pt x="5" y="2"/>
                  </a:cubicBezTo>
                  <a:cubicBezTo>
                    <a:pt x="5" y="0"/>
                    <a:pt x="3" y="0"/>
                    <a:pt x="3" y="2"/>
                  </a:cubicBezTo>
                  <a:close/>
                </a:path>
              </a:pathLst>
            </a:custGeom>
            <a:solidFill>
              <a:srgbClr val="B71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6" name="íṥľïďé">
              <a:extLst>
                <a:ext uri="{FF2B5EF4-FFF2-40B4-BE49-F238E27FC236}">
                  <a16:creationId xmlns:a16="http://schemas.microsoft.com/office/drawing/2014/main" id="{D6665344-D694-4F9C-BF34-F9EBA57A4B81}"/>
                </a:ext>
              </a:extLst>
            </p:cNvPr>
            <p:cNvSpPr/>
            <p:nvPr/>
          </p:nvSpPr>
          <p:spPr bwMode="auto">
            <a:xfrm>
              <a:off x="5035551" y="2301876"/>
              <a:ext cx="171450" cy="508000"/>
            </a:xfrm>
            <a:custGeom>
              <a:avLst/>
              <a:gdLst>
                <a:gd name="T0" fmla="*/ 35 w 52"/>
                <a:gd name="T1" fmla="*/ 1 h 154"/>
                <a:gd name="T2" fmla="*/ 10 w 52"/>
                <a:gd name="T3" fmla="*/ 50 h 154"/>
                <a:gd name="T4" fmla="*/ 0 w 52"/>
                <a:gd name="T5" fmla="*/ 139 h 154"/>
                <a:gd name="T6" fmla="*/ 22 w 52"/>
                <a:gd name="T7" fmla="*/ 154 h 154"/>
                <a:gd name="T8" fmla="*/ 25 w 52"/>
                <a:gd name="T9" fmla="*/ 139 h 154"/>
                <a:gd name="T10" fmla="*/ 33 w 52"/>
                <a:gd name="T11" fmla="*/ 72 h 154"/>
                <a:gd name="T12" fmla="*/ 37 w 52"/>
                <a:gd name="T13" fmla="*/ 43 h 154"/>
                <a:gd name="T14" fmla="*/ 52 w 52"/>
                <a:gd name="T15" fmla="*/ 16 h 154"/>
                <a:gd name="T16" fmla="*/ 35 w 52"/>
                <a:gd name="T17" fmla="*/ 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35" y="1"/>
                  </a:moveTo>
                  <a:cubicBezTo>
                    <a:pt x="18" y="7"/>
                    <a:pt x="13" y="32"/>
                    <a:pt x="10" y="50"/>
                  </a:cubicBezTo>
                  <a:cubicBezTo>
                    <a:pt x="5" y="79"/>
                    <a:pt x="0" y="109"/>
                    <a:pt x="0" y="139"/>
                  </a:cubicBezTo>
                  <a:cubicBezTo>
                    <a:pt x="5" y="142"/>
                    <a:pt x="18" y="149"/>
                    <a:pt x="22" y="154"/>
                  </a:cubicBezTo>
                  <a:cubicBezTo>
                    <a:pt x="24" y="151"/>
                    <a:pt x="24" y="145"/>
                    <a:pt x="25" y="139"/>
                  </a:cubicBezTo>
                  <a:cubicBezTo>
                    <a:pt x="27" y="117"/>
                    <a:pt x="30" y="95"/>
                    <a:pt x="33" y="72"/>
                  </a:cubicBezTo>
                  <a:cubicBezTo>
                    <a:pt x="34" y="61"/>
                    <a:pt x="35" y="54"/>
                    <a:pt x="37" y="43"/>
                  </a:cubicBezTo>
                  <a:cubicBezTo>
                    <a:pt x="38" y="34"/>
                    <a:pt x="49" y="22"/>
                    <a:pt x="52" y="16"/>
                  </a:cubicBezTo>
                  <a:cubicBezTo>
                    <a:pt x="52" y="16"/>
                    <a:pt x="37" y="0"/>
                    <a:pt x="35" y="1"/>
                  </a:cubicBezTo>
                  <a:close/>
                </a:path>
              </a:pathLst>
            </a:custGeom>
            <a:solidFill>
              <a:srgbClr val="82B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7" name="îṩlîḍe">
              <a:extLst>
                <a:ext uri="{FF2B5EF4-FFF2-40B4-BE49-F238E27FC236}">
                  <a16:creationId xmlns:a16="http://schemas.microsoft.com/office/drawing/2014/main" id="{02008924-DCCF-4B47-96BF-16D7724D10EC}"/>
                </a:ext>
              </a:extLst>
            </p:cNvPr>
            <p:cNvSpPr/>
            <p:nvPr/>
          </p:nvSpPr>
          <p:spPr bwMode="auto">
            <a:xfrm>
              <a:off x="4484688" y="2306638"/>
              <a:ext cx="85725" cy="444500"/>
            </a:xfrm>
            <a:custGeom>
              <a:avLst/>
              <a:gdLst>
                <a:gd name="T0" fmla="*/ 1 w 26"/>
                <a:gd name="T1" fmla="*/ 135 h 135"/>
                <a:gd name="T2" fmla="*/ 4 w 26"/>
                <a:gd name="T3" fmla="*/ 129 h 135"/>
                <a:gd name="T4" fmla="*/ 20 w 26"/>
                <a:gd name="T5" fmla="*/ 114 h 135"/>
                <a:gd name="T6" fmla="*/ 22 w 26"/>
                <a:gd name="T7" fmla="*/ 112 h 135"/>
                <a:gd name="T8" fmla="*/ 25 w 26"/>
                <a:gd name="T9" fmla="*/ 69 h 135"/>
                <a:gd name="T10" fmla="*/ 23 w 26"/>
                <a:gd name="T11" fmla="*/ 1 h 135"/>
                <a:gd name="T12" fmla="*/ 2 w 26"/>
                <a:gd name="T13" fmla="*/ 12 h 135"/>
                <a:gd name="T14" fmla="*/ 3 w 26"/>
                <a:gd name="T15" fmla="*/ 58 h 135"/>
                <a:gd name="T16" fmla="*/ 1 w 26"/>
                <a:gd name="T1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35">
                  <a:moveTo>
                    <a:pt x="1" y="135"/>
                  </a:moveTo>
                  <a:cubicBezTo>
                    <a:pt x="2" y="133"/>
                    <a:pt x="3" y="131"/>
                    <a:pt x="4" y="129"/>
                  </a:cubicBezTo>
                  <a:cubicBezTo>
                    <a:pt x="8" y="123"/>
                    <a:pt x="13" y="116"/>
                    <a:pt x="20" y="114"/>
                  </a:cubicBezTo>
                  <a:cubicBezTo>
                    <a:pt x="22" y="112"/>
                    <a:pt x="22" y="112"/>
                    <a:pt x="22" y="112"/>
                  </a:cubicBezTo>
                  <a:cubicBezTo>
                    <a:pt x="26" y="98"/>
                    <a:pt x="24" y="84"/>
                    <a:pt x="25" y="69"/>
                  </a:cubicBezTo>
                  <a:cubicBezTo>
                    <a:pt x="25" y="49"/>
                    <a:pt x="20" y="21"/>
                    <a:pt x="23" y="1"/>
                  </a:cubicBezTo>
                  <a:cubicBezTo>
                    <a:pt x="23" y="0"/>
                    <a:pt x="0" y="9"/>
                    <a:pt x="2" y="12"/>
                  </a:cubicBezTo>
                  <a:cubicBezTo>
                    <a:pt x="1" y="26"/>
                    <a:pt x="4" y="44"/>
                    <a:pt x="3" y="58"/>
                  </a:cubicBezTo>
                  <a:cubicBezTo>
                    <a:pt x="3" y="78"/>
                    <a:pt x="1" y="131"/>
                    <a:pt x="1" y="135"/>
                  </a:cubicBezTo>
                  <a:close/>
                </a:path>
              </a:pathLst>
            </a:custGeom>
            <a:solidFill>
              <a:srgbClr val="82B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8" name="ïṧḷîde">
              <a:extLst>
                <a:ext uri="{FF2B5EF4-FFF2-40B4-BE49-F238E27FC236}">
                  <a16:creationId xmlns:a16="http://schemas.microsoft.com/office/drawing/2014/main" id="{EDA8EC74-4F43-4B63-933A-70C9CD4AA4BE}"/>
                </a:ext>
              </a:extLst>
            </p:cNvPr>
            <p:cNvSpPr/>
            <p:nvPr/>
          </p:nvSpPr>
          <p:spPr bwMode="auto">
            <a:xfrm>
              <a:off x="5048251" y="2312988"/>
              <a:ext cx="85725" cy="273050"/>
            </a:xfrm>
            <a:custGeom>
              <a:avLst/>
              <a:gdLst>
                <a:gd name="T0" fmla="*/ 10 w 26"/>
                <a:gd name="T1" fmla="*/ 38 h 83"/>
                <a:gd name="T2" fmla="*/ 26 w 26"/>
                <a:gd name="T3" fmla="*/ 0 h 83"/>
                <a:gd name="T4" fmla="*/ 6 w 26"/>
                <a:gd name="T5" fmla="*/ 47 h 83"/>
                <a:gd name="T6" fmla="*/ 0 w 26"/>
                <a:gd name="T7" fmla="*/ 83 h 83"/>
                <a:gd name="T8" fmla="*/ 10 w 26"/>
                <a:gd name="T9" fmla="*/ 3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3">
                  <a:moveTo>
                    <a:pt x="10" y="38"/>
                  </a:moveTo>
                  <a:cubicBezTo>
                    <a:pt x="13" y="27"/>
                    <a:pt x="18" y="11"/>
                    <a:pt x="26" y="0"/>
                  </a:cubicBezTo>
                  <a:cubicBezTo>
                    <a:pt x="13" y="9"/>
                    <a:pt x="9" y="31"/>
                    <a:pt x="6" y="47"/>
                  </a:cubicBezTo>
                  <a:cubicBezTo>
                    <a:pt x="4" y="59"/>
                    <a:pt x="2" y="71"/>
                    <a:pt x="0" y="83"/>
                  </a:cubicBezTo>
                  <a:cubicBezTo>
                    <a:pt x="3" y="68"/>
                    <a:pt x="5" y="53"/>
                    <a:pt x="10" y="38"/>
                  </a:cubicBezTo>
                  <a:close/>
                </a:path>
              </a:pathLst>
            </a:custGeom>
            <a:solidFill>
              <a:srgbClr val="75A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9" name="iṧļíḋê">
              <a:extLst>
                <a:ext uri="{FF2B5EF4-FFF2-40B4-BE49-F238E27FC236}">
                  <a16:creationId xmlns:a16="http://schemas.microsoft.com/office/drawing/2014/main" id="{629AE3C4-7330-4FE4-AA21-C0744C47D102}"/>
                </a:ext>
              </a:extLst>
            </p:cNvPr>
            <p:cNvSpPr/>
            <p:nvPr/>
          </p:nvSpPr>
          <p:spPr bwMode="auto">
            <a:xfrm>
              <a:off x="5035551" y="2344738"/>
              <a:ext cx="171450" cy="465138"/>
            </a:xfrm>
            <a:custGeom>
              <a:avLst/>
              <a:gdLst>
                <a:gd name="T0" fmla="*/ 49 w 52"/>
                <a:gd name="T1" fmla="*/ 0 h 141"/>
                <a:gd name="T2" fmla="*/ 27 w 52"/>
                <a:gd name="T3" fmla="*/ 51 h 141"/>
                <a:gd name="T4" fmla="*/ 13 w 52"/>
                <a:gd name="T5" fmla="*/ 115 h 141"/>
                <a:gd name="T6" fmla="*/ 6 w 52"/>
                <a:gd name="T7" fmla="*/ 115 h 141"/>
                <a:gd name="T8" fmla="*/ 3 w 52"/>
                <a:gd name="T9" fmla="*/ 104 h 141"/>
                <a:gd name="T10" fmla="*/ 1 w 52"/>
                <a:gd name="T11" fmla="*/ 97 h 141"/>
                <a:gd name="T12" fmla="*/ 0 w 52"/>
                <a:gd name="T13" fmla="*/ 126 h 141"/>
                <a:gd name="T14" fmla="*/ 22 w 52"/>
                <a:gd name="T15" fmla="*/ 141 h 141"/>
                <a:gd name="T16" fmla="*/ 25 w 52"/>
                <a:gd name="T17" fmla="*/ 126 h 141"/>
                <a:gd name="T18" fmla="*/ 33 w 52"/>
                <a:gd name="T19" fmla="*/ 59 h 141"/>
                <a:gd name="T20" fmla="*/ 37 w 52"/>
                <a:gd name="T21" fmla="*/ 30 h 141"/>
                <a:gd name="T22" fmla="*/ 52 w 52"/>
                <a:gd name="T23" fmla="*/ 3 h 141"/>
                <a:gd name="T24" fmla="*/ 49 w 52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41">
                  <a:moveTo>
                    <a:pt x="49" y="0"/>
                  </a:moveTo>
                  <a:cubicBezTo>
                    <a:pt x="41" y="16"/>
                    <a:pt x="32" y="32"/>
                    <a:pt x="27" y="51"/>
                  </a:cubicBezTo>
                  <a:cubicBezTo>
                    <a:pt x="22" y="72"/>
                    <a:pt x="22" y="94"/>
                    <a:pt x="13" y="115"/>
                  </a:cubicBezTo>
                  <a:cubicBezTo>
                    <a:pt x="12" y="118"/>
                    <a:pt x="7" y="118"/>
                    <a:pt x="6" y="115"/>
                  </a:cubicBezTo>
                  <a:cubicBezTo>
                    <a:pt x="4" y="112"/>
                    <a:pt x="3" y="108"/>
                    <a:pt x="3" y="104"/>
                  </a:cubicBezTo>
                  <a:cubicBezTo>
                    <a:pt x="2" y="102"/>
                    <a:pt x="2" y="99"/>
                    <a:pt x="1" y="97"/>
                  </a:cubicBezTo>
                  <a:cubicBezTo>
                    <a:pt x="0" y="107"/>
                    <a:pt x="0" y="116"/>
                    <a:pt x="0" y="126"/>
                  </a:cubicBezTo>
                  <a:cubicBezTo>
                    <a:pt x="5" y="129"/>
                    <a:pt x="18" y="136"/>
                    <a:pt x="22" y="141"/>
                  </a:cubicBezTo>
                  <a:cubicBezTo>
                    <a:pt x="24" y="138"/>
                    <a:pt x="24" y="132"/>
                    <a:pt x="25" y="126"/>
                  </a:cubicBezTo>
                  <a:cubicBezTo>
                    <a:pt x="27" y="104"/>
                    <a:pt x="30" y="82"/>
                    <a:pt x="33" y="59"/>
                  </a:cubicBezTo>
                  <a:cubicBezTo>
                    <a:pt x="34" y="48"/>
                    <a:pt x="35" y="41"/>
                    <a:pt x="37" y="30"/>
                  </a:cubicBezTo>
                  <a:cubicBezTo>
                    <a:pt x="38" y="21"/>
                    <a:pt x="49" y="9"/>
                    <a:pt x="52" y="3"/>
                  </a:cubicBezTo>
                  <a:cubicBezTo>
                    <a:pt x="52" y="3"/>
                    <a:pt x="51" y="2"/>
                    <a:pt x="49" y="0"/>
                  </a:cubicBezTo>
                  <a:close/>
                </a:path>
              </a:pathLst>
            </a:custGeom>
            <a:solidFill>
              <a:srgbClr val="75A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0" name="íŝḷidé">
              <a:extLst>
                <a:ext uri="{FF2B5EF4-FFF2-40B4-BE49-F238E27FC236}">
                  <a16:creationId xmlns:a16="http://schemas.microsoft.com/office/drawing/2014/main" id="{BD66C841-4A75-4580-B5E2-CD572992EC4A}"/>
                </a:ext>
              </a:extLst>
            </p:cNvPr>
            <p:cNvSpPr/>
            <p:nvPr/>
          </p:nvSpPr>
          <p:spPr bwMode="auto">
            <a:xfrm>
              <a:off x="4487863" y="2309813"/>
              <a:ext cx="82550" cy="441325"/>
            </a:xfrm>
            <a:custGeom>
              <a:avLst/>
              <a:gdLst>
                <a:gd name="T0" fmla="*/ 22 w 25"/>
                <a:gd name="T1" fmla="*/ 0 h 134"/>
                <a:gd name="T2" fmla="*/ 18 w 25"/>
                <a:gd name="T3" fmla="*/ 1 h 134"/>
                <a:gd name="T4" fmla="*/ 19 w 25"/>
                <a:gd name="T5" fmla="*/ 60 h 134"/>
                <a:gd name="T6" fmla="*/ 13 w 25"/>
                <a:gd name="T7" fmla="*/ 93 h 134"/>
                <a:gd name="T8" fmla="*/ 9 w 25"/>
                <a:gd name="T9" fmla="*/ 94 h 134"/>
                <a:gd name="T10" fmla="*/ 2 w 25"/>
                <a:gd name="T11" fmla="*/ 84 h 134"/>
                <a:gd name="T12" fmla="*/ 0 w 25"/>
                <a:gd name="T13" fmla="*/ 134 h 134"/>
                <a:gd name="T14" fmla="*/ 3 w 25"/>
                <a:gd name="T15" fmla="*/ 128 h 134"/>
                <a:gd name="T16" fmla="*/ 19 w 25"/>
                <a:gd name="T17" fmla="*/ 113 h 134"/>
                <a:gd name="T18" fmla="*/ 21 w 25"/>
                <a:gd name="T19" fmla="*/ 111 h 134"/>
                <a:gd name="T20" fmla="*/ 24 w 25"/>
                <a:gd name="T21" fmla="*/ 68 h 134"/>
                <a:gd name="T22" fmla="*/ 22 w 25"/>
                <a:gd name="T2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34">
                  <a:moveTo>
                    <a:pt x="22" y="0"/>
                  </a:moveTo>
                  <a:cubicBezTo>
                    <a:pt x="22" y="0"/>
                    <a:pt x="20" y="0"/>
                    <a:pt x="18" y="1"/>
                  </a:cubicBezTo>
                  <a:cubicBezTo>
                    <a:pt x="19" y="21"/>
                    <a:pt x="17" y="40"/>
                    <a:pt x="19" y="60"/>
                  </a:cubicBezTo>
                  <a:cubicBezTo>
                    <a:pt x="20" y="71"/>
                    <a:pt x="24" y="86"/>
                    <a:pt x="13" y="93"/>
                  </a:cubicBezTo>
                  <a:cubicBezTo>
                    <a:pt x="12" y="94"/>
                    <a:pt x="10" y="94"/>
                    <a:pt x="9" y="94"/>
                  </a:cubicBezTo>
                  <a:cubicBezTo>
                    <a:pt x="5" y="92"/>
                    <a:pt x="3" y="88"/>
                    <a:pt x="2" y="84"/>
                  </a:cubicBezTo>
                  <a:cubicBezTo>
                    <a:pt x="1" y="106"/>
                    <a:pt x="0" y="131"/>
                    <a:pt x="0" y="134"/>
                  </a:cubicBezTo>
                  <a:cubicBezTo>
                    <a:pt x="1" y="132"/>
                    <a:pt x="2" y="130"/>
                    <a:pt x="3" y="128"/>
                  </a:cubicBezTo>
                  <a:cubicBezTo>
                    <a:pt x="7" y="122"/>
                    <a:pt x="12" y="115"/>
                    <a:pt x="19" y="113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5" y="97"/>
                    <a:pt x="23" y="83"/>
                    <a:pt x="24" y="68"/>
                  </a:cubicBezTo>
                  <a:cubicBezTo>
                    <a:pt x="24" y="48"/>
                    <a:pt x="19" y="20"/>
                    <a:pt x="22" y="0"/>
                  </a:cubicBezTo>
                  <a:close/>
                </a:path>
              </a:pathLst>
            </a:custGeom>
            <a:solidFill>
              <a:srgbClr val="75A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1" name="ïşľiḋê">
              <a:extLst>
                <a:ext uri="{FF2B5EF4-FFF2-40B4-BE49-F238E27FC236}">
                  <a16:creationId xmlns:a16="http://schemas.microsoft.com/office/drawing/2014/main" id="{012A531A-AB42-4DE8-A259-C239BA11F11F}"/>
                </a:ext>
              </a:extLst>
            </p:cNvPr>
            <p:cNvSpPr/>
            <p:nvPr/>
          </p:nvSpPr>
          <p:spPr bwMode="auto">
            <a:xfrm>
              <a:off x="4622801" y="2424113"/>
              <a:ext cx="317500" cy="211138"/>
            </a:xfrm>
            <a:custGeom>
              <a:avLst/>
              <a:gdLst>
                <a:gd name="T0" fmla="*/ 81 w 96"/>
                <a:gd name="T1" fmla="*/ 63 h 64"/>
                <a:gd name="T2" fmla="*/ 10 w 96"/>
                <a:gd name="T3" fmla="*/ 58 h 64"/>
                <a:gd name="T4" fmla="*/ 0 w 96"/>
                <a:gd name="T5" fmla="*/ 46 h 64"/>
                <a:gd name="T6" fmla="*/ 3 w 96"/>
                <a:gd name="T7" fmla="*/ 11 h 64"/>
                <a:gd name="T8" fmla="*/ 15 w 96"/>
                <a:gd name="T9" fmla="*/ 1 h 64"/>
                <a:gd name="T10" fmla="*/ 86 w 96"/>
                <a:gd name="T11" fmla="*/ 6 h 64"/>
                <a:gd name="T12" fmla="*/ 96 w 96"/>
                <a:gd name="T13" fmla="*/ 18 h 64"/>
                <a:gd name="T14" fmla="*/ 93 w 96"/>
                <a:gd name="T15" fmla="*/ 53 h 64"/>
                <a:gd name="T16" fmla="*/ 81 w 96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64">
                  <a:moveTo>
                    <a:pt x="81" y="63"/>
                  </a:moveTo>
                  <a:cubicBezTo>
                    <a:pt x="10" y="58"/>
                    <a:pt x="10" y="58"/>
                    <a:pt x="10" y="58"/>
                  </a:cubicBezTo>
                  <a:cubicBezTo>
                    <a:pt x="4" y="57"/>
                    <a:pt x="0" y="52"/>
                    <a:pt x="0" y="4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5"/>
                    <a:pt x="9" y="0"/>
                    <a:pt x="15" y="1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2" y="7"/>
                    <a:pt x="96" y="12"/>
                    <a:pt x="96" y="18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9"/>
                    <a:pt x="87" y="64"/>
                    <a:pt x="81" y="63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2" name="ïṡḻíḑe">
              <a:extLst>
                <a:ext uri="{FF2B5EF4-FFF2-40B4-BE49-F238E27FC236}">
                  <a16:creationId xmlns:a16="http://schemas.microsoft.com/office/drawing/2014/main" id="{12906FC6-7F65-4494-B40D-33132B1A221A}"/>
                </a:ext>
              </a:extLst>
            </p:cNvPr>
            <p:cNvSpPr/>
            <p:nvPr/>
          </p:nvSpPr>
          <p:spPr bwMode="auto">
            <a:xfrm>
              <a:off x="4705351" y="2463801"/>
              <a:ext cx="131763" cy="131763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3" name="îšļíḋê">
              <a:extLst>
                <a:ext uri="{FF2B5EF4-FFF2-40B4-BE49-F238E27FC236}">
                  <a16:creationId xmlns:a16="http://schemas.microsoft.com/office/drawing/2014/main" id="{76865EB9-9432-476C-B506-7304FCAACA77}"/>
                </a:ext>
              </a:extLst>
            </p:cNvPr>
            <p:cNvSpPr/>
            <p:nvPr/>
          </p:nvSpPr>
          <p:spPr bwMode="auto">
            <a:xfrm>
              <a:off x="4711701" y="2473326"/>
              <a:ext cx="115888" cy="115888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4" name="íṡ1ïḓê">
              <a:extLst>
                <a:ext uri="{FF2B5EF4-FFF2-40B4-BE49-F238E27FC236}">
                  <a16:creationId xmlns:a16="http://schemas.microsoft.com/office/drawing/2014/main" id="{C145BE03-CAF1-4979-A98E-9AE21500004F}"/>
                </a:ext>
              </a:extLst>
            </p:cNvPr>
            <p:cNvSpPr/>
            <p:nvPr/>
          </p:nvSpPr>
          <p:spPr bwMode="auto">
            <a:xfrm>
              <a:off x="4725988" y="2484438"/>
              <a:ext cx="92075" cy="92075"/>
            </a:xfrm>
            <a:prstGeom prst="ellipse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5" name="ïşľîḑe">
              <a:extLst>
                <a:ext uri="{FF2B5EF4-FFF2-40B4-BE49-F238E27FC236}">
                  <a16:creationId xmlns:a16="http://schemas.microsoft.com/office/drawing/2014/main" id="{6D785D19-3273-434E-BBAF-DEBC5BDFA57E}"/>
                </a:ext>
              </a:extLst>
            </p:cNvPr>
            <p:cNvSpPr/>
            <p:nvPr/>
          </p:nvSpPr>
          <p:spPr bwMode="auto">
            <a:xfrm>
              <a:off x="4668838" y="2411413"/>
              <a:ext cx="36513" cy="26988"/>
            </a:xfrm>
            <a:custGeom>
              <a:avLst/>
              <a:gdLst>
                <a:gd name="T0" fmla="*/ 23 w 23"/>
                <a:gd name="T1" fmla="*/ 17 h 17"/>
                <a:gd name="T2" fmla="*/ 0 w 23"/>
                <a:gd name="T3" fmla="*/ 15 h 17"/>
                <a:gd name="T4" fmla="*/ 0 w 23"/>
                <a:gd name="T5" fmla="*/ 0 h 17"/>
                <a:gd name="T6" fmla="*/ 23 w 23"/>
                <a:gd name="T7" fmla="*/ 2 h 17"/>
                <a:gd name="T8" fmla="*/ 23 w 2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7">
                  <a:moveTo>
                    <a:pt x="23" y="17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23" y="2"/>
                  </a:lnTo>
                  <a:lnTo>
                    <a:pt x="23" y="1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6" name="ïṩlíḓè">
              <a:extLst>
                <a:ext uri="{FF2B5EF4-FFF2-40B4-BE49-F238E27FC236}">
                  <a16:creationId xmlns:a16="http://schemas.microsoft.com/office/drawing/2014/main" id="{5FB7E8D9-8CA6-4CB8-84BB-3C0F7892E254}"/>
                </a:ext>
              </a:extLst>
            </p:cNvPr>
            <p:cNvSpPr/>
            <p:nvPr/>
          </p:nvSpPr>
          <p:spPr bwMode="auto">
            <a:xfrm>
              <a:off x="4837113" y="2457451"/>
              <a:ext cx="36513" cy="23813"/>
            </a:xfrm>
            <a:custGeom>
              <a:avLst/>
              <a:gdLst>
                <a:gd name="T0" fmla="*/ 23 w 23"/>
                <a:gd name="T1" fmla="*/ 15 h 15"/>
                <a:gd name="T2" fmla="*/ 0 w 23"/>
                <a:gd name="T3" fmla="*/ 12 h 15"/>
                <a:gd name="T4" fmla="*/ 0 w 23"/>
                <a:gd name="T5" fmla="*/ 0 h 15"/>
                <a:gd name="T6" fmla="*/ 23 w 23"/>
                <a:gd name="T7" fmla="*/ 0 h 15"/>
                <a:gd name="T8" fmla="*/ 23 w 2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23" y="15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7" name="ïšļïḓé">
              <a:extLst>
                <a:ext uri="{FF2B5EF4-FFF2-40B4-BE49-F238E27FC236}">
                  <a16:creationId xmlns:a16="http://schemas.microsoft.com/office/drawing/2014/main" id="{1607582C-0F1F-4D6A-A65B-6FB2A6366F74}"/>
                </a:ext>
              </a:extLst>
            </p:cNvPr>
            <p:cNvSpPr/>
            <p:nvPr/>
          </p:nvSpPr>
          <p:spPr bwMode="auto">
            <a:xfrm>
              <a:off x="4873626" y="2460626"/>
              <a:ext cx="39688" cy="23813"/>
            </a:xfrm>
            <a:custGeom>
              <a:avLst/>
              <a:gdLst>
                <a:gd name="T0" fmla="*/ 25 w 25"/>
                <a:gd name="T1" fmla="*/ 15 h 15"/>
                <a:gd name="T2" fmla="*/ 0 w 25"/>
                <a:gd name="T3" fmla="*/ 13 h 15"/>
                <a:gd name="T4" fmla="*/ 2 w 25"/>
                <a:gd name="T5" fmla="*/ 0 h 15"/>
                <a:gd name="T6" fmla="*/ 25 w 25"/>
                <a:gd name="T7" fmla="*/ 0 h 15"/>
                <a:gd name="T8" fmla="*/ 25 w 2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5" y="15"/>
                  </a:moveTo>
                  <a:lnTo>
                    <a:pt x="0" y="13"/>
                  </a:lnTo>
                  <a:lnTo>
                    <a:pt x="2" y="0"/>
                  </a:lnTo>
                  <a:lnTo>
                    <a:pt x="25" y="0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8" name="iṣlíḑè">
              <a:extLst>
                <a:ext uri="{FF2B5EF4-FFF2-40B4-BE49-F238E27FC236}">
                  <a16:creationId xmlns:a16="http://schemas.microsoft.com/office/drawing/2014/main" id="{000DA882-603D-4B3C-850F-408AE05082AA}"/>
                </a:ext>
              </a:extLst>
            </p:cNvPr>
            <p:cNvSpPr/>
            <p:nvPr/>
          </p:nvSpPr>
          <p:spPr bwMode="auto">
            <a:xfrm>
              <a:off x="4729163" y="2497138"/>
              <a:ext cx="15875" cy="49213"/>
            </a:xfrm>
            <a:custGeom>
              <a:avLst/>
              <a:gdLst>
                <a:gd name="T0" fmla="*/ 5 w 5"/>
                <a:gd name="T1" fmla="*/ 0 h 15"/>
                <a:gd name="T2" fmla="*/ 5 w 5"/>
                <a:gd name="T3" fmla="*/ 0 h 15"/>
                <a:gd name="T4" fmla="*/ 1 w 5"/>
                <a:gd name="T5" fmla="*/ 7 h 15"/>
                <a:gd name="T6" fmla="*/ 2 w 5"/>
                <a:gd name="T7" fmla="*/ 15 h 15"/>
                <a:gd name="T8" fmla="*/ 2 w 5"/>
                <a:gd name="T9" fmla="*/ 15 h 15"/>
                <a:gd name="T10" fmla="*/ 3 w 5"/>
                <a:gd name="T11" fmla="*/ 7 h 15"/>
                <a:gd name="T12" fmla="*/ 5 w 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4"/>
                    <a:pt x="1" y="7"/>
                  </a:cubicBezTo>
                  <a:cubicBezTo>
                    <a:pt x="0" y="10"/>
                    <a:pt x="0" y="12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2"/>
                    <a:pt x="2" y="9"/>
                    <a:pt x="3" y="7"/>
                  </a:cubicBezTo>
                  <a:cubicBezTo>
                    <a:pt x="3" y="4"/>
                    <a:pt x="5" y="2"/>
                    <a:pt x="5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9" name="íşļïḑé">
              <a:extLst>
                <a:ext uri="{FF2B5EF4-FFF2-40B4-BE49-F238E27FC236}">
                  <a16:creationId xmlns:a16="http://schemas.microsoft.com/office/drawing/2014/main" id="{55B8CC87-3F77-495A-976D-834449D5C2DD}"/>
                </a:ext>
              </a:extLst>
            </p:cNvPr>
            <p:cNvSpPr/>
            <p:nvPr/>
          </p:nvSpPr>
          <p:spPr bwMode="auto">
            <a:xfrm>
              <a:off x="4738688" y="2549526"/>
              <a:ext cx="9525" cy="17463"/>
            </a:xfrm>
            <a:custGeom>
              <a:avLst/>
              <a:gdLst>
                <a:gd name="T0" fmla="*/ 2 w 3"/>
                <a:gd name="T1" fmla="*/ 3 h 5"/>
                <a:gd name="T2" fmla="*/ 1 w 3"/>
                <a:gd name="T3" fmla="*/ 1 h 5"/>
                <a:gd name="T4" fmla="*/ 0 w 3"/>
                <a:gd name="T5" fmla="*/ 1 h 5"/>
                <a:gd name="T6" fmla="*/ 3 w 3"/>
                <a:gd name="T7" fmla="*/ 4 h 5"/>
                <a:gd name="T8" fmla="*/ 3 w 3"/>
                <a:gd name="T9" fmla="*/ 4 h 5"/>
                <a:gd name="T10" fmla="*/ 2 w 3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2" y="2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3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0" name="îşlídè">
              <a:extLst>
                <a:ext uri="{FF2B5EF4-FFF2-40B4-BE49-F238E27FC236}">
                  <a16:creationId xmlns:a16="http://schemas.microsoft.com/office/drawing/2014/main" id="{D60D5AA1-3E7C-46C4-8D54-FE029CB9565C}"/>
                </a:ext>
              </a:extLst>
            </p:cNvPr>
            <p:cNvSpPr/>
            <p:nvPr/>
          </p:nvSpPr>
          <p:spPr bwMode="auto">
            <a:xfrm>
              <a:off x="4787901" y="2493963"/>
              <a:ext cx="30163" cy="61913"/>
            </a:xfrm>
            <a:custGeom>
              <a:avLst/>
              <a:gdLst>
                <a:gd name="T0" fmla="*/ 0 w 9"/>
                <a:gd name="T1" fmla="*/ 0 h 19"/>
                <a:gd name="T2" fmla="*/ 0 w 9"/>
                <a:gd name="T3" fmla="*/ 0 h 19"/>
                <a:gd name="T4" fmla="*/ 4 w 9"/>
                <a:gd name="T5" fmla="*/ 5 h 19"/>
                <a:gd name="T6" fmla="*/ 5 w 9"/>
                <a:gd name="T7" fmla="*/ 10 h 19"/>
                <a:gd name="T8" fmla="*/ 4 w 9"/>
                <a:gd name="T9" fmla="*/ 18 h 19"/>
                <a:gd name="T10" fmla="*/ 4 w 9"/>
                <a:gd name="T11" fmla="*/ 19 h 19"/>
                <a:gd name="T12" fmla="*/ 0 w 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3" y="3"/>
                    <a:pt x="4" y="5"/>
                  </a:cubicBezTo>
                  <a:cubicBezTo>
                    <a:pt x="5" y="7"/>
                    <a:pt x="5" y="8"/>
                    <a:pt x="5" y="10"/>
                  </a:cubicBezTo>
                  <a:cubicBezTo>
                    <a:pt x="5" y="13"/>
                    <a:pt x="4" y="16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9" y="14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1" name="îśḷîḓe">
              <a:extLst>
                <a:ext uri="{FF2B5EF4-FFF2-40B4-BE49-F238E27FC236}">
                  <a16:creationId xmlns:a16="http://schemas.microsoft.com/office/drawing/2014/main" id="{A27A04E7-FE1A-4E45-B3F3-5C0C57BEE000}"/>
                </a:ext>
              </a:extLst>
            </p:cNvPr>
            <p:cNvSpPr/>
            <p:nvPr/>
          </p:nvSpPr>
          <p:spPr bwMode="auto">
            <a:xfrm>
              <a:off x="4870451" y="2414588"/>
              <a:ext cx="131763" cy="369888"/>
            </a:xfrm>
            <a:custGeom>
              <a:avLst/>
              <a:gdLst>
                <a:gd name="T0" fmla="*/ 37 w 40"/>
                <a:gd name="T1" fmla="*/ 42 h 112"/>
                <a:gd name="T2" fmla="*/ 24 w 40"/>
                <a:gd name="T3" fmla="*/ 4 h 112"/>
                <a:gd name="T4" fmla="*/ 23 w 40"/>
                <a:gd name="T5" fmla="*/ 6 h 112"/>
                <a:gd name="T6" fmla="*/ 23 w 40"/>
                <a:gd name="T7" fmla="*/ 8 h 112"/>
                <a:gd name="T8" fmla="*/ 15 w 40"/>
                <a:gd name="T9" fmla="*/ 0 h 112"/>
                <a:gd name="T10" fmla="*/ 14 w 40"/>
                <a:gd name="T11" fmla="*/ 1 h 112"/>
                <a:gd name="T12" fmla="*/ 14 w 40"/>
                <a:gd name="T13" fmla="*/ 4 h 112"/>
                <a:gd name="T14" fmla="*/ 8 w 40"/>
                <a:gd name="T15" fmla="*/ 2 h 112"/>
                <a:gd name="T16" fmla="*/ 7 w 40"/>
                <a:gd name="T17" fmla="*/ 5 h 112"/>
                <a:gd name="T18" fmla="*/ 18 w 40"/>
                <a:gd name="T19" fmla="*/ 27 h 112"/>
                <a:gd name="T20" fmla="*/ 7 w 40"/>
                <a:gd name="T21" fmla="*/ 64 h 112"/>
                <a:gd name="T22" fmla="*/ 3 w 40"/>
                <a:gd name="T23" fmla="*/ 79 h 112"/>
                <a:gd name="T24" fmla="*/ 9 w 40"/>
                <a:gd name="T25" fmla="*/ 108 h 112"/>
                <a:gd name="T26" fmla="*/ 10 w 40"/>
                <a:gd name="T27" fmla="*/ 109 h 112"/>
                <a:gd name="T28" fmla="*/ 26 w 40"/>
                <a:gd name="T29" fmla="*/ 98 h 112"/>
                <a:gd name="T30" fmla="*/ 25 w 40"/>
                <a:gd name="T31" fmla="*/ 89 h 112"/>
                <a:gd name="T32" fmla="*/ 19 w 40"/>
                <a:gd name="T33" fmla="*/ 76 h 112"/>
                <a:gd name="T34" fmla="*/ 32 w 40"/>
                <a:gd name="T35" fmla="*/ 61 h 112"/>
                <a:gd name="T36" fmla="*/ 37 w 40"/>
                <a:gd name="T37" fmla="*/ 4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112">
                  <a:moveTo>
                    <a:pt x="37" y="42"/>
                  </a:moveTo>
                  <a:cubicBezTo>
                    <a:pt x="37" y="37"/>
                    <a:pt x="32" y="4"/>
                    <a:pt x="24" y="4"/>
                  </a:cubicBezTo>
                  <a:cubicBezTo>
                    <a:pt x="23" y="4"/>
                    <a:pt x="23" y="5"/>
                    <a:pt x="23" y="6"/>
                  </a:cubicBezTo>
                  <a:cubicBezTo>
                    <a:pt x="25" y="10"/>
                    <a:pt x="30" y="23"/>
                    <a:pt x="23" y="8"/>
                  </a:cubicBezTo>
                  <a:cubicBezTo>
                    <a:pt x="21" y="4"/>
                    <a:pt x="18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2" y="3"/>
                    <a:pt x="10" y="2"/>
                    <a:pt x="8" y="2"/>
                  </a:cubicBezTo>
                  <a:cubicBezTo>
                    <a:pt x="7" y="2"/>
                    <a:pt x="7" y="4"/>
                    <a:pt x="7" y="5"/>
                  </a:cubicBezTo>
                  <a:cubicBezTo>
                    <a:pt x="9" y="9"/>
                    <a:pt x="18" y="23"/>
                    <a:pt x="18" y="27"/>
                  </a:cubicBezTo>
                  <a:cubicBezTo>
                    <a:pt x="23" y="48"/>
                    <a:pt x="7" y="64"/>
                    <a:pt x="7" y="64"/>
                  </a:cubicBezTo>
                  <a:cubicBezTo>
                    <a:pt x="0" y="70"/>
                    <a:pt x="1" y="71"/>
                    <a:pt x="3" y="79"/>
                  </a:cubicBezTo>
                  <a:cubicBezTo>
                    <a:pt x="4" y="82"/>
                    <a:pt x="11" y="92"/>
                    <a:pt x="9" y="108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4" y="112"/>
                    <a:pt x="24" y="102"/>
                    <a:pt x="26" y="98"/>
                  </a:cubicBezTo>
                  <a:cubicBezTo>
                    <a:pt x="28" y="95"/>
                    <a:pt x="27" y="92"/>
                    <a:pt x="25" y="89"/>
                  </a:cubicBezTo>
                  <a:cubicBezTo>
                    <a:pt x="21" y="84"/>
                    <a:pt x="19" y="76"/>
                    <a:pt x="19" y="76"/>
                  </a:cubicBezTo>
                  <a:cubicBezTo>
                    <a:pt x="21" y="73"/>
                    <a:pt x="30" y="64"/>
                    <a:pt x="32" y="61"/>
                  </a:cubicBezTo>
                  <a:cubicBezTo>
                    <a:pt x="40" y="52"/>
                    <a:pt x="38" y="53"/>
                    <a:pt x="37" y="42"/>
                  </a:cubicBezTo>
                  <a:close/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2" name="ï$1iḍè">
              <a:extLst>
                <a:ext uri="{FF2B5EF4-FFF2-40B4-BE49-F238E27FC236}">
                  <a16:creationId xmlns:a16="http://schemas.microsoft.com/office/drawing/2014/main" id="{50F7971F-47C5-45E8-B05F-4E28AAEFA879}"/>
                </a:ext>
              </a:extLst>
            </p:cNvPr>
            <p:cNvSpPr/>
            <p:nvPr/>
          </p:nvSpPr>
          <p:spPr bwMode="auto">
            <a:xfrm>
              <a:off x="4910138" y="2427288"/>
              <a:ext cx="58738" cy="152400"/>
            </a:xfrm>
            <a:custGeom>
              <a:avLst/>
              <a:gdLst>
                <a:gd name="T0" fmla="*/ 12 w 18"/>
                <a:gd name="T1" fmla="*/ 20 h 46"/>
                <a:gd name="T2" fmla="*/ 0 w 18"/>
                <a:gd name="T3" fmla="*/ 0 h 46"/>
                <a:gd name="T4" fmla="*/ 0 w 18"/>
                <a:gd name="T5" fmla="*/ 0 h 46"/>
                <a:gd name="T6" fmla="*/ 17 w 18"/>
                <a:gd name="T7" fmla="*/ 46 h 46"/>
                <a:gd name="T8" fmla="*/ 17 w 18"/>
                <a:gd name="T9" fmla="*/ 46 h 46"/>
                <a:gd name="T10" fmla="*/ 12 w 18"/>
                <a:gd name="T11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6">
                  <a:moveTo>
                    <a:pt x="12" y="20"/>
                  </a:moveTo>
                  <a:cubicBezTo>
                    <a:pt x="9" y="13"/>
                    <a:pt x="6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1"/>
                    <a:pt x="17" y="31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36"/>
                    <a:pt x="16" y="28"/>
                    <a:pt x="12" y="20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3" name="íṩļíḑe">
              <a:extLst>
                <a:ext uri="{FF2B5EF4-FFF2-40B4-BE49-F238E27FC236}">
                  <a16:creationId xmlns:a16="http://schemas.microsoft.com/office/drawing/2014/main" id="{1564B1E4-3DC5-4DA9-B7CF-8662FB541C4E}"/>
                </a:ext>
              </a:extLst>
            </p:cNvPr>
            <p:cNvSpPr/>
            <p:nvPr/>
          </p:nvSpPr>
          <p:spPr bwMode="auto">
            <a:xfrm>
              <a:off x="4946651" y="2447926"/>
              <a:ext cx="49213" cy="125413"/>
            </a:xfrm>
            <a:custGeom>
              <a:avLst/>
              <a:gdLst>
                <a:gd name="T0" fmla="*/ 11 w 15"/>
                <a:gd name="T1" fmla="*/ 21 h 38"/>
                <a:gd name="T2" fmla="*/ 0 w 15"/>
                <a:gd name="T3" fmla="*/ 0 h 38"/>
                <a:gd name="T4" fmla="*/ 0 w 15"/>
                <a:gd name="T5" fmla="*/ 0 h 38"/>
                <a:gd name="T6" fmla="*/ 13 w 15"/>
                <a:gd name="T7" fmla="*/ 38 h 38"/>
                <a:gd name="T8" fmla="*/ 14 w 15"/>
                <a:gd name="T9" fmla="*/ 38 h 38"/>
                <a:gd name="T10" fmla="*/ 11 w 15"/>
                <a:gd name="T11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8">
                  <a:moveTo>
                    <a:pt x="11" y="21"/>
                  </a:moveTo>
                  <a:cubicBezTo>
                    <a:pt x="8" y="14"/>
                    <a:pt x="5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2"/>
                    <a:pt x="11" y="25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2"/>
                    <a:pt x="13" y="26"/>
                    <a:pt x="11" y="21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4" name="ïṣliḋé">
              <a:extLst>
                <a:ext uri="{FF2B5EF4-FFF2-40B4-BE49-F238E27FC236}">
                  <a16:creationId xmlns:a16="http://schemas.microsoft.com/office/drawing/2014/main" id="{EC97A9E3-AA97-4705-A488-572633678BA3}"/>
                </a:ext>
              </a:extLst>
            </p:cNvPr>
            <p:cNvSpPr/>
            <p:nvPr/>
          </p:nvSpPr>
          <p:spPr bwMode="auto">
            <a:xfrm>
              <a:off x="4549776" y="2398713"/>
              <a:ext cx="142875" cy="365125"/>
            </a:xfrm>
            <a:custGeom>
              <a:avLst/>
              <a:gdLst>
                <a:gd name="T0" fmla="*/ 6 w 43"/>
                <a:gd name="T1" fmla="*/ 57 h 111"/>
                <a:gd name="T2" fmla="*/ 15 w 43"/>
                <a:gd name="T3" fmla="*/ 74 h 111"/>
                <a:gd name="T4" fmla="*/ 7 w 43"/>
                <a:gd name="T5" fmla="*/ 86 h 111"/>
                <a:gd name="T6" fmla="*/ 4 w 43"/>
                <a:gd name="T7" fmla="*/ 95 h 111"/>
                <a:gd name="T8" fmla="*/ 18 w 43"/>
                <a:gd name="T9" fmla="*/ 108 h 111"/>
                <a:gd name="T10" fmla="*/ 18 w 43"/>
                <a:gd name="T11" fmla="*/ 108 h 111"/>
                <a:gd name="T12" fmla="*/ 31 w 43"/>
                <a:gd name="T13" fmla="*/ 81 h 111"/>
                <a:gd name="T14" fmla="*/ 30 w 43"/>
                <a:gd name="T15" fmla="*/ 65 h 111"/>
                <a:gd name="T16" fmla="*/ 26 w 43"/>
                <a:gd name="T17" fmla="*/ 26 h 111"/>
                <a:gd name="T18" fmla="*/ 42 w 43"/>
                <a:gd name="T19" fmla="*/ 8 h 111"/>
                <a:gd name="T20" fmla="*/ 42 w 43"/>
                <a:gd name="T21" fmla="*/ 4 h 111"/>
                <a:gd name="T22" fmla="*/ 35 w 43"/>
                <a:gd name="T23" fmla="*/ 5 h 111"/>
                <a:gd name="T24" fmla="*/ 36 w 43"/>
                <a:gd name="T25" fmla="*/ 2 h 111"/>
                <a:gd name="T26" fmla="*/ 35 w 43"/>
                <a:gd name="T27" fmla="*/ 1 h 111"/>
                <a:gd name="T28" fmla="*/ 25 w 43"/>
                <a:gd name="T29" fmla="*/ 7 h 111"/>
                <a:gd name="T30" fmla="*/ 26 w 43"/>
                <a:gd name="T31" fmla="*/ 5 h 111"/>
                <a:gd name="T32" fmla="*/ 25 w 43"/>
                <a:gd name="T33" fmla="*/ 3 h 111"/>
                <a:gd name="T34" fmla="*/ 5 w 43"/>
                <a:gd name="T35" fmla="*/ 37 h 111"/>
                <a:gd name="T36" fmla="*/ 6 w 43"/>
                <a:gd name="T37" fmla="*/ 5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111">
                  <a:moveTo>
                    <a:pt x="6" y="57"/>
                  </a:moveTo>
                  <a:cubicBezTo>
                    <a:pt x="7" y="60"/>
                    <a:pt x="14" y="71"/>
                    <a:pt x="15" y="74"/>
                  </a:cubicBezTo>
                  <a:cubicBezTo>
                    <a:pt x="15" y="74"/>
                    <a:pt x="12" y="82"/>
                    <a:pt x="7" y="86"/>
                  </a:cubicBezTo>
                  <a:cubicBezTo>
                    <a:pt x="5" y="89"/>
                    <a:pt x="3" y="91"/>
                    <a:pt x="4" y="95"/>
                  </a:cubicBezTo>
                  <a:cubicBezTo>
                    <a:pt x="5" y="99"/>
                    <a:pt x="13" y="111"/>
                    <a:pt x="18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0" y="92"/>
                    <a:pt x="29" y="83"/>
                    <a:pt x="31" y="81"/>
                  </a:cubicBezTo>
                  <a:cubicBezTo>
                    <a:pt x="34" y="73"/>
                    <a:pt x="35" y="72"/>
                    <a:pt x="30" y="65"/>
                  </a:cubicBezTo>
                  <a:cubicBezTo>
                    <a:pt x="30" y="65"/>
                    <a:pt x="18" y="46"/>
                    <a:pt x="26" y="26"/>
                  </a:cubicBezTo>
                  <a:cubicBezTo>
                    <a:pt x="28" y="23"/>
                    <a:pt x="39" y="11"/>
                    <a:pt x="42" y="8"/>
                  </a:cubicBezTo>
                  <a:cubicBezTo>
                    <a:pt x="42" y="7"/>
                    <a:pt x="43" y="4"/>
                    <a:pt x="42" y="4"/>
                  </a:cubicBezTo>
                  <a:cubicBezTo>
                    <a:pt x="40" y="4"/>
                    <a:pt x="37" y="4"/>
                    <a:pt x="35" y="5"/>
                  </a:cubicBezTo>
                  <a:cubicBezTo>
                    <a:pt x="36" y="4"/>
                    <a:pt x="36" y="3"/>
                    <a:pt x="36" y="2"/>
                  </a:cubicBezTo>
                  <a:cubicBezTo>
                    <a:pt x="36" y="2"/>
                    <a:pt x="36" y="1"/>
                    <a:pt x="35" y="1"/>
                  </a:cubicBezTo>
                  <a:cubicBezTo>
                    <a:pt x="32" y="0"/>
                    <a:pt x="28" y="4"/>
                    <a:pt x="25" y="7"/>
                  </a:cubicBezTo>
                  <a:cubicBezTo>
                    <a:pt x="16" y="20"/>
                    <a:pt x="24" y="9"/>
                    <a:pt x="26" y="5"/>
                  </a:cubicBezTo>
                  <a:cubicBezTo>
                    <a:pt x="27" y="4"/>
                    <a:pt x="26" y="3"/>
                    <a:pt x="25" y="3"/>
                  </a:cubicBezTo>
                  <a:cubicBezTo>
                    <a:pt x="18" y="1"/>
                    <a:pt x="6" y="32"/>
                    <a:pt x="5" y="37"/>
                  </a:cubicBezTo>
                  <a:cubicBezTo>
                    <a:pt x="2" y="48"/>
                    <a:pt x="0" y="46"/>
                    <a:pt x="6" y="57"/>
                  </a:cubicBezTo>
                  <a:close/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5" name="îşḷîďê">
              <a:extLst>
                <a:ext uri="{FF2B5EF4-FFF2-40B4-BE49-F238E27FC236}">
                  <a16:creationId xmlns:a16="http://schemas.microsoft.com/office/drawing/2014/main" id="{A8007E53-04C2-43D7-8B23-CCAE3B7FBE0A}"/>
                </a:ext>
              </a:extLst>
            </p:cNvPr>
            <p:cNvSpPr/>
            <p:nvPr/>
          </p:nvSpPr>
          <p:spPr bwMode="auto">
            <a:xfrm>
              <a:off x="4586288" y="2417763"/>
              <a:ext cx="88900" cy="134938"/>
            </a:xfrm>
            <a:custGeom>
              <a:avLst/>
              <a:gdLst>
                <a:gd name="T0" fmla="*/ 11 w 27"/>
                <a:gd name="T1" fmla="*/ 16 h 41"/>
                <a:gd name="T2" fmla="*/ 26 w 27"/>
                <a:gd name="T3" fmla="*/ 0 h 41"/>
                <a:gd name="T4" fmla="*/ 27 w 27"/>
                <a:gd name="T5" fmla="*/ 0 h 41"/>
                <a:gd name="T6" fmla="*/ 0 w 27"/>
                <a:gd name="T7" fmla="*/ 41 h 41"/>
                <a:gd name="T8" fmla="*/ 0 w 27"/>
                <a:gd name="T9" fmla="*/ 41 h 41"/>
                <a:gd name="T10" fmla="*/ 11 w 27"/>
                <a:gd name="T11" fmla="*/ 1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1">
                  <a:moveTo>
                    <a:pt x="11" y="16"/>
                  </a:moveTo>
                  <a:cubicBezTo>
                    <a:pt x="15" y="10"/>
                    <a:pt x="19" y="2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8"/>
                    <a:pt x="4" y="26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31"/>
                    <a:pt x="5" y="24"/>
                    <a:pt x="11" y="16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6" name="iṡḻíḍè">
              <a:extLst>
                <a:ext uri="{FF2B5EF4-FFF2-40B4-BE49-F238E27FC236}">
                  <a16:creationId xmlns:a16="http://schemas.microsoft.com/office/drawing/2014/main" id="{866DF562-41AD-42F6-A17B-828844E3FF94}"/>
                </a:ext>
              </a:extLst>
            </p:cNvPr>
            <p:cNvSpPr/>
            <p:nvPr/>
          </p:nvSpPr>
          <p:spPr bwMode="auto">
            <a:xfrm>
              <a:off x="4564063" y="2427288"/>
              <a:ext cx="68263" cy="112713"/>
            </a:xfrm>
            <a:custGeom>
              <a:avLst/>
              <a:gdLst>
                <a:gd name="T0" fmla="*/ 7 w 21"/>
                <a:gd name="T1" fmla="*/ 18 h 34"/>
                <a:gd name="T2" fmla="*/ 21 w 21"/>
                <a:gd name="T3" fmla="*/ 0 h 34"/>
                <a:gd name="T4" fmla="*/ 21 w 21"/>
                <a:gd name="T5" fmla="*/ 0 h 34"/>
                <a:gd name="T6" fmla="*/ 1 w 21"/>
                <a:gd name="T7" fmla="*/ 34 h 34"/>
                <a:gd name="T8" fmla="*/ 0 w 21"/>
                <a:gd name="T9" fmla="*/ 34 h 34"/>
                <a:gd name="T10" fmla="*/ 7 w 21"/>
                <a:gd name="T1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4">
                  <a:moveTo>
                    <a:pt x="7" y="18"/>
                  </a:moveTo>
                  <a:cubicBezTo>
                    <a:pt x="11" y="12"/>
                    <a:pt x="15" y="6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2" y="10"/>
                    <a:pt x="5" y="22"/>
                    <a:pt x="1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8"/>
                    <a:pt x="3" y="23"/>
                    <a:pt x="7" y="18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7" name="ïṥḻiḍè">
              <a:extLst>
                <a:ext uri="{FF2B5EF4-FFF2-40B4-BE49-F238E27FC236}">
                  <a16:creationId xmlns:a16="http://schemas.microsoft.com/office/drawing/2014/main" id="{38C786E7-17F8-4D0B-A091-2BE9F47AACD5}"/>
                </a:ext>
              </a:extLst>
            </p:cNvPr>
            <p:cNvSpPr/>
            <p:nvPr/>
          </p:nvSpPr>
          <p:spPr bwMode="auto">
            <a:xfrm>
              <a:off x="4986338" y="2747963"/>
              <a:ext cx="201613" cy="177800"/>
            </a:xfrm>
            <a:custGeom>
              <a:avLst/>
              <a:gdLst>
                <a:gd name="T0" fmla="*/ 1 w 61"/>
                <a:gd name="T1" fmla="*/ 1 h 54"/>
                <a:gd name="T2" fmla="*/ 0 w 61"/>
                <a:gd name="T3" fmla="*/ 2 h 54"/>
                <a:gd name="T4" fmla="*/ 35 w 61"/>
                <a:gd name="T5" fmla="*/ 28 h 54"/>
                <a:gd name="T6" fmla="*/ 60 w 61"/>
                <a:gd name="T7" fmla="*/ 54 h 54"/>
                <a:gd name="T8" fmla="*/ 61 w 61"/>
                <a:gd name="T9" fmla="*/ 53 h 54"/>
                <a:gd name="T10" fmla="*/ 1 w 61"/>
                <a:gd name="T1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4">
                  <a:moveTo>
                    <a:pt x="1" y="1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2" y="11"/>
                    <a:pt x="24" y="19"/>
                    <a:pt x="35" y="28"/>
                  </a:cubicBezTo>
                  <a:cubicBezTo>
                    <a:pt x="44" y="36"/>
                    <a:pt x="52" y="46"/>
                    <a:pt x="60" y="54"/>
                  </a:cubicBezTo>
                  <a:cubicBezTo>
                    <a:pt x="61" y="54"/>
                    <a:pt x="61" y="54"/>
                    <a:pt x="61" y="53"/>
                  </a:cubicBezTo>
                  <a:cubicBezTo>
                    <a:pt x="56" y="26"/>
                    <a:pt x="24" y="10"/>
                    <a:pt x="1" y="1"/>
                  </a:cubicBezTo>
                  <a:close/>
                </a:path>
              </a:pathLst>
            </a:custGeom>
            <a:solidFill>
              <a:srgbClr val="EA3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8" name="iśļiḍe">
              <a:extLst>
                <a:ext uri="{FF2B5EF4-FFF2-40B4-BE49-F238E27FC236}">
                  <a16:creationId xmlns:a16="http://schemas.microsoft.com/office/drawing/2014/main" id="{C99C7522-4023-4977-B5ED-3D68445649D7}"/>
                </a:ext>
              </a:extLst>
            </p:cNvPr>
            <p:cNvSpPr/>
            <p:nvPr/>
          </p:nvSpPr>
          <p:spPr bwMode="auto">
            <a:xfrm>
              <a:off x="5141913" y="2447926"/>
              <a:ext cx="107950" cy="325438"/>
            </a:xfrm>
            <a:custGeom>
              <a:avLst/>
              <a:gdLst>
                <a:gd name="T0" fmla="*/ 31 w 33"/>
                <a:gd name="T1" fmla="*/ 66 h 99"/>
                <a:gd name="T2" fmla="*/ 30 w 33"/>
                <a:gd name="T3" fmla="*/ 57 h 99"/>
                <a:gd name="T4" fmla="*/ 21 w 33"/>
                <a:gd name="T5" fmla="*/ 53 h 99"/>
                <a:gd name="T6" fmla="*/ 27 w 33"/>
                <a:gd name="T7" fmla="*/ 30 h 99"/>
                <a:gd name="T8" fmla="*/ 21 w 33"/>
                <a:gd name="T9" fmla="*/ 22 h 99"/>
                <a:gd name="T10" fmla="*/ 18 w 33"/>
                <a:gd name="T11" fmla="*/ 3 h 99"/>
                <a:gd name="T12" fmla="*/ 12 w 33"/>
                <a:gd name="T13" fmla="*/ 4 h 99"/>
                <a:gd name="T14" fmla="*/ 10 w 33"/>
                <a:gd name="T15" fmla="*/ 32 h 99"/>
                <a:gd name="T16" fmla="*/ 15 w 33"/>
                <a:gd name="T17" fmla="*/ 36 h 99"/>
                <a:gd name="T18" fmla="*/ 8 w 33"/>
                <a:gd name="T19" fmla="*/ 53 h 99"/>
                <a:gd name="T20" fmla="*/ 11 w 33"/>
                <a:gd name="T21" fmla="*/ 61 h 99"/>
                <a:gd name="T22" fmla="*/ 17 w 33"/>
                <a:gd name="T23" fmla="*/ 63 h 99"/>
                <a:gd name="T24" fmla="*/ 1 w 33"/>
                <a:gd name="T25" fmla="*/ 85 h 99"/>
                <a:gd name="T26" fmla="*/ 3 w 33"/>
                <a:gd name="T27" fmla="*/ 92 h 99"/>
                <a:gd name="T28" fmla="*/ 25 w 33"/>
                <a:gd name="T29" fmla="*/ 99 h 99"/>
                <a:gd name="T30" fmla="*/ 27 w 33"/>
                <a:gd name="T31" fmla="*/ 93 h 99"/>
                <a:gd name="T32" fmla="*/ 14 w 33"/>
                <a:gd name="T33" fmla="*/ 84 h 99"/>
                <a:gd name="T34" fmla="*/ 31 w 33"/>
                <a:gd name="T35" fmla="*/ 6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99">
                  <a:moveTo>
                    <a:pt x="31" y="66"/>
                  </a:moveTo>
                  <a:cubicBezTo>
                    <a:pt x="33" y="64"/>
                    <a:pt x="33" y="59"/>
                    <a:pt x="30" y="57"/>
                  </a:cubicBezTo>
                  <a:cubicBezTo>
                    <a:pt x="27" y="55"/>
                    <a:pt x="24" y="54"/>
                    <a:pt x="21" y="53"/>
                  </a:cubicBezTo>
                  <a:cubicBezTo>
                    <a:pt x="26" y="46"/>
                    <a:pt x="32" y="36"/>
                    <a:pt x="27" y="30"/>
                  </a:cubicBezTo>
                  <a:cubicBezTo>
                    <a:pt x="24" y="25"/>
                    <a:pt x="22" y="27"/>
                    <a:pt x="21" y="22"/>
                  </a:cubicBezTo>
                  <a:cubicBezTo>
                    <a:pt x="20" y="14"/>
                    <a:pt x="22" y="10"/>
                    <a:pt x="18" y="3"/>
                  </a:cubicBezTo>
                  <a:cubicBezTo>
                    <a:pt x="17" y="0"/>
                    <a:pt x="12" y="1"/>
                    <a:pt x="12" y="4"/>
                  </a:cubicBezTo>
                  <a:cubicBezTo>
                    <a:pt x="11" y="12"/>
                    <a:pt x="6" y="24"/>
                    <a:pt x="10" y="32"/>
                  </a:cubicBezTo>
                  <a:cubicBezTo>
                    <a:pt x="11" y="33"/>
                    <a:pt x="15" y="35"/>
                    <a:pt x="15" y="36"/>
                  </a:cubicBezTo>
                  <a:cubicBezTo>
                    <a:pt x="17" y="40"/>
                    <a:pt x="10" y="49"/>
                    <a:pt x="8" y="53"/>
                  </a:cubicBezTo>
                  <a:cubicBezTo>
                    <a:pt x="6" y="56"/>
                    <a:pt x="7" y="60"/>
                    <a:pt x="11" y="61"/>
                  </a:cubicBezTo>
                  <a:cubicBezTo>
                    <a:pt x="13" y="62"/>
                    <a:pt x="15" y="63"/>
                    <a:pt x="17" y="63"/>
                  </a:cubicBezTo>
                  <a:cubicBezTo>
                    <a:pt x="10" y="70"/>
                    <a:pt x="4" y="76"/>
                    <a:pt x="1" y="85"/>
                  </a:cubicBezTo>
                  <a:cubicBezTo>
                    <a:pt x="0" y="87"/>
                    <a:pt x="1" y="90"/>
                    <a:pt x="3" y="92"/>
                  </a:cubicBezTo>
                  <a:cubicBezTo>
                    <a:pt x="11" y="95"/>
                    <a:pt x="17" y="99"/>
                    <a:pt x="25" y="99"/>
                  </a:cubicBezTo>
                  <a:cubicBezTo>
                    <a:pt x="28" y="99"/>
                    <a:pt x="29" y="96"/>
                    <a:pt x="27" y="93"/>
                  </a:cubicBezTo>
                  <a:cubicBezTo>
                    <a:pt x="24" y="89"/>
                    <a:pt x="19" y="86"/>
                    <a:pt x="14" y="84"/>
                  </a:cubicBezTo>
                  <a:cubicBezTo>
                    <a:pt x="19" y="77"/>
                    <a:pt x="25" y="72"/>
                    <a:pt x="31" y="66"/>
                  </a:cubicBezTo>
                  <a:close/>
                </a:path>
              </a:pathLst>
            </a:custGeom>
            <a:solidFill>
              <a:srgbClr val="EA3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9" name="i$ľiḑè">
              <a:extLst>
                <a:ext uri="{FF2B5EF4-FFF2-40B4-BE49-F238E27FC236}">
                  <a16:creationId xmlns:a16="http://schemas.microsoft.com/office/drawing/2014/main" id="{A58592FB-704C-4882-BA95-4779418BD70F}"/>
                </a:ext>
              </a:extLst>
            </p:cNvPr>
            <p:cNvSpPr/>
            <p:nvPr/>
          </p:nvSpPr>
          <p:spPr bwMode="auto">
            <a:xfrm>
              <a:off x="4484688" y="2708276"/>
              <a:ext cx="55563" cy="104775"/>
            </a:xfrm>
            <a:custGeom>
              <a:avLst/>
              <a:gdLst>
                <a:gd name="T0" fmla="*/ 14 w 17"/>
                <a:gd name="T1" fmla="*/ 0 h 32"/>
                <a:gd name="T2" fmla="*/ 5 w 17"/>
                <a:gd name="T3" fmla="*/ 14 h 32"/>
                <a:gd name="T4" fmla="*/ 0 w 17"/>
                <a:gd name="T5" fmla="*/ 30 h 32"/>
                <a:gd name="T6" fmla="*/ 3 w 17"/>
                <a:gd name="T7" fmla="*/ 31 h 32"/>
                <a:gd name="T8" fmla="*/ 10 w 17"/>
                <a:gd name="T9" fmla="*/ 17 h 32"/>
                <a:gd name="T10" fmla="*/ 16 w 17"/>
                <a:gd name="T11" fmla="*/ 2 h 32"/>
                <a:gd name="T12" fmla="*/ 14 w 1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2">
                  <a:moveTo>
                    <a:pt x="14" y="0"/>
                  </a:moveTo>
                  <a:cubicBezTo>
                    <a:pt x="9" y="3"/>
                    <a:pt x="7" y="9"/>
                    <a:pt x="5" y="14"/>
                  </a:cubicBezTo>
                  <a:cubicBezTo>
                    <a:pt x="3" y="19"/>
                    <a:pt x="0" y="25"/>
                    <a:pt x="0" y="30"/>
                  </a:cubicBezTo>
                  <a:cubicBezTo>
                    <a:pt x="0" y="31"/>
                    <a:pt x="2" y="32"/>
                    <a:pt x="3" y="31"/>
                  </a:cubicBezTo>
                  <a:cubicBezTo>
                    <a:pt x="6" y="28"/>
                    <a:pt x="8" y="22"/>
                    <a:pt x="10" y="17"/>
                  </a:cubicBezTo>
                  <a:cubicBezTo>
                    <a:pt x="12" y="13"/>
                    <a:pt x="17" y="7"/>
                    <a:pt x="16" y="2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solidFill>
              <a:srgbClr val="EA3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0" name="ïṩ1idé">
              <a:extLst>
                <a:ext uri="{FF2B5EF4-FFF2-40B4-BE49-F238E27FC236}">
                  <a16:creationId xmlns:a16="http://schemas.microsoft.com/office/drawing/2014/main" id="{1951248C-7506-4374-B93A-6BCDF76A7655}"/>
                </a:ext>
              </a:extLst>
            </p:cNvPr>
            <p:cNvSpPr/>
            <p:nvPr/>
          </p:nvSpPr>
          <p:spPr bwMode="auto">
            <a:xfrm>
              <a:off x="4356101" y="2395538"/>
              <a:ext cx="125413" cy="612775"/>
            </a:xfrm>
            <a:custGeom>
              <a:avLst/>
              <a:gdLst>
                <a:gd name="T0" fmla="*/ 32 w 38"/>
                <a:gd name="T1" fmla="*/ 2 h 186"/>
                <a:gd name="T2" fmla="*/ 16 w 38"/>
                <a:gd name="T3" fmla="*/ 48 h 186"/>
                <a:gd name="T4" fmla="*/ 12 w 38"/>
                <a:gd name="T5" fmla="*/ 97 h 186"/>
                <a:gd name="T6" fmla="*/ 16 w 38"/>
                <a:gd name="T7" fmla="*/ 102 h 186"/>
                <a:gd name="T8" fmla="*/ 4 w 38"/>
                <a:gd name="T9" fmla="*/ 137 h 186"/>
                <a:gd name="T10" fmla="*/ 7 w 38"/>
                <a:gd name="T11" fmla="*/ 142 h 186"/>
                <a:gd name="T12" fmla="*/ 8 w 38"/>
                <a:gd name="T13" fmla="*/ 182 h 186"/>
                <a:gd name="T14" fmla="*/ 15 w 38"/>
                <a:gd name="T15" fmla="*/ 179 h 186"/>
                <a:gd name="T16" fmla="*/ 20 w 38"/>
                <a:gd name="T17" fmla="*/ 134 h 186"/>
                <a:gd name="T18" fmla="*/ 16 w 38"/>
                <a:gd name="T19" fmla="*/ 128 h 186"/>
                <a:gd name="T20" fmla="*/ 31 w 38"/>
                <a:gd name="T21" fmla="*/ 95 h 186"/>
                <a:gd name="T22" fmla="*/ 23 w 38"/>
                <a:gd name="T23" fmla="*/ 89 h 186"/>
                <a:gd name="T24" fmla="*/ 22 w 38"/>
                <a:gd name="T25" fmla="*/ 89 h 186"/>
                <a:gd name="T26" fmla="*/ 37 w 38"/>
                <a:gd name="T27" fmla="*/ 5 h 186"/>
                <a:gd name="T28" fmla="*/ 32 w 38"/>
                <a:gd name="T29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186">
                  <a:moveTo>
                    <a:pt x="32" y="2"/>
                  </a:moveTo>
                  <a:cubicBezTo>
                    <a:pt x="23" y="15"/>
                    <a:pt x="20" y="33"/>
                    <a:pt x="16" y="48"/>
                  </a:cubicBezTo>
                  <a:cubicBezTo>
                    <a:pt x="13" y="64"/>
                    <a:pt x="12" y="81"/>
                    <a:pt x="12" y="97"/>
                  </a:cubicBezTo>
                  <a:cubicBezTo>
                    <a:pt x="12" y="100"/>
                    <a:pt x="14" y="102"/>
                    <a:pt x="16" y="102"/>
                  </a:cubicBezTo>
                  <a:cubicBezTo>
                    <a:pt x="11" y="113"/>
                    <a:pt x="5" y="125"/>
                    <a:pt x="4" y="137"/>
                  </a:cubicBezTo>
                  <a:cubicBezTo>
                    <a:pt x="4" y="140"/>
                    <a:pt x="5" y="141"/>
                    <a:pt x="7" y="142"/>
                  </a:cubicBezTo>
                  <a:cubicBezTo>
                    <a:pt x="3" y="155"/>
                    <a:pt x="0" y="170"/>
                    <a:pt x="8" y="182"/>
                  </a:cubicBezTo>
                  <a:cubicBezTo>
                    <a:pt x="10" y="186"/>
                    <a:pt x="16" y="184"/>
                    <a:pt x="15" y="179"/>
                  </a:cubicBezTo>
                  <a:cubicBezTo>
                    <a:pt x="12" y="162"/>
                    <a:pt x="14" y="150"/>
                    <a:pt x="20" y="134"/>
                  </a:cubicBezTo>
                  <a:cubicBezTo>
                    <a:pt x="21" y="131"/>
                    <a:pt x="19" y="128"/>
                    <a:pt x="16" y="128"/>
                  </a:cubicBezTo>
                  <a:cubicBezTo>
                    <a:pt x="20" y="116"/>
                    <a:pt x="26" y="105"/>
                    <a:pt x="31" y="95"/>
                  </a:cubicBezTo>
                  <a:cubicBezTo>
                    <a:pt x="33" y="90"/>
                    <a:pt x="27" y="87"/>
                    <a:pt x="23" y="89"/>
                  </a:cubicBezTo>
                  <a:cubicBezTo>
                    <a:pt x="23" y="89"/>
                    <a:pt x="22" y="89"/>
                    <a:pt x="22" y="89"/>
                  </a:cubicBezTo>
                  <a:cubicBezTo>
                    <a:pt x="23" y="60"/>
                    <a:pt x="29" y="33"/>
                    <a:pt x="37" y="5"/>
                  </a:cubicBezTo>
                  <a:cubicBezTo>
                    <a:pt x="38" y="2"/>
                    <a:pt x="34" y="0"/>
                    <a:pt x="32" y="2"/>
                  </a:cubicBezTo>
                  <a:close/>
                </a:path>
              </a:pathLst>
            </a:custGeom>
            <a:solidFill>
              <a:srgbClr val="EA3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1" name="íśľíde">
              <a:extLst>
                <a:ext uri="{FF2B5EF4-FFF2-40B4-BE49-F238E27FC236}">
                  <a16:creationId xmlns:a16="http://schemas.microsoft.com/office/drawing/2014/main" id="{4C34ECAC-5659-499F-A564-02DCE7FA2FDE}"/>
                </a:ext>
              </a:extLst>
            </p:cNvPr>
            <p:cNvSpPr/>
            <p:nvPr/>
          </p:nvSpPr>
          <p:spPr bwMode="auto">
            <a:xfrm>
              <a:off x="4497388" y="5318126"/>
              <a:ext cx="241300" cy="163513"/>
            </a:xfrm>
            <a:custGeom>
              <a:avLst/>
              <a:gdLst>
                <a:gd name="T0" fmla="*/ 72 w 73"/>
                <a:gd name="T1" fmla="*/ 1 h 50"/>
                <a:gd name="T2" fmla="*/ 26 w 73"/>
                <a:gd name="T3" fmla="*/ 29 h 50"/>
                <a:gd name="T4" fmla="*/ 0 w 73"/>
                <a:gd name="T5" fmla="*/ 48 h 50"/>
                <a:gd name="T6" fmla="*/ 2 w 73"/>
                <a:gd name="T7" fmla="*/ 49 h 50"/>
                <a:gd name="T8" fmla="*/ 44 w 73"/>
                <a:gd name="T9" fmla="*/ 26 h 50"/>
                <a:gd name="T10" fmla="*/ 73 w 73"/>
                <a:gd name="T11" fmla="*/ 2 h 50"/>
                <a:gd name="T12" fmla="*/ 72 w 73"/>
                <a:gd name="T13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50">
                  <a:moveTo>
                    <a:pt x="72" y="1"/>
                  </a:moveTo>
                  <a:cubicBezTo>
                    <a:pt x="57" y="12"/>
                    <a:pt x="44" y="22"/>
                    <a:pt x="26" y="29"/>
                  </a:cubicBezTo>
                  <a:cubicBezTo>
                    <a:pt x="16" y="33"/>
                    <a:pt x="4" y="37"/>
                    <a:pt x="0" y="48"/>
                  </a:cubicBezTo>
                  <a:cubicBezTo>
                    <a:pt x="0" y="49"/>
                    <a:pt x="2" y="50"/>
                    <a:pt x="2" y="49"/>
                  </a:cubicBezTo>
                  <a:cubicBezTo>
                    <a:pt x="11" y="36"/>
                    <a:pt x="31" y="33"/>
                    <a:pt x="44" y="26"/>
                  </a:cubicBezTo>
                  <a:cubicBezTo>
                    <a:pt x="55" y="20"/>
                    <a:pt x="67" y="13"/>
                    <a:pt x="73" y="2"/>
                  </a:cubicBezTo>
                  <a:cubicBezTo>
                    <a:pt x="73" y="1"/>
                    <a:pt x="72" y="0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2" name="íS1iḑe">
              <a:extLst>
                <a:ext uri="{FF2B5EF4-FFF2-40B4-BE49-F238E27FC236}">
                  <a16:creationId xmlns:a16="http://schemas.microsoft.com/office/drawing/2014/main" id="{F5B8CE47-CE19-4C6B-B49A-57209E20CE1B}"/>
                </a:ext>
              </a:extLst>
            </p:cNvPr>
            <p:cNvSpPr/>
            <p:nvPr/>
          </p:nvSpPr>
          <p:spPr bwMode="auto">
            <a:xfrm>
              <a:off x="4772026" y="5438776"/>
              <a:ext cx="104775" cy="60325"/>
            </a:xfrm>
            <a:custGeom>
              <a:avLst/>
              <a:gdLst>
                <a:gd name="T0" fmla="*/ 31 w 32"/>
                <a:gd name="T1" fmla="*/ 0 h 18"/>
                <a:gd name="T2" fmla="*/ 16 w 32"/>
                <a:gd name="T3" fmla="*/ 7 h 18"/>
                <a:gd name="T4" fmla="*/ 2 w 32"/>
                <a:gd name="T5" fmla="*/ 15 h 18"/>
                <a:gd name="T6" fmla="*/ 4 w 32"/>
                <a:gd name="T7" fmla="*/ 18 h 18"/>
                <a:gd name="T8" fmla="*/ 21 w 32"/>
                <a:gd name="T9" fmla="*/ 8 h 18"/>
                <a:gd name="T10" fmla="*/ 32 w 32"/>
                <a:gd name="T11" fmla="*/ 1 h 18"/>
                <a:gd name="T12" fmla="*/ 31 w 3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8">
                  <a:moveTo>
                    <a:pt x="31" y="0"/>
                  </a:moveTo>
                  <a:cubicBezTo>
                    <a:pt x="26" y="3"/>
                    <a:pt x="21" y="4"/>
                    <a:pt x="16" y="7"/>
                  </a:cubicBezTo>
                  <a:cubicBezTo>
                    <a:pt x="11" y="9"/>
                    <a:pt x="6" y="12"/>
                    <a:pt x="2" y="15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10" y="15"/>
                    <a:pt x="15" y="11"/>
                    <a:pt x="21" y="8"/>
                  </a:cubicBezTo>
                  <a:cubicBezTo>
                    <a:pt x="26" y="6"/>
                    <a:pt x="30" y="6"/>
                    <a:pt x="32" y="1"/>
                  </a:cubicBezTo>
                  <a:cubicBezTo>
                    <a:pt x="32" y="0"/>
                    <a:pt x="32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3" name="iṣlïďê">
              <a:extLst>
                <a:ext uri="{FF2B5EF4-FFF2-40B4-BE49-F238E27FC236}">
                  <a16:creationId xmlns:a16="http://schemas.microsoft.com/office/drawing/2014/main" id="{860F9AC7-9267-42FF-B580-8E359BDE98D3}"/>
                </a:ext>
              </a:extLst>
            </p:cNvPr>
            <p:cNvSpPr/>
            <p:nvPr/>
          </p:nvSpPr>
          <p:spPr bwMode="auto">
            <a:xfrm>
              <a:off x="4897438" y="5334001"/>
              <a:ext cx="104775" cy="95250"/>
            </a:xfrm>
            <a:custGeom>
              <a:avLst/>
              <a:gdLst>
                <a:gd name="T0" fmla="*/ 31 w 32"/>
                <a:gd name="T1" fmla="*/ 1 h 29"/>
                <a:gd name="T2" fmla="*/ 16 w 32"/>
                <a:gd name="T3" fmla="*/ 14 h 29"/>
                <a:gd name="T4" fmla="*/ 1 w 32"/>
                <a:gd name="T5" fmla="*/ 27 h 29"/>
                <a:gd name="T6" fmla="*/ 2 w 32"/>
                <a:gd name="T7" fmla="*/ 28 h 29"/>
                <a:gd name="T8" fmla="*/ 19 w 32"/>
                <a:gd name="T9" fmla="*/ 16 h 29"/>
                <a:gd name="T10" fmla="*/ 31 w 32"/>
                <a:gd name="T11" fmla="*/ 1 h 29"/>
                <a:gd name="T12" fmla="*/ 31 w 3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31" y="1"/>
                  </a:moveTo>
                  <a:cubicBezTo>
                    <a:pt x="25" y="5"/>
                    <a:pt x="21" y="10"/>
                    <a:pt x="16" y="14"/>
                  </a:cubicBezTo>
                  <a:cubicBezTo>
                    <a:pt x="11" y="19"/>
                    <a:pt x="5" y="22"/>
                    <a:pt x="1" y="27"/>
                  </a:cubicBezTo>
                  <a:cubicBezTo>
                    <a:pt x="0" y="28"/>
                    <a:pt x="1" y="29"/>
                    <a:pt x="2" y="28"/>
                  </a:cubicBezTo>
                  <a:cubicBezTo>
                    <a:pt x="8" y="25"/>
                    <a:pt x="14" y="21"/>
                    <a:pt x="19" y="16"/>
                  </a:cubicBezTo>
                  <a:cubicBezTo>
                    <a:pt x="24" y="12"/>
                    <a:pt x="30" y="7"/>
                    <a:pt x="31" y="1"/>
                  </a:cubicBezTo>
                  <a:cubicBezTo>
                    <a:pt x="32" y="1"/>
                    <a:pt x="31" y="0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4" name="iṩľîḍé">
              <a:extLst>
                <a:ext uri="{FF2B5EF4-FFF2-40B4-BE49-F238E27FC236}">
                  <a16:creationId xmlns:a16="http://schemas.microsoft.com/office/drawing/2014/main" id="{CEFDE067-2553-447B-82F5-CF22CC66A9F2}"/>
                </a:ext>
              </a:extLst>
            </p:cNvPr>
            <p:cNvSpPr/>
            <p:nvPr/>
          </p:nvSpPr>
          <p:spPr bwMode="auto">
            <a:xfrm>
              <a:off x="4662488" y="5389563"/>
              <a:ext cx="23813" cy="17463"/>
            </a:xfrm>
            <a:custGeom>
              <a:avLst/>
              <a:gdLst>
                <a:gd name="T0" fmla="*/ 3 w 7"/>
                <a:gd name="T1" fmla="*/ 0 h 5"/>
                <a:gd name="T2" fmla="*/ 3 w 7"/>
                <a:gd name="T3" fmla="*/ 5 h 5"/>
                <a:gd name="T4" fmla="*/ 3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0" y="0"/>
                    <a:pt x="0" y="5"/>
                    <a:pt x="3" y="5"/>
                  </a:cubicBezTo>
                  <a:cubicBezTo>
                    <a:pt x="6" y="5"/>
                    <a:pt x="7" y="0"/>
                    <a:pt x="3" y="0"/>
                  </a:cubicBezTo>
                  <a:close/>
                </a:path>
              </a:pathLst>
            </a:custGeom>
            <a:solidFill>
              <a:srgbClr val="D3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5" name="íšḷîḋê">
              <a:extLst>
                <a:ext uri="{FF2B5EF4-FFF2-40B4-BE49-F238E27FC236}">
                  <a16:creationId xmlns:a16="http://schemas.microsoft.com/office/drawing/2014/main" id="{2ACE566B-D3C8-4CCC-B984-CAFA7567E966}"/>
                </a:ext>
              </a:extLst>
            </p:cNvPr>
            <p:cNvSpPr/>
            <p:nvPr/>
          </p:nvSpPr>
          <p:spPr bwMode="auto">
            <a:xfrm>
              <a:off x="4686301" y="5370513"/>
              <a:ext cx="22225" cy="15875"/>
            </a:xfrm>
            <a:custGeom>
              <a:avLst/>
              <a:gdLst>
                <a:gd name="T0" fmla="*/ 3 w 7"/>
                <a:gd name="T1" fmla="*/ 0 h 5"/>
                <a:gd name="T2" fmla="*/ 3 w 7"/>
                <a:gd name="T3" fmla="*/ 5 h 5"/>
                <a:gd name="T4" fmla="*/ 3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0" y="0"/>
                    <a:pt x="0" y="5"/>
                    <a:pt x="3" y="5"/>
                  </a:cubicBezTo>
                  <a:cubicBezTo>
                    <a:pt x="6" y="5"/>
                    <a:pt x="7" y="0"/>
                    <a:pt x="3" y="0"/>
                  </a:cubicBezTo>
                  <a:close/>
                </a:path>
              </a:pathLst>
            </a:custGeom>
            <a:solidFill>
              <a:srgbClr val="D3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6" name="íŝľiḓe">
              <a:extLst>
                <a:ext uri="{FF2B5EF4-FFF2-40B4-BE49-F238E27FC236}">
                  <a16:creationId xmlns:a16="http://schemas.microsoft.com/office/drawing/2014/main" id="{36E3BF94-D2A6-44E4-9438-2A392D6A1852}"/>
                </a:ext>
              </a:extLst>
            </p:cNvPr>
            <p:cNvSpPr/>
            <p:nvPr/>
          </p:nvSpPr>
          <p:spPr bwMode="auto">
            <a:xfrm>
              <a:off x="4708526" y="5353051"/>
              <a:ext cx="17463" cy="1428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D3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7" name="iŝlíḓè">
              <a:extLst>
                <a:ext uri="{FF2B5EF4-FFF2-40B4-BE49-F238E27FC236}">
                  <a16:creationId xmlns:a16="http://schemas.microsoft.com/office/drawing/2014/main" id="{968AE691-7DE8-4C76-829E-89A686FA122C}"/>
                </a:ext>
              </a:extLst>
            </p:cNvPr>
            <p:cNvSpPr/>
            <p:nvPr/>
          </p:nvSpPr>
          <p:spPr bwMode="auto">
            <a:xfrm>
              <a:off x="4926013" y="5413376"/>
              <a:ext cx="20638" cy="15875"/>
            </a:xfrm>
            <a:custGeom>
              <a:avLst/>
              <a:gdLst>
                <a:gd name="T0" fmla="*/ 3 w 6"/>
                <a:gd name="T1" fmla="*/ 0 h 5"/>
                <a:gd name="T2" fmla="*/ 3 w 6"/>
                <a:gd name="T3" fmla="*/ 5 h 5"/>
                <a:gd name="T4" fmla="*/ 3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1" y="0"/>
                    <a:pt x="0" y="5"/>
                    <a:pt x="3" y="5"/>
                  </a:cubicBezTo>
                  <a:cubicBezTo>
                    <a:pt x="6" y="5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D3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8" name="isļíde">
              <a:extLst>
                <a:ext uri="{FF2B5EF4-FFF2-40B4-BE49-F238E27FC236}">
                  <a16:creationId xmlns:a16="http://schemas.microsoft.com/office/drawing/2014/main" id="{3658473F-C0AA-438D-B67B-9A8E4E36AFF2}"/>
                </a:ext>
              </a:extLst>
            </p:cNvPr>
            <p:cNvSpPr/>
            <p:nvPr/>
          </p:nvSpPr>
          <p:spPr bwMode="auto">
            <a:xfrm>
              <a:off x="4956176" y="5389563"/>
              <a:ext cx="17463" cy="20638"/>
            </a:xfrm>
            <a:custGeom>
              <a:avLst/>
              <a:gdLst>
                <a:gd name="T0" fmla="*/ 4 w 5"/>
                <a:gd name="T1" fmla="*/ 2 h 6"/>
                <a:gd name="T2" fmla="*/ 4 w 5"/>
                <a:gd name="T3" fmla="*/ 2 h 6"/>
                <a:gd name="T4" fmla="*/ 0 w 5"/>
                <a:gd name="T5" fmla="*/ 3 h 6"/>
                <a:gd name="T6" fmla="*/ 3 w 5"/>
                <a:gd name="T7" fmla="*/ 5 h 6"/>
                <a:gd name="T8" fmla="*/ 4 w 5"/>
                <a:gd name="T9" fmla="*/ 5 h 6"/>
                <a:gd name="T10" fmla="*/ 4 w 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5" y="3"/>
                    <a:pt x="4" y="2"/>
                  </a:cubicBezTo>
                  <a:close/>
                </a:path>
              </a:pathLst>
            </a:custGeom>
            <a:solidFill>
              <a:srgbClr val="D3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9" name="isľidé">
              <a:extLst>
                <a:ext uri="{FF2B5EF4-FFF2-40B4-BE49-F238E27FC236}">
                  <a16:creationId xmlns:a16="http://schemas.microsoft.com/office/drawing/2014/main" id="{E4061D81-068F-43CB-A8E0-3ECD0862EA16}"/>
                </a:ext>
              </a:extLst>
            </p:cNvPr>
            <p:cNvSpPr/>
            <p:nvPr/>
          </p:nvSpPr>
          <p:spPr bwMode="auto">
            <a:xfrm>
              <a:off x="4973638" y="5373688"/>
              <a:ext cx="19050" cy="12700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D3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0" name="íŝḻïde">
              <a:extLst>
                <a:ext uri="{FF2B5EF4-FFF2-40B4-BE49-F238E27FC236}">
                  <a16:creationId xmlns:a16="http://schemas.microsoft.com/office/drawing/2014/main" id="{12CE70B7-D11B-4FE2-AE67-31BAAEE36FAF}"/>
                </a:ext>
              </a:extLst>
            </p:cNvPr>
            <p:cNvSpPr/>
            <p:nvPr/>
          </p:nvSpPr>
          <p:spPr bwMode="auto">
            <a:xfrm>
              <a:off x="4646613" y="5357813"/>
              <a:ext cx="49213" cy="38100"/>
            </a:xfrm>
            <a:custGeom>
              <a:avLst/>
              <a:gdLst>
                <a:gd name="T0" fmla="*/ 13 w 15"/>
                <a:gd name="T1" fmla="*/ 5 h 12"/>
                <a:gd name="T2" fmla="*/ 8 w 15"/>
                <a:gd name="T3" fmla="*/ 5 h 12"/>
                <a:gd name="T4" fmla="*/ 7 w 15"/>
                <a:gd name="T5" fmla="*/ 1 h 12"/>
                <a:gd name="T6" fmla="*/ 5 w 15"/>
                <a:gd name="T7" fmla="*/ 2 h 12"/>
                <a:gd name="T8" fmla="*/ 6 w 15"/>
                <a:gd name="T9" fmla="*/ 5 h 12"/>
                <a:gd name="T10" fmla="*/ 1 w 15"/>
                <a:gd name="T11" fmla="*/ 6 h 12"/>
                <a:gd name="T12" fmla="*/ 1 w 15"/>
                <a:gd name="T13" fmla="*/ 7 h 12"/>
                <a:gd name="T14" fmla="*/ 7 w 15"/>
                <a:gd name="T15" fmla="*/ 7 h 12"/>
                <a:gd name="T16" fmla="*/ 7 w 15"/>
                <a:gd name="T17" fmla="*/ 7 h 12"/>
                <a:gd name="T18" fmla="*/ 7 w 15"/>
                <a:gd name="T19" fmla="*/ 11 h 12"/>
                <a:gd name="T20" fmla="*/ 9 w 15"/>
                <a:gd name="T21" fmla="*/ 11 h 12"/>
                <a:gd name="T22" fmla="*/ 9 w 15"/>
                <a:gd name="T23" fmla="*/ 7 h 12"/>
                <a:gd name="T24" fmla="*/ 14 w 15"/>
                <a:gd name="T25" fmla="*/ 6 h 12"/>
                <a:gd name="T26" fmla="*/ 13 w 15"/>
                <a:gd name="T2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2">
                  <a:moveTo>
                    <a:pt x="13" y="5"/>
                  </a:moveTo>
                  <a:cubicBezTo>
                    <a:pt x="12" y="5"/>
                    <a:pt x="10" y="5"/>
                    <a:pt x="8" y="5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4" y="5"/>
                    <a:pt x="2" y="5"/>
                    <a:pt x="1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3" y="7"/>
                    <a:pt x="5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10"/>
                    <a:pt x="7" y="11"/>
                  </a:cubicBezTo>
                  <a:cubicBezTo>
                    <a:pt x="7" y="12"/>
                    <a:pt x="9" y="12"/>
                    <a:pt x="9" y="11"/>
                  </a:cubicBezTo>
                  <a:cubicBezTo>
                    <a:pt x="9" y="10"/>
                    <a:pt x="9" y="8"/>
                    <a:pt x="9" y="7"/>
                  </a:cubicBezTo>
                  <a:cubicBezTo>
                    <a:pt x="10" y="6"/>
                    <a:pt x="12" y="6"/>
                    <a:pt x="14" y="6"/>
                  </a:cubicBezTo>
                  <a:cubicBezTo>
                    <a:pt x="15" y="6"/>
                    <a:pt x="15" y="4"/>
                    <a:pt x="13" y="5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1" name="íšḷíḓê">
              <a:extLst>
                <a:ext uri="{FF2B5EF4-FFF2-40B4-BE49-F238E27FC236}">
                  <a16:creationId xmlns:a16="http://schemas.microsoft.com/office/drawing/2014/main" id="{65E637AB-DD67-4346-B52C-4D5AD2F7C923}"/>
                </a:ext>
              </a:extLst>
            </p:cNvPr>
            <p:cNvSpPr/>
            <p:nvPr/>
          </p:nvSpPr>
          <p:spPr bwMode="auto">
            <a:xfrm>
              <a:off x="4678363" y="5340351"/>
              <a:ext cx="39688" cy="39688"/>
            </a:xfrm>
            <a:custGeom>
              <a:avLst/>
              <a:gdLst>
                <a:gd name="T0" fmla="*/ 11 w 12"/>
                <a:gd name="T1" fmla="*/ 5 h 12"/>
                <a:gd name="T2" fmla="*/ 6 w 12"/>
                <a:gd name="T3" fmla="*/ 4 h 12"/>
                <a:gd name="T4" fmla="*/ 6 w 12"/>
                <a:gd name="T5" fmla="*/ 0 h 12"/>
                <a:gd name="T6" fmla="*/ 5 w 12"/>
                <a:gd name="T7" fmla="*/ 0 h 12"/>
                <a:gd name="T8" fmla="*/ 4 w 12"/>
                <a:gd name="T9" fmla="*/ 4 h 12"/>
                <a:gd name="T10" fmla="*/ 0 w 12"/>
                <a:gd name="T11" fmla="*/ 4 h 12"/>
                <a:gd name="T12" fmla="*/ 0 w 12"/>
                <a:gd name="T13" fmla="*/ 5 h 12"/>
                <a:gd name="T14" fmla="*/ 5 w 12"/>
                <a:gd name="T15" fmla="*/ 6 h 12"/>
                <a:gd name="T16" fmla="*/ 5 w 12"/>
                <a:gd name="T17" fmla="*/ 6 h 12"/>
                <a:gd name="T18" fmla="*/ 5 w 12"/>
                <a:gd name="T19" fmla="*/ 12 h 12"/>
                <a:gd name="T20" fmla="*/ 6 w 12"/>
                <a:gd name="T21" fmla="*/ 12 h 12"/>
                <a:gd name="T22" fmla="*/ 6 w 12"/>
                <a:gd name="T23" fmla="*/ 6 h 12"/>
                <a:gd name="T24" fmla="*/ 11 w 12"/>
                <a:gd name="T25" fmla="*/ 6 h 12"/>
                <a:gd name="T26" fmla="*/ 11 w 12"/>
                <a:gd name="T2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0" y="4"/>
                    <a:pt x="8" y="4"/>
                    <a:pt x="6" y="4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2"/>
                    <a:pt x="4" y="4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2" y="5"/>
                    <a:pt x="3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10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0"/>
                    <a:pt x="6" y="8"/>
                    <a:pt x="6" y="6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2" y="6"/>
                    <a:pt x="12" y="5"/>
                    <a:pt x="11" y="5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2" name="îşḷiḓè">
              <a:extLst>
                <a:ext uri="{FF2B5EF4-FFF2-40B4-BE49-F238E27FC236}">
                  <a16:creationId xmlns:a16="http://schemas.microsoft.com/office/drawing/2014/main" id="{5CD98181-81D6-4C9A-8128-B2408814784E}"/>
                </a:ext>
              </a:extLst>
            </p:cNvPr>
            <p:cNvSpPr/>
            <p:nvPr/>
          </p:nvSpPr>
          <p:spPr bwMode="auto">
            <a:xfrm>
              <a:off x="4910138" y="5357813"/>
              <a:ext cx="79375" cy="61913"/>
            </a:xfrm>
            <a:custGeom>
              <a:avLst/>
              <a:gdLst>
                <a:gd name="T0" fmla="*/ 23 w 24"/>
                <a:gd name="T1" fmla="*/ 6 h 19"/>
                <a:gd name="T2" fmla="*/ 18 w 24"/>
                <a:gd name="T3" fmla="*/ 4 h 19"/>
                <a:gd name="T4" fmla="*/ 17 w 24"/>
                <a:gd name="T5" fmla="*/ 1 h 19"/>
                <a:gd name="T6" fmla="*/ 15 w 24"/>
                <a:gd name="T7" fmla="*/ 1 h 19"/>
                <a:gd name="T8" fmla="*/ 16 w 24"/>
                <a:gd name="T9" fmla="*/ 4 h 19"/>
                <a:gd name="T10" fmla="*/ 10 w 24"/>
                <a:gd name="T11" fmla="*/ 6 h 19"/>
                <a:gd name="T12" fmla="*/ 11 w 24"/>
                <a:gd name="T13" fmla="*/ 7 h 19"/>
                <a:gd name="T14" fmla="*/ 16 w 24"/>
                <a:gd name="T15" fmla="*/ 6 h 19"/>
                <a:gd name="T16" fmla="*/ 16 w 24"/>
                <a:gd name="T17" fmla="*/ 7 h 19"/>
                <a:gd name="T18" fmla="*/ 16 w 24"/>
                <a:gd name="T19" fmla="*/ 11 h 19"/>
                <a:gd name="T20" fmla="*/ 8 w 24"/>
                <a:gd name="T21" fmla="*/ 11 h 19"/>
                <a:gd name="T22" fmla="*/ 7 w 24"/>
                <a:gd name="T23" fmla="*/ 10 h 19"/>
                <a:gd name="T24" fmla="*/ 5 w 24"/>
                <a:gd name="T25" fmla="*/ 10 h 19"/>
                <a:gd name="T26" fmla="*/ 6 w 24"/>
                <a:gd name="T27" fmla="*/ 12 h 19"/>
                <a:gd name="T28" fmla="*/ 0 w 24"/>
                <a:gd name="T29" fmla="*/ 14 h 19"/>
                <a:gd name="T30" fmla="*/ 0 w 24"/>
                <a:gd name="T31" fmla="*/ 14 h 19"/>
                <a:gd name="T32" fmla="*/ 6 w 24"/>
                <a:gd name="T33" fmla="*/ 14 h 19"/>
                <a:gd name="T34" fmla="*/ 7 w 24"/>
                <a:gd name="T35" fmla="*/ 15 h 19"/>
                <a:gd name="T36" fmla="*/ 8 w 24"/>
                <a:gd name="T37" fmla="*/ 19 h 19"/>
                <a:gd name="T38" fmla="*/ 8 w 24"/>
                <a:gd name="T39" fmla="*/ 19 h 19"/>
                <a:gd name="T40" fmla="*/ 8 w 24"/>
                <a:gd name="T41" fmla="*/ 13 h 19"/>
                <a:gd name="T42" fmla="*/ 17 w 24"/>
                <a:gd name="T43" fmla="*/ 13 h 19"/>
                <a:gd name="T44" fmla="*/ 18 w 24"/>
                <a:gd name="T45" fmla="*/ 13 h 19"/>
                <a:gd name="T46" fmla="*/ 18 w 24"/>
                <a:gd name="T47" fmla="*/ 13 h 19"/>
                <a:gd name="T48" fmla="*/ 18 w 24"/>
                <a:gd name="T49" fmla="*/ 6 h 19"/>
                <a:gd name="T50" fmla="*/ 23 w 24"/>
                <a:gd name="T51" fmla="*/ 7 h 19"/>
                <a:gd name="T52" fmla="*/ 23 w 24"/>
                <a:gd name="T5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19">
                  <a:moveTo>
                    <a:pt x="23" y="6"/>
                  </a:moveTo>
                  <a:cubicBezTo>
                    <a:pt x="22" y="5"/>
                    <a:pt x="20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6" y="0"/>
                    <a:pt x="14" y="0"/>
                    <a:pt x="15" y="1"/>
                  </a:cubicBezTo>
                  <a:cubicBezTo>
                    <a:pt x="15" y="2"/>
                    <a:pt x="15" y="3"/>
                    <a:pt x="16" y="4"/>
                  </a:cubicBezTo>
                  <a:cubicBezTo>
                    <a:pt x="14" y="4"/>
                    <a:pt x="12" y="5"/>
                    <a:pt x="10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2" y="7"/>
                    <a:pt x="14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10"/>
                    <a:pt x="16" y="11"/>
                  </a:cubicBezTo>
                  <a:cubicBezTo>
                    <a:pt x="14" y="11"/>
                    <a:pt x="11" y="11"/>
                    <a:pt x="8" y="11"/>
                  </a:cubicBezTo>
                  <a:cubicBezTo>
                    <a:pt x="7" y="11"/>
                    <a:pt x="7" y="10"/>
                    <a:pt x="7" y="10"/>
                  </a:cubicBezTo>
                  <a:cubicBezTo>
                    <a:pt x="6" y="9"/>
                    <a:pt x="5" y="9"/>
                    <a:pt x="5" y="10"/>
                  </a:cubicBezTo>
                  <a:cubicBezTo>
                    <a:pt x="5" y="11"/>
                    <a:pt x="5" y="11"/>
                    <a:pt x="6" y="12"/>
                  </a:cubicBezTo>
                  <a:cubicBezTo>
                    <a:pt x="4" y="12"/>
                    <a:pt x="2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5"/>
                    <a:pt x="4" y="14"/>
                    <a:pt x="6" y="14"/>
                  </a:cubicBezTo>
                  <a:cubicBezTo>
                    <a:pt x="6" y="14"/>
                    <a:pt x="7" y="14"/>
                    <a:pt x="7" y="15"/>
                  </a:cubicBezTo>
                  <a:cubicBezTo>
                    <a:pt x="7" y="16"/>
                    <a:pt x="7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7"/>
                    <a:pt x="9" y="15"/>
                    <a:pt x="8" y="13"/>
                  </a:cubicBezTo>
                  <a:cubicBezTo>
                    <a:pt x="11" y="13"/>
                    <a:pt x="14" y="13"/>
                    <a:pt x="17" y="13"/>
                  </a:cubicBezTo>
                  <a:cubicBezTo>
                    <a:pt x="17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1"/>
                    <a:pt x="19" y="8"/>
                    <a:pt x="18" y="6"/>
                  </a:cubicBezTo>
                  <a:cubicBezTo>
                    <a:pt x="20" y="6"/>
                    <a:pt x="21" y="7"/>
                    <a:pt x="23" y="7"/>
                  </a:cubicBezTo>
                  <a:cubicBezTo>
                    <a:pt x="24" y="8"/>
                    <a:pt x="24" y="6"/>
                    <a:pt x="23" y="6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3" name="îṣḷiḑè">
              <a:extLst>
                <a:ext uri="{FF2B5EF4-FFF2-40B4-BE49-F238E27FC236}">
                  <a16:creationId xmlns:a16="http://schemas.microsoft.com/office/drawing/2014/main" id="{3C9D4646-752E-44C3-84CC-BC3E4C8E06E9}"/>
                </a:ext>
              </a:extLst>
            </p:cNvPr>
            <p:cNvSpPr/>
            <p:nvPr/>
          </p:nvSpPr>
          <p:spPr bwMode="auto">
            <a:xfrm>
              <a:off x="4965701" y="5314951"/>
              <a:ext cx="57150" cy="68263"/>
            </a:xfrm>
            <a:custGeom>
              <a:avLst/>
              <a:gdLst>
                <a:gd name="T0" fmla="*/ 15 w 17"/>
                <a:gd name="T1" fmla="*/ 6 h 21"/>
                <a:gd name="T2" fmla="*/ 7 w 17"/>
                <a:gd name="T3" fmla="*/ 4 h 21"/>
                <a:gd name="T4" fmla="*/ 5 w 17"/>
                <a:gd name="T5" fmla="*/ 7 h 21"/>
                <a:gd name="T6" fmla="*/ 5 w 17"/>
                <a:gd name="T7" fmla="*/ 5 h 21"/>
                <a:gd name="T8" fmla="*/ 2 w 17"/>
                <a:gd name="T9" fmla="*/ 0 h 21"/>
                <a:gd name="T10" fmla="*/ 1 w 17"/>
                <a:gd name="T11" fmla="*/ 6 h 21"/>
                <a:gd name="T12" fmla="*/ 2 w 17"/>
                <a:gd name="T13" fmla="*/ 14 h 21"/>
                <a:gd name="T14" fmla="*/ 2 w 17"/>
                <a:gd name="T15" fmla="*/ 14 h 21"/>
                <a:gd name="T16" fmla="*/ 4 w 17"/>
                <a:gd name="T17" fmla="*/ 14 h 21"/>
                <a:gd name="T18" fmla="*/ 4 w 17"/>
                <a:gd name="T19" fmla="*/ 11 h 21"/>
                <a:gd name="T20" fmla="*/ 6 w 17"/>
                <a:gd name="T21" fmla="*/ 9 h 21"/>
                <a:gd name="T22" fmla="*/ 8 w 17"/>
                <a:gd name="T23" fmla="*/ 6 h 21"/>
                <a:gd name="T24" fmla="*/ 13 w 17"/>
                <a:gd name="T25" fmla="*/ 8 h 21"/>
                <a:gd name="T26" fmla="*/ 10 w 17"/>
                <a:gd name="T27" fmla="*/ 14 h 21"/>
                <a:gd name="T28" fmla="*/ 3 w 17"/>
                <a:gd name="T29" fmla="*/ 15 h 21"/>
                <a:gd name="T30" fmla="*/ 2 w 17"/>
                <a:gd name="T31" fmla="*/ 16 h 21"/>
                <a:gd name="T32" fmla="*/ 15 w 17"/>
                <a:gd name="T33" fmla="*/ 6 h 21"/>
                <a:gd name="T34" fmla="*/ 2 w 17"/>
                <a:gd name="T35" fmla="*/ 8 h 21"/>
                <a:gd name="T36" fmla="*/ 2 w 17"/>
                <a:gd name="T37" fmla="*/ 2 h 21"/>
                <a:gd name="T38" fmla="*/ 3 w 17"/>
                <a:gd name="T39" fmla="*/ 5 h 21"/>
                <a:gd name="T40" fmla="*/ 4 w 17"/>
                <a:gd name="T41" fmla="*/ 7 h 21"/>
                <a:gd name="T42" fmla="*/ 3 w 17"/>
                <a:gd name="T43" fmla="*/ 9 h 21"/>
                <a:gd name="T44" fmla="*/ 2 w 17"/>
                <a:gd name="T45" fmla="*/ 12 h 21"/>
                <a:gd name="T46" fmla="*/ 2 w 17"/>
                <a:gd name="T4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1">
                  <a:moveTo>
                    <a:pt x="15" y="6"/>
                  </a:moveTo>
                  <a:cubicBezTo>
                    <a:pt x="14" y="2"/>
                    <a:pt x="10" y="3"/>
                    <a:pt x="7" y="4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4" y="4"/>
                    <a:pt x="4" y="0"/>
                    <a:pt x="2" y="0"/>
                  </a:cubicBezTo>
                  <a:cubicBezTo>
                    <a:pt x="0" y="1"/>
                    <a:pt x="1" y="5"/>
                    <a:pt x="1" y="6"/>
                  </a:cubicBezTo>
                  <a:cubicBezTo>
                    <a:pt x="1" y="8"/>
                    <a:pt x="0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3" y="15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5" y="10"/>
                    <a:pt x="5" y="10"/>
                    <a:pt x="6" y="9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10" y="5"/>
                    <a:pt x="13" y="4"/>
                    <a:pt x="13" y="8"/>
                  </a:cubicBezTo>
                  <a:cubicBezTo>
                    <a:pt x="13" y="10"/>
                    <a:pt x="11" y="12"/>
                    <a:pt x="10" y="14"/>
                  </a:cubicBezTo>
                  <a:cubicBezTo>
                    <a:pt x="8" y="16"/>
                    <a:pt x="5" y="16"/>
                    <a:pt x="3" y="15"/>
                  </a:cubicBezTo>
                  <a:cubicBezTo>
                    <a:pt x="2" y="15"/>
                    <a:pt x="2" y="16"/>
                    <a:pt x="2" y="16"/>
                  </a:cubicBezTo>
                  <a:cubicBezTo>
                    <a:pt x="8" y="21"/>
                    <a:pt x="17" y="12"/>
                    <a:pt x="15" y="6"/>
                  </a:cubicBezTo>
                  <a:close/>
                  <a:moveTo>
                    <a:pt x="2" y="8"/>
                  </a:moveTo>
                  <a:cubicBezTo>
                    <a:pt x="2" y="7"/>
                    <a:pt x="2" y="3"/>
                    <a:pt x="2" y="2"/>
                  </a:cubicBezTo>
                  <a:cubicBezTo>
                    <a:pt x="3" y="2"/>
                    <a:pt x="3" y="4"/>
                    <a:pt x="3" y="5"/>
                  </a:cubicBezTo>
                  <a:cubicBezTo>
                    <a:pt x="4" y="5"/>
                    <a:pt x="4" y="7"/>
                    <a:pt x="4" y="7"/>
                  </a:cubicBezTo>
                  <a:cubicBezTo>
                    <a:pt x="4" y="8"/>
                    <a:pt x="4" y="8"/>
                    <a:pt x="3" y="9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2" y="11"/>
                    <a:pt x="2" y="9"/>
                    <a:pt x="2" y="8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4" name="ïşḷîḋe">
              <a:extLst>
                <a:ext uri="{FF2B5EF4-FFF2-40B4-BE49-F238E27FC236}">
                  <a16:creationId xmlns:a16="http://schemas.microsoft.com/office/drawing/2014/main" id="{B2333C7F-4241-4D0B-A05F-05544B3EACD8}"/>
                </a:ext>
              </a:extLst>
            </p:cNvPr>
            <p:cNvSpPr/>
            <p:nvPr/>
          </p:nvSpPr>
          <p:spPr bwMode="auto">
            <a:xfrm>
              <a:off x="4686301" y="5300663"/>
              <a:ext cx="61913" cy="57150"/>
            </a:xfrm>
            <a:custGeom>
              <a:avLst/>
              <a:gdLst>
                <a:gd name="T0" fmla="*/ 17 w 19"/>
                <a:gd name="T1" fmla="*/ 5 h 17"/>
                <a:gd name="T2" fmla="*/ 11 w 19"/>
                <a:gd name="T3" fmla="*/ 7 h 17"/>
                <a:gd name="T4" fmla="*/ 9 w 19"/>
                <a:gd name="T5" fmla="*/ 8 h 17"/>
                <a:gd name="T6" fmla="*/ 9 w 19"/>
                <a:gd name="T7" fmla="*/ 6 h 17"/>
                <a:gd name="T8" fmla="*/ 6 w 19"/>
                <a:gd name="T9" fmla="*/ 1 h 17"/>
                <a:gd name="T10" fmla="*/ 5 w 19"/>
                <a:gd name="T11" fmla="*/ 16 h 17"/>
                <a:gd name="T12" fmla="*/ 6 w 19"/>
                <a:gd name="T13" fmla="*/ 16 h 17"/>
                <a:gd name="T14" fmla="*/ 7 w 19"/>
                <a:gd name="T15" fmla="*/ 16 h 17"/>
                <a:gd name="T16" fmla="*/ 7 w 19"/>
                <a:gd name="T17" fmla="*/ 16 h 17"/>
                <a:gd name="T18" fmla="*/ 8 w 19"/>
                <a:gd name="T19" fmla="*/ 16 h 17"/>
                <a:gd name="T20" fmla="*/ 8 w 19"/>
                <a:gd name="T21" fmla="*/ 16 h 17"/>
                <a:gd name="T22" fmla="*/ 9 w 19"/>
                <a:gd name="T23" fmla="*/ 11 h 17"/>
                <a:gd name="T24" fmla="*/ 13 w 19"/>
                <a:gd name="T25" fmla="*/ 7 h 17"/>
                <a:gd name="T26" fmla="*/ 16 w 19"/>
                <a:gd name="T27" fmla="*/ 11 h 17"/>
                <a:gd name="T28" fmla="*/ 10 w 19"/>
                <a:gd name="T29" fmla="*/ 15 h 17"/>
                <a:gd name="T30" fmla="*/ 9 w 19"/>
                <a:gd name="T31" fmla="*/ 17 h 17"/>
                <a:gd name="T32" fmla="*/ 16 w 19"/>
                <a:gd name="T33" fmla="*/ 14 h 17"/>
                <a:gd name="T34" fmla="*/ 17 w 19"/>
                <a:gd name="T35" fmla="*/ 5 h 17"/>
                <a:gd name="T36" fmla="*/ 5 w 19"/>
                <a:gd name="T37" fmla="*/ 9 h 17"/>
                <a:gd name="T38" fmla="*/ 5 w 19"/>
                <a:gd name="T39" fmla="*/ 3 h 17"/>
                <a:gd name="T40" fmla="*/ 7 w 19"/>
                <a:gd name="T41" fmla="*/ 3 h 17"/>
                <a:gd name="T42" fmla="*/ 8 w 19"/>
                <a:gd name="T43" fmla="*/ 5 h 17"/>
                <a:gd name="T44" fmla="*/ 8 w 19"/>
                <a:gd name="T45" fmla="*/ 8 h 17"/>
                <a:gd name="T46" fmla="*/ 8 w 19"/>
                <a:gd name="T47" fmla="*/ 11 h 17"/>
                <a:gd name="T48" fmla="*/ 6 w 19"/>
                <a:gd name="T49" fmla="*/ 14 h 17"/>
                <a:gd name="T50" fmla="*/ 5 w 19"/>
                <a:gd name="T5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7">
                  <a:moveTo>
                    <a:pt x="17" y="5"/>
                  </a:moveTo>
                  <a:cubicBezTo>
                    <a:pt x="15" y="3"/>
                    <a:pt x="12" y="6"/>
                    <a:pt x="11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9" y="4"/>
                    <a:pt x="8" y="1"/>
                    <a:pt x="6" y="1"/>
                  </a:cubicBezTo>
                  <a:cubicBezTo>
                    <a:pt x="0" y="0"/>
                    <a:pt x="4" y="13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4"/>
                    <a:pt x="9" y="13"/>
                    <a:pt x="9" y="11"/>
                  </a:cubicBezTo>
                  <a:cubicBezTo>
                    <a:pt x="10" y="10"/>
                    <a:pt x="11" y="8"/>
                    <a:pt x="13" y="7"/>
                  </a:cubicBezTo>
                  <a:cubicBezTo>
                    <a:pt x="16" y="6"/>
                    <a:pt x="16" y="9"/>
                    <a:pt x="16" y="11"/>
                  </a:cubicBezTo>
                  <a:cubicBezTo>
                    <a:pt x="15" y="14"/>
                    <a:pt x="13" y="16"/>
                    <a:pt x="10" y="15"/>
                  </a:cubicBezTo>
                  <a:cubicBezTo>
                    <a:pt x="8" y="15"/>
                    <a:pt x="8" y="16"/>
                    <a:pt x="9" y="17"/>
                  </a:cubicBezTo>
                  <a:cubicBezTo>
                    <a:pt x="12" y="17"/>
                    <a:pt x="15" y="17"/>
                    <a:pt x="16" y="14"/>
                  </a:cubicBezTo>
                  <a:cubicBezTo>
                    <a:pt x="18" y="12"/>
                    <a:pt x="19" y="7"/>
                    <a:pt x="17" y="5"/>
                  </a:cubicBezTo>
                  <a:close/>
                  <a:moveTo>
                    <a:pt x="5" y="9"/>
                  </a:moveTo>
                  <a:cubicBezTo>
                    <a:pt x="5" y="8"/>
                    <a:pt x="4" y="4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4"/>
                    <a:pt x="7" y="4"/>
                    <a:pt x="8" y="5"/>
                  </a:cubicBezTo>
                  <a:cubicBezTo>
                    <a:pt x="8" y="6"/>
                    <a:pt x="8" y="7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7" y="12"/>
                    <a:pt x="7" y="13"/>
                    <a:pt x="6" y="14"/>
                  </a:cubicBezTo>
                  <a:cubicBezTo>
                    <a:pt x="6" y="13"/>
                    <a:pt x="5" y="11"/>
                    <a:pt x="5" y="9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5" name="ísļïďe">
              <a:extLst>
                <a:ext uri="{FF2B5EF4-FFF2-40B4-BE49-F238E27FC236}">
                  <a16:creationId xmlns:a16="http://schemas.microsoft.com/office/drawing/2014/main" id="{0976C0BD-3346-4213-8046-12B5819E63A5}"/>
                </a:ext>
              </a:extLst>
            </p:cNvPr>
            <p:cNvSpPr/>
            <p:nvPr/>
          </p:nvSpPr>
          <p:spPr bwMode="auto">
            <a:xfrm>
              <a:off x="7262813" y="3429001"/>
              <a:ext cx="538163" cy="787400"/>
            </a:xfrm>
            <a:custGeom>
              <a:avLst/>
              <a:gdLst>
                <a:gd name="T0" fmla="*/ 160 w 163"/>
                <a:gd name="T1" fmla="*/ 216 h 239"/>
                <a:gd name="T2" fmla="*/ 102 w 163"/>
                <a:gd name="T3" fmla="*/ 76 h 239"/>
                <a:gd name="T4" fmla="*/ 36 w 163"/>
                <a:gd name="T5" fmla="*/ 13 h 239"/>
                <a:gd name="T6" fmla="*/ 17 w 163"/>
                <a:gd name="T7" fmla="*/ 101 h 239"/>
                <a:gd name="T8" fmla="*/ 70 w 163"/>
                <a:gd name="T9" fmla="*/ 237 h 239"/>
                <a:gd name="T10" fmla="*/ 73 w 163"/>
                <a:gd name="T11" fmla="*/ 236 h 239"/>
                <a:gd name="T12" fmla="*/ 32 w 163"/>
                <a:gd name="T13" fmla="*/ 124 h 239"/>
                <a:gd name="T14" fmla="*/ 16 w 163"/>
                <a:gd name="T15" fmla="*/ 73 h 239"/>
                <a:gd name="T16" fmla="*/ 38 w 163"/>
                <a:gd name="T17" fmla="*/ 18 h 239"/>
                <a:gd name="T18" fmla="*/ 107 w 163"/>
                <a:gd name="T19" fmla="*/ 104 h 239"/>
                <a:gd name="T20" fmla="*/ 151 w 163"/>
                <a:gd name="T21" fmla="*/ 220 h 239"/>
                <a:gd name="T22" fmla="*/ 160 w 163"/>
                <a:gd name="T23" fmla="*/ 21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239">
                  <a:moveTo>
                    <a:pt x="160" y="216"/>
                  </a:moveTo>
                  <a:cubicBezTo>
                    <a:pt x="140" y="170"/>
                    <a:pt x="121" y="123"/>
                    <a:pt x="102" y="76"/>
                  </a:cubicBezTo>
                  <a:cubicBezTo>
                    <a:pt x="91" y="50"/>
                    <a:pt x="74" y="0"/>
                    <a:pt x="36" y="13"/>
                  </a:cubicBezTo>
                  <a:cubicBezTo>
                    <a:pt x="0" y="25"/>
                    <a:pt x="8" y="74"/>
                    <a:pt x="17" y="101"/>
                  </a:cubicBezTo>
                  <a:cubicBezTo>
                    <a:pt x="33" y="147"/>
                    <a:pt x="51" y="193"/>
                    <a:pt x="70" y="237"/>
                  </a:cubicBezTo>
                  <a:cubicBezTo>
                    <a:pt x="71" y="239"/>
                    <a:pt x="74" y="238"/>
                    <a:pt x="73" y="236"/>
                  </a:cubicBezTo>
                  <a:cubicBezTo>
                    <a:pt x="60" y="198"/>
                    <a:pt x="46" y="161"/>
                    <a:pt x="32" y="124"/>
                  </a:cubicBezTo>
                  <a:cubicBezTo>
                    <a:pt x="26" y="107"/>
                    <a:pt x="19" y="91"/>
                    <a:pt x="16" y="73"/>
                  </a:cubicBezTo>
                  <a:cubicBezTo>
                    <a:pt x="13" y="54"/>
                    <a:pt x="16" y="26"/>
                    <a:pt x="38" y="18"/>
                  </a:cubicBezTo>
                  <a:cubicBezTo>
                    <a:pt x="79" y="5"/>
                    <a:pt x="96" y="78"/>
                    <a:pt x="107" y="104"/>
                  </a:cubicBezTo>
                  <a:cubicBezTo>
                    <a:pt x="122" y="142"/>
                    <a:pt x="137" y="181"/>
                    <a:pt x="151" y="220"/>
                  </a:cubicBezTo>
                  <a:cubicBezTo>
                    <a:pt x="154" y="226"/>
                    <a:pt x="163" y="223"/>
                    <a:pt x="160" y="216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6" name="iśḷidê">
              <a:extLst>
                <a:ext uri="{FF2B5EF4-FFF2-40B4-BE49-F238E27FC236}">
                  <a16:creationId xmlns:a16="http://schemas.microsoft.com/office/drawing/2014/main" id="{EE4E535C-7065-4878-BDC7-662F398C5C61}"/>
                </a:ext>
              </a:extLst>
            </p:cNvPr>
            <p:cNvSpPr/>
            <p:nvPr/>
          </p:nvSpPr>
          <p:spPr bwMode="auto">
            <a:xfrm>
              <a:off x="7259638" y="4049713"/>
              <a:ext cx="1235075" cy="1498600"/>
            </a:xfrm>
            <a:custGeom>
              <a:avLst/>
              <a:gdLst>
                <a:gd name="T0" fmla="*/ 332 w 374"/>
                <a:gd name="T1" fmla="*/ 392 h 455"/>
                <a:gd name="T2" fmla="*/ 165 w 374"/>
                <a:gd name="T3" fmla="*/ 446 h 455"/>
                <a:gd name="T4" fmla="*/ 100 w 374"/>
                <a:gd name="T5" fmla="*/ 413 h 455"/>
                <a:gd name="T6" fmla="*/ 8 w 374"/>
                <a:gd name="T7" fmla="*/ 127 h 455"/>
                <a:gd name="T8" fmla="*/ 41 w 374"/>
                <a:gd name="T9" fmla="*/ 63 h 455"/>
                <a:gd name="T10" fmla="*/ 209 w 374"/>
                <a:gd name="T11" fmla="*/ 9 h 455"/>
                <a:gd name="T12" fmla="*/ 273 w 374"/>
                <a:gd name="T13" fmla="*/ 42 h 455"/>
                <a:gd name="T14" fmla="*/ 365 w 374"/>
                <a:gd name="T15" fmla="*/ 328 h 455"/>
                <a:gd name="T16" fmla="*/ 332 w 374"/>
                <a:gd name="T17" fmla="*/ 39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455">
                  <a:moveTo>
                    <a:pt x="332" y="392"/>
                  </a:moveTo>
                  <a:cubicBezTo>
                    <a:pt x="165" y="446"/>
                    <a:pt x="165" y="446"/>
                    <a:pt x="165" y="446"/>
                  </a:cubicBezTo>
                  <a:cubicBezTo>
                    <a:pt x="138" y="455"/>
                    <a:pt x="109" y="440"/>
                    <a:pt x="100" y="413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0" y="100"/>
                    <a:pt x="15" y="71"/>
                    <a:pt x="41" y="63"/>
                  </a:cubicBezTo>
                  <a:cubicBezTo>
                    <a:pt x="209" y="9"/>
                    <a:pt x="209" y="9"/>
                    <a:pt x="209" y="9"/>
                  </a:cubicBezTo>
                  <a:cubicBezTo>
                    <a:pt x="236" y="0"/>
                    <a:pt x="265" y="15"/>
                    <a:pt x="273" y="42"/>
                  </a:cubicBezTo>
                  <a:cubicBezTo>
                    <a:pt x="365" y="328"/>
                    <a:pt x="365" y="328"/>
                    <a:pt x="365" y="328"/>
                  </a:cubicBezTo>
                  <a:cubicBezTo>
                    <a:pt x="374" y="355"/>
                    <a:pt x="359" y="384"/>
                    <a:pt x="332" y="392"/>
                  </a:cubicBezTo>
                  <a:close/>
                </a:path>
              </a:pathLst>
            </a:custGeom>
            <a:solidFill>
              <a:srgbClr val="75A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7" name="îṧľïḓe">
              <a:extLst>
                <a:ext uri="{FF2B5EF4-FFF2-40B4-BE49-F238E27FC236}">
                  <a16:creationId xmlns:a16="http://schemas.microsoft.com/office/drawing/2014/main" id="{EDDBFE9B-2B7D-4F56-B02C-20542A94BC68}"/>
                </a:ext>
              </a:extLst>
            </p:cNvPr>
            <p:cNvSpPr/>
            <p:nvPr/>
          </p:nvSpPr>
          <p:spPr bwMode="auto">
            <a:xfrm>
              <a:off x="7259638" y="4240213"/>
              <a:ext cx="1211263" cy="1308100"/>
            </a:xfrm>
            <a:custGeom>
              <a:avLst/>
              <a:gdLst>
                <a:gd name="T0" fmla="*/ 213 w 367"/>
                <a:gd name="T1" fmla="*/ 341 h 397"/>
                <a:gd name="T2" fmla="*/ 149 w 367"/>
                <a:gd name="T3" fmla="*/ 308 h 397"/>
                <a:gd name="T4" fmla="*/ 57 w 367"/>
                <a:gd name="T5" fmla="*/ 22 h 397"/>
                <a:gd name="T6" fmla="*/ 55 w 367"/>
                <a:gd name="T7" fmla="*/ 0 h 397"/>
                <a:gd name="T8" fmla="*/ 41 w 367"/>
                <a:gd name="T9" fmla="*/ 5 h 397"/>
                <a:gd name="T10" fmla="*/ 8 w 367"/>
                <a:gd name="T11" fmla="*/ 69 h 397"/>
                <a:gd name="T12" fmla="*/ 100 w 367"/>
                <a:gd name="T13" fmla="*/ 355 h 397"/>
                <a:gd name="T14" fmla="*/ 165 w 367"/>
                <a:gd name="T15" fmla="*/ 388 h 397"/>
                <a:gd name="T16" fmla="*/ 332 w 367"/>
                <a:gd name="T17" fmla="*/ 334 h 397"/>
                <a:gd name="T18" fmla="*/ 367 w 367"/>
                <a:gd name="T19" fmla="*/ 292 h 397"/>
                <a:gd name="T20" fmla="*/ 213 w 367"/>
                <a:gd name="T21" fmla="*/ 34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397">
                  <a:moveTo>
                    <a:pt x="213" y="341"/>
                  </a:moveTo>
                  <a:cubicBezTo>
                    <a:pt x="186" y="350"/>
                    <a:pt x="158" y="335"/>
                    <a:pt x="149" y="308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5" y="15"/>
                    <a:pt x="54" y="7"/>
                    <a:pt x="55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15" y="13"/>
                    <a:pt x="0" y="42"/>
                    <a:pt x="8" y="69"/>
                  </a:cubicBezTo>
                  <a:cubicBezTo>
                    <a:pt x="100" y="355"/>
                    <a:pt x="100" y="355"/>
                    <a:pt x="100" y="355"/>
                  </a:cubicBezTo>
                  <a:cubicBezTo>
                    <a:pt x="109" y="382"/>
                    <a:pt x="138" y="397"/>
                    <a:pt x="165" y="388"/>
                  </a:cubicBezTo>
                  <a:cubicBezTo>
                    <a:pt x="332" y="334"/>
                    <a:pt x="332" y="334"/>
                    <a:pt x="332" y="334"/>
                  </a:cubicBezTo>
                  <a:cubicBezTo>
                    <a:pt x="352" y="328"/>
                    <a:pt x="365" y="311"/>
                    <a:pt x="367" y="292"/>
                  </a:cubicBezTo>
                  <a:lnTo>
                    <a:pt x="213" y="341"/>
                  </a:lnTo>
                  <a:close/>
                </a:path>
              </a:pathLst>
            </a:custGeom>
            <a:solidFill>
              <a:srgbClr val="6F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8" name="i$liḑè">
              <a:extLst>
                <a:ext uri="{FF2B5EF4-FFF2-40B4-BE49-F238E27FC236}">
                  <a16:creationId xmlns:a16="http://schemas.microsoft.com/office/drawing/2014/main" id="{0A86475E-D9E7-4A80-AF01-EC5782724AE1}"/>
                </a:ext>
              </a:extLst>
            </p:cNvPr>
            <p:cNvSpPr/>
            <p:nvPr/>
          </p:nvSpPr>
          <p:spPr bwMode="auto">
            <a:xfrm>
              <a:off x="5564188" y="2120901"/>
              <a:ext cx="458788" cy="781050"/>
            </a:xfrm>
            <a:custGeom>
              <a:avLst/>
              <a:gdLst>
                <a:gd name="T0" fmla="*/ 136 w 139"/>
                <a:gd name="T1" fmla="*/ 93 h 237"/>
                <a:gd name="T2" fmla="*/ 97 w 139"/>
                <a:gd name="T3" fmla="*/ 92 h 237"/>
                <a:gd name="T4" fmla="*/ 94 w 139"/>
                <a:gd name="T5" fmla="*/ 114 h 237"/>
                <a:gd name="T6" fmla="*/ 72 w 139"/>
                <a:gd name="T7" fmla="*/ 75 h 237"/>
                <a:gd name="T8" fmla="*/ 46 w 139"/>
                <a:gd name="T9" fmla="*/ 33 h 237"/>
                <a:gd name="T10" fmla="*/ 15 w 139"/>
                <a:gd name="T11" fmla="*/ 1 h 237"/>
                <a:gd name="T12" fmla="*/ 7 w 139"/>
                <a:gd name="T13" fmla="*/ 2 h 237"/>
                <a:gd name="T14" fmla="*/ 0 w 139"/>
                <a:gd name="T15" fmla="*/ 9 h 237"/>
                <a:gd name="T16" fmla="*/ 29 w 139"/>
                <a:gd name="T17" fmla="*/ 107 h 237"/>
                <a:gd name="T18" fmla="*/ 72 w 139"/>
                <a:gd name="T19" fmla="*/ 201 h 237"/>
                <a:gd name="T20" fmla="*/ 103 w 139"/>
                <a:gd name="T21" fmla="*/ 233 h 237"/>
                <a:gd name="T22" fmla="*/ 133 w 139"/>
                <a:gd name="T23" fmla="*/ 209 h 237"/>
                <a:gd name="T24" fmla="*/ 136 w 139"/>
                <a:gd name="T25" fmla="*/ 9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7">
                  <a:moveTo>
                    <a:pt x="136" y="93"/>
                  </a:moveTo>
                  <a:cubicBezTo>
                    <a:pt x="136" y="67"/>
                    <a:pt x="100" y="67"/>
                    <a:pt x="97" y="92"/>
                  </a:cubicBezTo>
                  <a:cubicBezTo>
                    <a:pt x="96" y="99"/>
                    <a:pt x="95" y="106"/>
                    <a:pt x="94" y="114"/>
                  </a:cubicBezTo>
                  <a:cubicBezTo>
                    <a:pt x="87" y="101"/>
                    <a:pt x="79" y="87"/>
                    <a:pt x="72" y="75"/>
                  </a:cubicBezTo>
                  <a:cubicBezTo>
                    <a:pt x="64" y="60"/>
                    <a:pt x="55" y="46"/>
                    <a:pt x="46" y="33"/>
                  </a:cubicBezTo>
                  <a:cubicBezTo>
                    <a:pt x="37" y="21"/>
                    <a:pt x="30" y="7"/>
                    <a:pt x="15" y="1"/>
                  </a:cubicBezTo>
                  <a:cubicBezTo>
                    <a:pt x="13" y="0"/>
                    <a:pt x="9" y="0"/>
                    <a:pt x="7" y="2"/>
                  </a:cubicBezTo>
                  <a:cubicBezTo>
                    <a:pt x="3" y="3"/>
                    <a:pt x="0" y="5"/>
                    <a:pt x="0" y="9"/>
                  </a:cubicBezTo>
                  <a:cubicBezTo>
                    <a:pt x="1" y="44"/>
                    <a:pt x="18" y="76"/>
                    <a:pt x="29" y="107"/>
                  </a:cubicBezTo>
                  <a:cubicBezTo>
                    <a:pt x="41" y="140"/>
                    <a:pt x="54" y="171"/>
                    <a:pt x="72" y="201"/>
                  </a:cubicBezTo>
                  <a:cubicBezTo>
                    <a:pt x="79" y="213"/>
                    <a:pt x="87" y="230"/>
                    <a:pt x="103" y="233"/>
                  </a:cubicBezTo>
                  <a:cubicBezTo>
                    <a:pt x="120" y="237"/>
                    <a:pt x="131" y="224"/>
                    <a:pt x="133" y="209"/>
                  </a:cubicBezTo>
                  <a:cubicBezTo>
                    <a:pt x="139" y="171"/>
                    <a:pt x="137" y="131"/>
                    <a:pt x="136" y="93"/>
                  </a:cubicBezTo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9" name="ïślîḓe">
              <a:extLst>
                <a:ext uri="{FF2B5EF4-FFF2-40B4-BE49-F238E27FC236}">
                  <a16:creationId xmlns:a16="http://schemas.microsoft.com/office/drawing/2014/main" id="{2AB00594-3497-4C48-A21A-A7CD746A057F}"/>
                </a:ext>
              </a:extLst>
            </p:cNvPr>
            <p:cNvSpPr/>
            <p:nvPr/>
          </p:nvSpPr>
          <p:spPr bwMode="auto">
            <a:xfrm>
              <a:off x="5880101" y="2341563"/>
              <a:ext cx="142875" cy="481013"/>
            </a:xfrm>
            <a:custGeom>
              <a:avLst/>
              <a:gdLst>
                <a:gd name="T0" fmla="*/ 40 w 43"/>
                <a:gd name="T1" fmla="*/ 26 h 146"/>
                <a:gd name="T2" fmla="*/ 1 w 43"/>
                <a:gd name="T3" fmla="*/ 25 h 146"/>
                <a:gd name="T4" fmla="*/ 0 w 43"/>
                <a:gd name="T5" fmla="*/ 36 h 146"/>
                <a:gd name="T6" fmla="*/ 6 w 43"/>
                <a:gd name="T7" fmla="*/ 51 h 146"/>
                <a:gd name="T8" fmla="*/ 34 w 43"/>
                <a:gd name="T9" fmla="*/ 129 h 146"/>
                <a:gd name="T10" fmla="*/ 37 w 43"/>
                <a:gd name="T11" fmla="*/ 146 h 146"/>
                <a:gd name="T12" fmla="*/ 37 w 43"/>
                <a:gd name="T13" fmla="*/ 142 h 146"/>
                <a:gd name="T14" fmla="*/ 40 w 43"/>
                <a:gd name="T15" fmla="*/ 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46">
                  <a:moveTo>
                    <a:pt x="40" y="26"/>
                  </a:moveTo>
                  <a:cubicBezTo>
                    <a:pt x="40" y="0"/>
                    <a:pt x="4" y="0"/>
                    <a:pt x="1" y="25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2" y="41"/>
                    <a:pt x="4" y="46"/>
                    <a:pt x="6" y="51"/>
                  </a:cubicBezTo>
                  <a:cubicBezTo>
                    <a:pt x="16" y="76"/>
                    <a:pt x="28" y="103"/>
                    <a:pt x="34" y="129"/>
                  </a:cubicBezTo>
                  <a:cubicBezTo>
                    <a:pt x="35" y="134"/>
                    <a:pt x="36" y="140"/>
                    <a:pt x="37" y="146"/>
                  </a:cubicBezTo>
                  <a:cubicBezTo>
                    <a:pt x="37" y="144"/>
                    <a:pt x="37" y="143"/>
                    <a:pt x="37" y="142"/>
                  </a:cubicBezTo>
                  <a:cubicBezTo>
                    <a:pt x="43" y="104"/>
                    <a:pt x="41" y="64"/>
                    <a:pt x="40" y="26"/>
                  </a:cubicBezTo>
                  <a:close/>
                </a:path>
              </a:pathLst>
            </a:custGeom>
            <a:solidFill>
              <a:srgbClr val="E29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0" name="íṣļîďé">
              <a:extLst>
                <a:ext uri="{FF2B5EF4-FFF2-40B4-BE49-F238E27FC236}">
                  <a16:creationId xmlns:a16="http://schemas.microsoft.com/office/drawing/2014/main" id="{5A3F7BD3-30D6-4FFF-B66B-5ABDB7DAB858}"/>
                </a:ext>
              </a:extLst>
            </p:cNvPr>
            <p:cNvSpPr/>
            <p:nvPr/>
          </p:nvSpPr>
          <p:spPr bwMode="auto">
            <a:xfrm>
              <a:off x="5976938" y="1639888"/>
              <a:ext cx="982663" cy="498475"/>
            </a:xfrm>
            <a:custGeom>
              <a:avLst/>
              <a:gdLst>
                <a:gd name="T0" fmla="*/ 294 w 298"/>
                <a:gd name="T1" fmla="*/ 141 h 151"/>
                <a:gd name="T2" fmla="*/ 241 w 298"/>
                <a:gd name="T3" fmla="*/ 108 h 151"/>
                <a:gd name="T4" fmla="*/ 178 w 298"/>
                <a:gd name="T5" fmla="*/ 54 h 151"/>
                <a:gd name="T6" fmla="*/ 146 w 298"/>
                <a:gd name="T7" fmla="*/ 16 h 151"/>
                <a:gd name="T8" fmla="*/ 102 w 298"/>
                <a:gd name="T9" fmla="*/ 43 h 151"/>
                <a:gd name="T10" fmla="*/ 5 w 298"/>
                <a:gd name="T11" fmla="*/ 133 h 151"/>
                <a:gd name="T12" fmla="*/ 8 w 298"/>
                <a:gd name="T13" fmla="*/ 142 h 151"/>
                <a:gd name="T14" fmla="*/ 71 w 298"/>
                <a:gd name="T15" fmla="*/ 138 h 151"/>
                <a:gd name="T16" fmla="*/ 146 w 298"/>
                <a:gd name="T17" fmla="*/ 133 h 151"/>
                <a:gd name="T18" fmla="*/ 287 w 298"/>
                <a:gd name="T19" fmla="*/ 150 h 151"/>
                <a:gd name="T20" fmla="*/ 294 w 298"/>
                <a:gd name="T21" fmla="*/ 14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151">
                  <a:moveTo>
                    <a:pt x="294" y="141"/>
                  </a:moveTo>
                  <a:cubicBezTo>
                    <a:pt x="282" y="123"/>
                    <a:pt x="262" y="114"/>
                    <a:pt x="241" y="108"/>
                  </a:cubicBezTo>
                  <a:cubicBezTo>
                    <a:pt x="213" y="99"/>
                    <a:pt x="183" y="88"/>
                    <a:pt x="178" y="54"/>
                  </a:cubicBezTo>
                  <a:cubicBezTo>
                    <a:pt x="169" y="0"/>
                    <a:pt x="175" y="5"/>
                    <a:pt x="146" y="16"/>
                  </a:cubicBezTo>
                  <a:cubicBezTo>
                    <a:pt x="130" y="22"/>
                    <a:pt x="100" y="42"/>
                    <a:pt x="102" y="43"/>
                  </a:cubicBezTo>
                  <a:cubicBezTo>
                    <a:pt x="109" y="96"/>
                    <a:pt x="128" y="103"/>
                    <a:pt x="5" y="133"/>
                  </a:cubicBezTo>
                  <a:cubicBezTo>
                    <a:pt x="0" y="134"/>
                    <a:pt x="3" y="142"/>
                    <a:pt x="8" y="142"/>
                  </a:cubicBezTo>
                  <a:cubicBezTo>
                    <a:pt x="29" y="145"/>
                    <a:pt x="50" y="141"/>
                    <a:pt x="71" y="138"/>
                  </a:cubicBezTo>
                  <a:cubicBezTo>
                    <a:pt x="96" y="136"/>
                    <a:pt x="121" y="133"/>
                    <a:pt x="146" y="133"/>
                  </a:cubicBezTo>
                  <a:cubicBezTo>
                    <a:pt x="194" y="131"/>
                    <a:pt x="241" y="135"/>
                    <a:pt x="287" y="150"/>
                  </a:cubicBezTo>
                  <a:cubicBezTo>
                    <a:pt x="292" y="151"/>
                    <a:pt x="298" y="145"/>
                    <a:pt x="294" y="141"/>
                  </a:cubicBezTo>
                  <a:close/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1" name="iṧḻïḓé">
              <a:extLst>
                <a:ext uri="{FF2B5EF4-FFF2-40B4-BE49-F238E27FC236}">
                  <a16:creationId xmlns:a16="http://schemas.microsoft.com/office/drawing/2014/main" id="{98F5B337-8D37-4431-BF7D-BD8EBDDA19F6}"/>
                </a:ext>
              </a:extLst>
            </p:cNvPr>
            <p:cNvSpPr/>
            <p:nvPr/>
          </p:nvSpPr>
          <p:spPr bwMode="auto">
            <a:xfrm>
              <a:off x="6084888" y="1033463"/>
              <a:ext cx="636588" cy="927100"/>
            </a:xfrm>
            <a:custGeom>
              <a:avLst/>
              <a:gdLst>
                <a:gd name="T0" fmla="*/ 118 w 193"/>
                <a:gd name="T1" fmla="*/ 8 h 281"/>
                <a:gd name="T2" fmla="*/ 35 w 193"/>
                <a:gd name="T3" fmla="*/ 23 h 281"/>
                <a:gd name="T4" fmla="*/ 15 w 193"/>
                <a:gd name="T5" fmla="*/ 42 h 281"/>
                <a:gd name="T6" fmla="*/ 3 w 193"/>
                <a:gd name="T7" fmla="*/ 94 h 281"/>
                <a:gd name="T8" fmla="*/ 9 w 193"/>
                <a:gd name="T9" fmla="*/ 127 h 281"/>
                <a:gd name="T10" fmla="*/ 8 w 193"/>
                <a:gd name="T11" fmla="*/ 183 h 281"/>
                <a:gd name="T12" fmla="*/ 90 w 193"/>
                <a:gd name="T13" fmla="*/ 255 h 281"/>
                <a:gd name="T14" fmla="*/ 151 w 193"/>
                <a:gd name="T15" fmla="*/ 196 h 281"/>
                <a:gd name="T16" fmla="*/ 188 w 193"/>
                <a:gd name="T17" fmla="*/ 124 h 281"/>
                <a:gd name="T18" fmla="*/ 118 w 193"/>
                <a:gd name="T19" fmla="*/ 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81">
                  <a:moveTo>
                    <a:pt x="118" y="8"/>
                  </a:moveTo>
                  <a:cubicBezTo>
                    <a:pt x="90" y="0"/>
                    <a:pt x="59" y="6"/>
                    <a:pt x="35" y="23"/>
                  </a:cubicBezTo>
                  <a:cubicBezTo>
                    <a:pt x="27" y="28"/>
                    <a:pt x="21" y="35"/>
                    <a:pt x="15" y="42"/>
                  </a:cubicBezTo>
                  <a:cubicBezTo>
                    <a:pt x="17" y="38"/>
                    <a:pt x="0" y="71"/>
                    <a:pt x="3" y="94"/>
                  </a:cubicBezTo>
                  <a:cubicBezTo>
                    <a:pt x="4" y="105"/>
                    <a:pt x="7" y="116"/>
                    <a:pt x="9" y="127"/>
                  </a:cubicBezTo>
                  <a:cubicBezTo>
                    <a:pt x="13" y="147"/>
                    <a:pt x="9" y="164"/>
                    <a:pt x="8" y="183"/>
                  </a:cubicBezTo>
                  <a:cubicBezTo>
                    <a:pt x="7" y="225"/>
                    <a:pt x="43" y="281"/>
                    <a:pt x="90" y="255"/>
                  </a:cubicBezTo>
                  <a:cubicBezTo>
                    <a:pt x="114" y="242"/>
                    <a:pt x="133" y="217"/>
                    <a:pt x="151" y="196"/>
                  </a:cubicBezTo>
                  <a:cubicBezTo>
                    <a:pt x="170" y="174"/>
                    <a:pt x="185" y="154"/>
                    <a:pt x="188" y="124"/>
                  </a:cubicBezTo>
                  <a:cubicBezTo>
                    <a:pt x="193" y="73"/>
                    <a:pt x="172" y="22"/>
                    <a:pt x="118" y="8"/>
                  </a:cubicBezTo>
                  <a:close/>
                </a:path>
              </a:pathLst>
            </a:custGeom>
            <a:solidFill>
              <a:srgbClr val="FDB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2" name="îṥļïḋê">
              <a:extLst>
                <a:ext uri="{FF2B5EF4-FFF2-40B4-BE49-F238E27FC236}">
                  <a16:creationId xmlns:a16="http://schemas.microsoft.com/office/drawing/2014/main" id="{84B0345D-6998-48B2-989C-BEEA4F58C4E4}"/>
                </a:ext>
              </a:extLst>
            </p:cNvPr>
            <p:cNvSpPr/>
            <p:nvPr/>
          </p:nvSpPr>
          <p:spPr bwMode="auto">
            <a:xfrm>
              <a:off x="6084888" y="1033463"/>
              <a:ext cx="604838" cy="461963"/>
            </a:xfrm>
            <a:custGeom>
              <a:avLst/>
              <a:gdLst>
                <a:gd name="T0" fmla="*/ 9 w 183"/>
                <a:gd name="T1" fmla="*/ 127 h 140"/>
                <a:gd name="T2" fmla="*/ 11 w 183"/>
                <a:gd name="T3" fmla="*/ 138 h 140"/>
                <a:gd name="T4" fmla="*/ 69 w 183"/>
                <a:gd name="T5" fmla="*/ 137 h 140"/>
                <a:gd name="T6" fmla="*/ 123 w 183"/>
                <a:gd name="T7" fmla="*/ 109 h 140"/>
                <a:gd name="T8" fmla="*/ 183 w 183"/>
                <a:gd name="T9" fmla="*/ 70 h 140"/>
                <a:gd name="T10" fmla="*/ 118 w 183"/>
                <a:gd name="T11" fmla="*/ 8 h 140"/>
                <a:gd name="T12" fmla="*/ 35 w 183"/>
                <a:gd name="T13" fmla="*/ 23 h 140"/>
                <a:gd name="T14" fmla="*/ 15 w 183"/>
                <a:gd name="T15" fmla="*/ 42 h 140"/>
                <a:gd name="T16" fmla="*/ 3 w 183"/>
                <a:gd name="T17" fmla="*/ 94 h 140"/>
                <a:gd name="T18" fmla="*/ 9 w 183"/>
                <a:gd name="T19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140">
                  <a:moveTo>
                    <a:pt x="9" y="127"/>
                  </a:moveTo>
                  <a:cubicBezTo>
                    <a:pt x="10" y="131"/>
                    <a:pt x="10" y="134"/>
                    <a:pt x="11" y="138"/>
                  </a:cubicBezTo>
                  <a:cubicBezTo>
                    <a:pt x="30" y="138"/>
                    <a:pt x="50" y="140"/>
                    <a:pt x="69" y="137"/>
                  </a:cubicBezTo>
                  <a:cubicBezTo>
                    <a:pt x="89" y="133"/>
                    <a:pt x="107" y="121"/>
                    <a:pt x="123" y="109"/>
                  </a:cubicBezTo>
                  <a:cubicBezTo>
                    <a:pt x="142" y="95"/>
                    <a:pt x="161" y="79"/>
                    <a:pt x="183" y="70"/>
                  </a:cubicBezTo>
                  <a:cubicBezTo>
                    <a:pt x="174" y="41"/>
                    <a:pt x="153" y="17"/>
                    <a:pt x="118" y="8"/>
                  </a:cubicBezTo>
                  <a:cubicBezTo>
                    <a:pt x="90" y="0"/>
                    <a:pt x="59" y="6"/>
                    <a:pt x="35" y="23"/>
                  </a:cubicBezTo>
                  <a:cubicBezTo>
                    <a:pt x="27" y="28"/>
                    <a:pt x="21" y="35"/>
                    <a:pt x="15" y="42"/>
                  </a:cubicBezTo>
                  <a:cubicBezTo>
                    <a:pt x="17" y="38"/>
                    <a:pt x="0" y="71"/>
                    <a:pt x="3" y="94"/>
                  </a:cubicBezTo>
                  <a:cubicBezTo>
                    <a:pt x="4" y="105"/>
                    <a:pt x="7" y="116"/>
                    <a:pt x="9" y="127"/>
                  </a:cubicBezTo>
                  <a:close/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3" name="ïslîḍe">
              <a:extLst>
                <a:ext uri="{FF2B5EF4-FFF2-40B4-BE49-F238E27FC236}">
                  <a16:creationId xmlns:a16="http://schemas.microsoft.com/office/drawing/2014/main" id="{2CDD1D7D-70C6-4F6D-9033-27D976838E1B}"/>
                </a:ext>
              </a:extLst>
            </p:cNvPr>
            <p:cNvSpPr/>
            <p:nvPr/>
          </p:nvSpPr>
          <p:spPr bwMode="auto">
            <a:xfrm>
              <a:off x="6932613" y="2319338"/>
              <a:ext cx="552450" cy="1249363"/>
            </a:xfrm>
            <a:custGeom>
              <a:avLst/>
              <a:gdLst>
                <a:gd name="T0" fmla="*/ 162 w 167"/>
                <a:gd name="T1" fmla="*/ 346 h 379"/>
                <a:gd name="T2" fmla="*/ 155 w 167"/>
                <a:gd name="T3" fmla="*/ 331 h 379"/>
                <a:gd name="T4" fmla="*/ 149 w 167"/>
                <a:gd name="T5" fmla="*/ 318 h 379"/>
                <a:gd name="T6" fmla="*/ 100 w 167"/>
                <a:gd name="T7" fmla="*/ 159 h 379"/>
                <a:gd name="T8" fmla="*/ 70 w 167"/>
                <a:gd name="T9" fmla="*/ 72 h 379"/>
                <a:gd name="T10" fmla="*/ 32 w 167"/>
                <a:gd name="T11" fmla="*/ 6 h 379"/>
                <a:gd name="T12" fmla="*/ 2 w 167"/>
                <a:gd name="T13" fmla="*/ 29 h 379"/>
                <a:gd name="T14" fmla="*/ 23 w 167"/>
                <a:gd name="T15" fmla="*/ 109 h 379"/>
                <a:gd name="T16" fmla="*/ 64 w 167"/>
                <a:gd name="T17" fmla="*/ 192 h 379"/>
                <a:gd name="T18" fmla="*/ 116 w 167"/>
                <a:gd name="T19" fmla="*/ 324 h 379"/>
                <a:gd name="T20" fmla="*/ 122 w 167"/>
                <a:gd name="T21" fmla="*/ 371 h 379"/>
                <a:gd name="T22" fmla="*/ 150 w 167"/>
                <a:gd name="T23" fmla="*/ 377 h 379"/>
                <a:gd name="T24" fmla="*/ 159 w 167"/>
                <a:gd name="T25" fmla="*/ 372 h 379"/>
                <a:gd name="T26" fmla="*/ 162 w 167"/>
                <a:gd name="T27" fmla="*/ 3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379">
                  <a:moveTo>
                    <a:pt x="162" y="346"/>
                  </a:moveTo>
                  <a:cubicBezTo>
                    <a:pt x="160" y="341"/>
                    <a:pt x="158" y="336"/>
                    <a:pt x="155" y="331"/>
                  </a:cubicBezTo>
                  <a:cubicBezTo>
                    <a:pt x="153" y="327"/>
                    <a:pt x="151" y="323"/>
                    <a:pt x="149" y="318"/>
                  </a:cubicBezTo>
                  <a:cubicBezTo>
                    <a:pt x="133" y="259"/>
                    <a:pt x="121" y="210"/>
                    <a:pt x="100" y="159"/>
                  </a:cubicBezTo>
                  <a:cubicBezTo>
                    <a:pt x="89" y="132"/>
                    <a:pt x="81" y="99"/>
                    <a:pt x="70" y="72"/>
                  </a:cubicBezTo>
                  <a:cubicBezTo>
                    <a:pt x="60" y="47"/>
                    <a:pt x="53" y="25"/>
                    <a:pt x="32" y="6"/>
                  </a:cubicBezTo>
                  <a:cubicBezTo>
                    <a:pt x="25" y="0"/>
                    <a:pt x="3" y="19"/>
                    <a:pt x="2" y="29"/>
                  </a:cubicBezTo>
                  <a:cubicBezTo>
                    <a:pt x="0" y="56"/>
                    <a:pt x="10" y="86"/>
                    <a:pt x="23" y="109"/>
                  </a:cubicBezTo>
                  <a:cubicBezTo>
                    <a:pt x="46" y="151"/>
                    <a:pt x="53" y="164"/>
                    <a:pt x="64" y="192"/>
                  </a:cubicBezTo>
                  <a:cubicBezTo>
                    <a:pt x="82" y="239"/>
                    <a:pt x="99" y="279"/>
                    <a:pt x="116" y="324"/>
                  </a:cubicBezTo>
                  <a:cubicBezTo>
                    <a:pt x="113" y="338"/>
                    <a:pt x="112" y="360"/>
                    <a:pt x="122" y="371"/>
                  </a:cubicBezTo>
                  <a:cubicBezTo>
                    <a:pt x="128" y="377"/>
                    <a:pt x="140" y="379"/>
                    <a:pt x="150" y="377"/>
                  </a:cubicBezTo>
                  <a:cubicBezTo>
                    <a:pt x="154" y="376"/>
                    <a:pt x="157" y="374"/>
                    <a:pt x="159" y="372"/>
                  </a:cubicBezTo>
                  <a:cubicBezTo>
                    <a:pt x="167" y="365"/>
                    <a:pt x="165" y="355"/>
                    <a:pt x="162" y="346"/>
                  </a:cubicBezTo>
                  <a:close/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4" name="ïsļiďé">
              <a:extLst>
                <a:ext uri="{FF2B5EF4-FFF2-40B4-BE49-F238E27FC236}">
                  <a16:creationId xmlns:a16="http://schemas.microsoft.com/office/drawing/2014/main" id="{6D4DB2D2-48A7-4574-8938-D69A4EE47CFB}"/>
                </a:ext>
              </a:extLst>
            </p:cNvPr>
            <p:cNvSpPr/>
            <p:nvPr/>
          </p:nvSpPr>
          <p:spPr bwMode="auto">
            <a:xfrm>
              <a:off x="5794376" y="3308351"/>
              <a:ext cx="1339850" cy="2105025"/>
            </a:xfrm>
            <a:custGeom>
              <a:avLst/>
              <a:gdLst>
                <a:gd name="T0" fmla="*/ 402 w 406"/>
                <a:gd name="T1" fmla="*/ 589 h 639"/>
                <a:gd name="T2" fmla="*/ 352 w 406"/>
                <a:gd name="T3" fmla="*/ 415 h 639"/>
                <a:gd name="T4" fmla="*/ 324 w 406"/>
                <a:gd name="T5" fmla="*/ 351 h 639"/>
                <a:gd name="T6" fmla="*/ 316 w 406"/>
                <a:gd name="T7" fmla="*/ 322 h 639"/>
                <a:gd name="T8" fmla="*/ 304 w 406"/>
                <a:gd name="T9" fmla="*/ 151 h 639"/>
                <a:gd name="T10" fmla="*/ 286 w 406"/>
                <a:gd name="T11" fmla="*/ 26 h 639"/>
                <a:gd name="T12" fmla="*/ 71 w 406"/>
                <a:gd name="T13" fmla="*/ 9 h 639"/>
                <a:gd name="T14" fmla="*/ 6 w 406"/>
                <a:gd name="T15" fmla="*/ 359 h 639"/>
                <a:gd name="T16" fmla="*/ 119 w 406"/>
                <a:gd name="T17" fmla="*/ 607 h 639"/>
                <a:gd name="T18" fmla="*/ 166 w 406"/>
                <a:gd name="T19" fmla="*/ 600 h 639"/>
                <a:gd name="T20" fmla="*/ 117 w 406"/>
                <a:gd name="T21" fmla="*/ 449 h 639"/>
                <a:gd name="T22" fmla="*/ 92 w 406"/>
                <a:gd name="T23" fmla="*/ 390 h 639"/>
                <a:gd name="T24" fmla="*/ 77 w 406"/>
                <a:gd name="T25" fmla="*/ 365 h 639"/>
                <a:gd name="T26" fmla="*/ 72 w 406"/>
                <a:gd name="T27" fmla="*/ 355 h 639"/>
                <a:gd name="T28" fmla="*/ 76 w 406"/>
                <a:gd name="T29" fmla="*/ 340 h 639"/>
                <a:gd name="T30" fmla="*/ 168 w 406"/>
                <a:gd name="T31" fmla="*/ 88 h 639"/>
                <a:gd name="T32" fmla="*/ 165 w 406"/>
                <a:gd name="T33" fmla="*/ 88 h 639"/>
                <a:gd name="T34" fmla="*/ 161 w 406"/>
                <a:gd name="T35" fmla="*/ 88 h 639"/>
                <a:gd name="T36" fmla="*/ 177 w 406"/>
                <a:gd name="T37" fmla="*/ 90 h 639"/>
                <a:gd name="T38" fmla="*/ 178 w 406"/>
                <a:gd name="T39" fmla="*/ 96 h 639"/>
                <a:gd name="T40" fmla="*/ 182 w 406"/>
                <a:gd name="T41" fmla="*/ 118 h 639"/>
                <a:gd name="T42" fmla="*/ 189 w 406"/>
                <a:gd name="T43" fmla="*/ 155 h 639"/>
                <a:gd name="T44" fmla="*/ 234 w 406"/>
                <a:gd name="T45" fmla="*/ 306 h 639"/>
                <a:gd name="T46" fmla="*/ 365 w 406"/>
                <a:gd name="T47" fmla="*/ 610 h 639"/>
                <a:gd name="T48" fmla="*/ 402 w 406"/>
                <a:gd name="T49" fmla="*/ 58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6" h="639">
                  <a:moveTo>
                    <a:pt x="402" y="589"/>
                  </a:moveTo>
                  <a:cubicBezTo>
                    <a:pt x="394" y="538"/>
                    <a:pt x="371" y="464"/>
                    <a:pt x="352" y="415"/>
                  </a:cubicBezTo>
                  <a:cubicBezTo>
                    <a:pt x="348" y="403"/>
                    <a:pt x="334" y="372"/>
                    <a:pt x="324" y="351"/>
                  </a:cubicBezTo>
                  <a:cubicBezTo>
                    <a:pt x="320" y="342"/>
                    <a:pt x="316" y="333"/>
                    <a:pt x="316" y="322"/>
                  </a:cubicBezTo>
                  <a:cubicBezTo>
                    <a:pt x="314" y="287"/>
                    <a:pt x="309" y="189"/>
                    <a:pt x="304" y="151"/>
                  </a:cubicBezTo>
                  <a:cubicBezTo>
                    <a:pt x="302" y="142"/>
                    <a:pt x="305" y="43"/>
                    <a:pt x="286" y="26"/>
                  </a:cubicBezTo>
                  <a:cubicBezTo>
                    <a:pt x="268" y="11"/>
                    <a:pt x="76" y="0"/>
                    <a:pt x="71" y="9"/>
                  </a:cubicBezTo>
                  <a:cubicBezTo>
                    <a:pt x="59" y="34"/>
                    <a:pt x="0" y="341"/>
                    <a:pt x="6" y="359"/>
                  </a:cubicBezTo>
                  <a:cubicBezTo>
                    <a:pt x="16" y="387"/>
                    <a:pt x="102" y="577"/>
                    <a:pt x="119" y="607"/>
                  </a:cubicBezTo>
                  <a:cubicBezTo>
                    <a:pt x="133" y="630"/>
                    <a:pt x="174" y="629"/>
                    <a:pt x="166" y="600"/>
                  </a:cubicBezTo>
                  <a:cubicBezTo>
                    <a:pt x="155" y="560"/>
                    <a:pt x="131" y="488"/>
                    <a:pt x="117" y="449"/>
                  </a:cubicBezTo>
                  <a:cubicBezTo>
                    <a:pt x="110" y="429"/>
                    <a:pt x="102" y="409"/>
                    <a:pt x="92" y="390"/>
                  </a:cubicBezTo>
                  <a:cubicBezTo>
                    <a:pt x="88" y="382"/>
                    <a:pt x="83" y="373"/>
                    <a:pt x="77" y="365"/>
                  </a:cubicBezTo>
                  <a:cubicBezTo>
                    <a:pt x="75" y="362"/>
                    <a:pt x="73" y="359"/>
                    <a:pt x="72" y="355"/>
                  </a:cubicBezTo>
                  <a:cubicBezTo>
                    <a:pt x="72" y="351"/>
                    <a:pt x="74" y="344"/>
                    <a:pt x="76" y="340"/>
                  </a:cubicBezTo>
                  <a:cubicBezTo>
                    <a:pt x="107" y="270"/>
                    <a:pt x="159" y="111"/>
                    <a:pt x="168" y="88"/>
                  </a:cubicBezTo>
                  <a:cubicBezTo>
                    <a:pt x="168" y="87"/>
                    <a:pt x="166" y="88"/>
                    <a:pt x="165" y="88"/>
                  </a:cubicBezTo>
                  <a:cubicBezTo>
                    <a:pt x="163" y="88"/>
                    <a:pt x="161" y="89"/>
                    <a:pt x="161" y="88"/>
                  </a:cubicBezTo>
                  <a:cubicBezTo>
                    <a:pt x="165" y="88"/>
                    <a:pt x="173" y="88"/>
                    <a:pt x="177" y="90"/>
                  </a:cubicBezTo>
                  <a:cubicBezTo>
                    <a:pt x="176" y="90"/>
                    <a:pt x="178" y="95"/>
                    <a:pt x="178" y="96"/>
                  </a:cubicBezTo>
                  <a:cubicBezTo>
                    <a:pt x="179" y="104"/>
                    <a:pt x="180" y="111"/>
                    <a:pt x="182" y="118"/>
                  </a:cubicBezTo>
                  <a:cubicBezTo>
                    <a:pt x="184" y="130"/>
                    <a:pt x="186" y="143"/>
                    <a:pt x="189" y="155"/>
                  </a:cubicBezTo>
                  <a:cubicBezTo>
                    <a:pt x="199" y="207"/>
                    <a:pt x="212" y="258"/>
                    <a:pt x="234" y="306"/>
                  </a:cubicBezTo>
                  <a:cubicBezTo>
                    <a:pt x="256" y="353"/>
                    <a:pt x="342" y="564"/>
                    <a:pt x="365" y="610"/>
                  </a:cubicBezTo>
                  <a:cubicBezTo>
                    <a:pt x="380" y="639"/>
                    <a:pt x="406" y="614"/>
                    <a:pt x="402" y="589"/>
                  </a:cubicBezTo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5" name="ïṥļîḓè">
              <a:extLst>
                <a:ext uri="{FF2B5EF4-FFF2-40B4-BE49-F238E27FC236}">
                  <a16:creationId xmlns:a16="http://schemas.microsoft.com/office/drawing/2014/main" id="{EC1900D6-D8E3-4DA7-BB55-3FC8C4E9CB1B}"/>
                </a:ext>
              </a:extLst>
            </p:cNvPr>
            <p:cNvSpPr/>
            <p:nvPr/>
          </p:nvSpPr>
          <p:spPr bwMode="auto">
            <a:xfrm>
              <a:off x="6016626" y="4467226"/>
              <a:ext cx="342900" cy="903288"/>
            </a:xfrm>
            <a:custGeom>
              <a:avLst/>
              <a:gdLst>
                <a:gd name="T0" fmla="*/ 50 w 104"/>
                <a:gd name="T1" fmla="*/ 97 h 274"/>
                <a:gd name="T2" fmla="*/ 25 w 104"/>
                <a:gd name="T3" fmla="*/ 38 h 274"/>
                <a:gd name="T4" fmla="*/ 10 w 104"/>
                <a:gd name="T5" fmla="*/ 13 h 274"/>
                <a:gd name="T6" fmla="*/ 5 w 104"/>
                <a:gd name="T7" fmla="*/ 3 h 274"/>
                <a:gd name="T8" fmla="*/ 6 w 104"/>
                <a:gd name="T9" fmla="*/ 0 h 274"/>
                <a:gd name="T10" fmla="*/ 0 w 104"/>
                <a:gd name="T11" fmla="*/ 20 h 274"/>
                <a:gd name="T12" fmla="*/ 68 w 104"/>
                <a:gd name="T13" fmla="*/ 160 h 274"/>
                <a:gd name="T14" fmla="*/ 79 w 104"/>
                <a:gd name="T15" fmla="*/ 238 h 274"/>
                <a:gd name="T16" fmla="*/ 74 w 104"/>
                <a:gd name="T17" fmla="*/ 271 h 274"/>
                <a:gd name="T18" fmla="*/ 99 w 104"/>
                <a:gd name="T19" fmla="*/ 248 h 274"/>
                <a:gd name="T20" fmla="*/ 50 w 104"/>
                <a:gd name="T21" fmla="*/ 9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274">
                  <a:moveTo>
                    <a:pt x="50" y="97"/>
                  </a:moveTo>
                  <a:cubicBezTo>
                    <a:pt x="43" y="77"/>
                    <a:pt x="35" y="57"/>
                    <a:pt x="25" y="38"/>
                  </a:cubicBezTo>
                  <a:cubicBezTo>
                    <a:pt x="21" y="30"/>
                    <a:pt x="16" y="21"/>
                    <a:pt x="10" y="13"/>
                  </a:cubicBezTo>
                  <a:cubicBezTo>
                    <a:pt x="8" y="10"/>
                    <a:pt x="6" y="7"/>
                    <a:pt x="5" y="3"/>
                  </a:cubicBezTo>
                  <a:cubicBezTo>
                    <a:pt x="5" y="3"/>
                    <a:pt x="5" y="1"/>
                    <a:pt x="6" y="0"/>
                  </a:cubicBezTo>
                  <a:cubicBezTo>
                    <a:pt x="4" y="7"/>
                    <a:pt x="2" y="14"/>
                    <a:pt x="0" y="20"/>
                  </a:cubicBezTo>
                  <a:cubicBezTo>
                    <a:pt x="36" y="57"/>
                    <a:pt x="55" y="110"/>
                    <a:pt x="68" y="160"/>
                  </a:cubicBezTo>
                  <a:cubicBezTo>
                    <a:pt x="74" y="185"/>
                    <a:pt x="80" y="212"/>
                    <a:pt x="79" y="238"/>
                  </a:cubicBezTo>
                  <a:cubicBezTo>
                    <a:pt x="79" y="249"/>
                    <a:pt x="77" y="260"/>
                    <a:pt x="74" y="271"/>
                  </a:cubicBezTo>
                  <a:cubicBezTo>
                    <a:pt x="89" y="274"/>
                    <a:pt x="104" y="267"/>
                    <a:pt x="99" y="248"/>
                  </a:cubicBezTo>
                  <a:cubicBezTo>
                    <a:pt x="88" y="208"/>
                    <a:pt x="64" y="136"/>
                    <a:pt x="50" y="97"/>
                  </a:cubicBezTo>
                </a:path>
              </a:pathLst>
            </a:custGeom>
            <a:solidFill>
              <a:srgbClr val="E59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6" name="ísḻïḓe">
              <a:extLst>
                <a:ext uri="{FF2B5EF4-FFF2-40B4-BE49-F238E27FC236}">
                  <a16:creationId xmlns:a16="http://schemas.microsoft.com/office/drawing/2014/main" id="{77D4DCF6-99E3-4D26-90B7-FD7794A2B916}"/>
                </a:ext>
              </a:extLst>
            </p:cNvPr>
            <p:cNvSpPr/>
            <p:nvPr/>
          </p:nvSpPr>
          <p:spPr bwMode="auto">
            <a:xfrm>
              <a:off x="5870576" y="3308351"/>
              <a:ext cx="1254125" cy="2016125"/>
            </a:xfrm>
            <a:custGeom>
              <a:avLst/>
              <a:gdLst>
                <a:gd name="T0" fmla="*/ 260 w 380"/>
                <a:gd name="T1" fmla="*/ 267 h 612"/>
                <a:gd name="T2" fmla="*/ 272 w 380"/>
                <a:gd name="T3" fmla="*/ 319 h 612"/>
                <a:gd name="T4" fmla="*/ 277 w 380"/>
                <a:gd name="T5" fmla="*/ 354 h 612"/>
                <a:gd name="T6" fmla="*/ 296 w 380"/>
                <a:gd name="T7" fmla="*/ 383 h 612"/>
                <a:gd name="T8" fmla="*/ 359 w 380"/>
                <a:gd name="T9" fmla="*/ 524 h 612"/>
                <a:gd name="T10" fmla="*/ 375 w 380"/>
                <a:gd name="T11" fmla="*/ 612 h 612"/>
                <a:gd name="T12" fmla="*/ 379 w 380"/>
                <a:gd name="T13" fmla="*/ 589 h 612"/>
                <a:gd name="T14" fmla="*/ 329 w 380"/>
                <a:gd name="T15" fmla="*/ 415 h 612"/>
                <a:gd name="T16" fmla="*/ 301 w 380"/>
                <a:gd name="T17" fmla="*/ 351 h 612"/>
                <a:gd name="T18" fmla="*/ 293 w 380"/>
                <a:gd name="T19" fmla="*/ 322 h 612"/>
                <a:gd name="T20" fmla="*/ 281 w 380"/>
                <a:gd name="T21" fmla="*/ 151 h 612"/>
                <a:gd name="T22" fmla="*/ 263 w 380"/>
                <a:gd name="T23" fmla="*/ 26 h 612"/>
                <a:gd name="T24" fmla="*/ 48 w 380"/>
                <a:gd name="T25" fmla="*/ 9 h 612"/>
                <a:gd name="T26" fmla="*/ 0 w 380"/>
                <a:gd name="T27" fmla="*/ 237 h 612"/>
                <a:gd name="T28" fmla="*/ 10 w 380"/>
                <a:gd name="T29" fmla="*/ 239 h 612"/>
                <a:gd name="T30" fmla="*/ 44 w 380"/>
                <a:gd name="T31" fmla="*/ 262 h 612"/>
                <a:gd name="T32" fmla="*/ 51 w 380"/>
                <a:gd name="T33" fmla="*/ 347 h 612"/>
                <a:gd name="T34" fmla="*/ 53 w 380"/>
                <a:gd name="T35" fmla="*/ 340 h 612"/>
                <a:gd name="T36" fmla="*/ 145 w 380"/>
                <a:gd name="T37" fmla="*/ 88 h 612"/>
                <a:gd name="T38" fmla="*/ 154 w 380"/>
                <a:gd name="T39" fmla="*/ 90 h 612"/>
                <a:gd name="T40" fmla="*/ 155 w 380"/>
                <a:gd name="T41" fmla="*/ 96 h 612"/>
                <a:gd name="T42" fmla="*/ 159 w 380"/>
                <a:gd name="T43" fmla="*/ 118 h 612"/>
                <a:gd name="T44" fmla="*/ 166 w 380"/>
                <a:gd name="T45" fmla="*/ 155 h 612"/>
                <a:gd name="T46" fmla="*/ 188 w 380"/>
                <a:gd name="T47" fmla="*/ 245 h 612"/>
                <a:gd name="T48" fmla="*/ 260 w 380"/>
                <a:gd name="T49" fmla="*/ 267 h 612"/>
                <a:gd name="T50" fmla="*/ 138 w 380"/>
                <a:gd name="T51" fmla="*/ 88 h 612"/>
                <a:gd name="T52" fmla="*/ 141 w 380"/>
                <a:gd name="T53" fmla="*/ 88 h 612"/>
                <a:gd name="T54" fmla="*/ 138 w 380"/>
                <a:gd name="T55" fmla="*/ 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0" h="612">
                  <a:moveTo>
                    <a:pt x="260" y="267"/>
                  </a:moveTo>
                  <a:cubicBezTo>
                    <a:pt x="268" y="283"/>
                    <a:pt x="270" y="301"/>
                    <a:pt x="272" y="319"/>
                  </a:cubicBezTo>
                  <a:cubicBezTo>
                    <a:pt x="273" y="330"/>
                    <a:pt x="273" y="343"/>
                    <a:pt x="277" y="354"/>
                  </a:cubicBezTo>
                  <a:cubicBezTo>
                    <a:pt x="281" y="365"/>
                    <a:pt x="289" y="374"/>
                    <a:pt x="296" y="383"/>
                  </a:cubicBezTo>
                  <a:cubicBezTo>
                    <a:pt x="328" y="422"/>
                    <a:pt x="344" y="477"/>
                    <a:pt x="359" y="524"/>
                  </a:cubicBezTo>
                  <a:cubicBezTo>
                    <a:pt x="367" y="552"/>
                    <a:pt x="374" y="582"/>
                    <a:pt x="375" y="612"/>
                  </a:cubicBezTo>
                  <a:cubicBezTo>
                    <a:pt x="379" y="605"/>
                    <a:pt x="380" y="597"/>
                    <a:pt x="379" y="589"/>
                  </a:cubicBezTo>
                  <a:cubicBezTo>
                    <a:pt x="371" y="538"/>
                    <a:pt x="348" y="464"/>
                    <a:pt x="329" y="415"/>
                  </a:cubicBezTo>
                  <a:cubicBezTo>
                    <a:pt x="325" y="403"/>
                    <a:pt x="311" y="372"/>
                    <a:pt x="301" y="351"/>
                  </a:cubicBezTo>
                  <a:cubicBezTo>
                    <a:pt x="297" y="342"/>
                    <a:pt x="293" y="333"/>
                    <a:pt x="293" y="322"/>
                  </a:cubicBezTo>
                  <a:cubicBezTo>
                    <a:pt x="291" y="287"/>
                    <a:pt x="286" y="189"/>
                    <a:pt x="281" y="151"/>
                  </a:cubicBezTo>
                  <a:cubicBezTo>
                    <a:pt x="279" y="142"/>
                    <a:pt x="282" y="43"/>
                    <a:pt x="263" y="26"/>
                  </a:cubicBezTo>
                  <a:cubicBezTo>
                    <a:pt x="245" y="11"/>
                    <a:pt x="53" y="0"/>
                    <a:pt x="48" y="9"/>
                  </a:cubicBezTo>
                  <a:cubicBezTo>
                    <a:pt x="41" y="24"/>
                    <a:pt x="17" y="142"/>
                    <a:pt x="0" y="237"/>
                  </a:cubicBezTo>
                  <a:cubicBezTo>
                    <a:pt x="3" y="237"/>
                    <a:pt x="7" y="238"/>
                    <a:pt x="10" y="239"/>
                  </a:cubicBezTo>
                  <a:cubicBezTo>
                    <a:pt x="25" y="242"/>
                    <a:pt x="37" y="248"/>
                    <a:pt x="44" y="262"/>
                  </a:cubicBezTo>
                  <a:cubicBezTo>
                    <a:pt x="56" y="285"/>
                    <a:pt x="57" y="318"/>
                    <a:pt x="51" y="347"/>
                  </a:cubicBezTo>
                  <a:cubicBezTo>
                    <a:pt x="51" y="345"/>
                    <a:pt x="52" y="342"/>
                    <a:pt x="53" y="340"/>
                  </a:cubicBezTo>
                  <a:cubicBezTo>
                    <a:pt x="84" y="270"/>
                    <a:pt x="136" y="111"/>
                    <a:pt x="145" y="88"/>
                  </a:cubicBezTo>
                  <a:cubicBezTo>
                    <a:pt x="148" y="88"/>
                    <a:pt x="151" y="89"/>
                    <a:pt x="154" y="90"/>
                  </a:cubicBezTo>
                  <a:cubicBezTo>
                    <a:pt x="153" y="90"/>
                    <a:pt x="155" y="95"/>
                    <a:pt x="155" y="96"/>
                  </a:cubicBezTo>
                  <a:cubicBezTo>
                    <a:pt x="156" y="104"/>
                    <a:pt x="157" y="111"/>
                    <a:pt x="159" y="118"/>
                  </a:cubicBezTo>
                  <a:cubicBezTo>
                    <a:pt x="161" y="130"/>
                    <a:pt x="163" y="143"/>
                    <a:pt x="166" y="155"/>
                  </a:cubicBezTo>
                  <a:cubicBezTo>
                    <a:pt x="172" y="186"/>
                    <a:pt x="179" y="216"/>
                    <a:pt x="188" y="245"/>
                  </a:cubicBezTo>
                  <a:cubicBezTo>
                    <a:pt x="213" y="231"/>
                    <a:pt x="246" y="239"/>
                    <a:pt x="260" y="267"/>
                  </a:cubicBezTo>
                  <a:moveTo>
                    <a:pt x="138" y="88"/>
                  </a:moveTo>
                  <a:cubicBezTo>
                    <a:pt x="139" y="88"/>
                    <a:pt x="140" y="88"/>
                    <a:pt x="141" y="88"/>
                  </a:cubicBezTo>
                  <a:cubicBezTo>
                    <a:pt x="140" y="88"/>
                    <a:pt x="138" y="89"/>
                    <a:pt x="138" y="88"/>
                  </a:cubicBezTo>
                </a:path>
              </a:pathLst>
            </a:custGeom>
            <a:solidFill>
              <a:srgbClr val="E59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7" name="iṩľïḑê">
              <a:extLst>
                <a:ext uri="{FF2B5EF4-FFF2-40B4-BE49-F238E27FC236}">
                  <a16:creationId xmlns:a16="http://schemas.microsoft.com/office/drawing/2014/main" id="{D3DA5E03-6079-439A-A9F9-C61262BA8761}"/>
                </a:ext>
              </a:extLst>
            </p:cNvPr>
            <p:cNvSpPr/>
            <p:nvPr/>
          </p:nvSpPr>
          <p:spPr bwMode="auto">
            <a:xfrm>
              <a:off x="5830888" y="3300413"/>
              <a:ext cx="1042988" cy="795338"/>
            </a:xfrm>
            <a:custGeom>
              <a:avLst/>
              <a:gdLst>
                <a:gd name="T0" fmla="*/ 297 w 316"/>
                <a:gd name="T1" fmla="*/ 29 h 241"/>
                <a:gd name="T2" fmla="*/ 250 w 316"/>
                <a:gd name="T3" fmla="*/ 18 h 241"/>
                <a:gd name="T4" fmla="*/ 184 w 316"/>
                <a:gd name="T5" fmla="*/ 5 h 241"/>
                <a:gd name="T6" fmla="*/ 45 w 316"/>
                <a:gd name="T7" fmla="*/ 12 h 241"/>
                <a:gd name="T8" fmla="*/ 0 w 316"/>
                <a:gd name="T9" fmla="*/ 215 h 241"/>
                <a:gd name="T10" fmla="*/ 121 w 316"/>
                <a:gd name="T11" fmla="*/ 241 h 241"/>
                <a:gd name="T12" fmla="*/ 158 w 316"/>
                <a:gd name="T13" fmla="*/ 110 h 241"/>
                <a:gd name="T14" fmla="*/ 164 w 316"/>
                <a:gd name="T15" fmla="*/ 115 h 241"/>
                <a:gd name="T16" fmla="*/ 175 w 316"/>
                <a:gd name="T17" fmla="*/ 181 h 241"/>
                <a:gd name="T18" fmla="*/ 184 w 316"/>
                <a:gd name="T19" fmla="*/ 233 h 241"/>
                <a:gd name="T20" fmla="*/ 316 w 316"/>
                <a:gd name="T21" fmla="*/ 208 h 241"/>
                <a:gd name="T22" fmla="*/ 297 w 316"/>
                <a:gd name="T23" fmla="*/ 29 h 241"/>
                <a:gd name="T24" fmla="*/ 149 w 316"/>
                <a:gd name="T25" fmla="*/ 103 h 241"/>
                <a:gd name="T26" fmla="*/ 153 w 316"/>
                <a:gd name="T27" fmla="*/ 103 h 241"/>
                <a:gd name="T28" fmla="*/ 149 w 316"/>
                <a:gd name="T29" fmla="*/ 10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6" h="241">
                  <a:moveTo>
                    <a:pt x="297" y="29"/>
                  </a:moveTo>
                  <a:cubicBezTo>
                    <a:pt x="282" y="23"/>
                    <a:pt x="265" y="21"/>
                    <a:pt x="250" y="18"/>
                  </a:cubicBezTo>
                  <a:cubicBezTo>
                    <a:pt x="228" y="12"/>
                    <a:pt x="206" y="8"/>
                    <a:pt x="184" y="5"/>
                  </a:cubicBezTo>
                  <a:cubicBezTo>
                    <a:pt x="139" y="0"/>
                    <a:pt x="90" y="2"/>
                    <a:pt x="45" y="12"/>
                  </a:cubicBezTo>
                  <a:cubicBezTo>
                    <a:pt x="38" y="28"/>
                    <a:pt x="18" y="121"/>
                    <a:pt x="0" y="215"/>
                  </a:cubicBezTo>
                  <a:cubicBezTo>
                    <a:pt x="28" y="224"/>
                    <a:pt x="112" y="241"/>
                    <a:pt x="121" y="241"/>
                  </a:cubicBezTo>
                  <a:cubicBezTo>
                    <a:pt x="143" y="178"/>
                    <a:pt x="153" y="124"/>
                    <a:pt x="158" y="110"/>
                  </a:cubicBezTo>
                  <a:cubicBezTo>
                    <a:pt x="162" y="111"/>
                    <a:pt x="164" y="113"/>
                    <a:pt x="164" y="115"/>
                  </a:cubicBezTo>
                  <a:cubicBezTo>
                    <a:pt x="166" y="123"/>
                    <a:pt x="172" y="167"/>
                    <a:pt x="175" y="181"/>
                  </a:cubicBezTo>
                  <a:cubicBezTo>
                    <a:pt x="178" y="198"/>
                    <a:pt x="180" y="215"/>
                    <a:pt x="184" y="233"/>
                  </a:cubicBezTo>
                  <a:cubicBezTo>
                    <a:pt x="213" y="227"/>
                    <a:pt x="300" y="212"/>
                    <a:pt x="316" y="208"/>
                  </a:cubicBezTo>
                  <a:cubicBezTo>
                    <a:pt x="315" y="196"/>
                    <a:pt x="313" y="62"/>
                    <a:pt x="297" y="29"/>
                  </a:cubicBezTo>
                  <a:moveTo>
                    <a:pt x="149" y="103"/>
                  </a:moveTo>
                  <a:cubicBezTo>
                    <a:pt x="150" y="103"/>
                    <a:pt x="151" y="103"/>
                    <a:pt x="153" y="103"/>
                  </a:cubicBezTo>
                  <a:cubicBezTo>
                    <a:pt x="151" y="103"/>
                    <a:pt x="149" y="104"/>
                    <a:pt x="149" y="103"/>
                  </a:cubicBezTo>
                </a:path>
              </a:pathLst>
            </a:custGeom>
            <a:solidFill>
              <a:srgbClr val="E02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8" name="ïsḻíḓé">
              <a:extLst>
                <a:ext uri="{FF2B5EF4-FFF2-40B4-BE49-F238E27FC236}">
                  <a16:creationId xmlns:a16="http://schemas.microsoft.com/office/drawing/2014/main" id="{78C8BCB2-D9B1-4592-A947-C5B73D7C6E4B}"/>
                </a:ext>
              </a:extLst>
            </p:cNvPr>
            <p:cNvSpPr/>
            <p:nvPr/>
          </p:nvSpPr>
          <p:spPr bwMode="auto">
            <a:xfrm>
              <a:off x="5976938" y="3340101"/>
              <a:ext cx="896938" cy="658813"/>
            </a:xfrm>
            <a:custGeom>
              <a:avLst/>
              <a:gdLst>
                <a:gd name="T0" fmla="*/ 272 w 272"/>
                <a:gd name="T1" fmla="*/ 196 h 200"/>
                <a:gd name="T2" fmla="*/ 254 w 272"/>
                <a:gd name="T3" fmla="*/ 200 h 200"/>
                <a:gd name="T4" fmla="*/ 254 w 272"/>
                <a:gd name="T5" fmla="*/ 200 h 200"/>
                <a:gd name="T6" fmla="*/ 272 w 272"/>
                <a:gd name="T7" fmla="*/ 196 h 200"/>
                <a:gd name="T8" fmla="*/ 0 w 272"/>
                <a:gd name="T9" fmla="*/ 5 h 200"/>
                <a:gd name="T10" fmla="*/ 0 w 272"/>
                <a:gd name="T11" fmla="*/ 5 h 200"/>
                <a:gd name="T12" fmla="*/ 0 w 272"/>
                <a:gd name="T13" fmla="*/ 5 h 200"/>
                <a:gd name="T14" fmla="*/ 1 w 272"/>
                <a:gd name="T15" fmla="*/ 0 h 200"/>
                <a:gd name="T16" fmla="*/ 0 w 272"/>
                <a:gd name="T17" fmla="*/ 5 h 200"/>
                <a:gd name="T18" fmla="*/ 1 w 272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200">
                  <a:moveTo>
                    <a:pt x="272" y="196"/>
                  </a:moveTo>
                  <a:cubicBezTo>
                    <a:pt x="269" y="197"/>
                    <a:pt x="262" y="198"/>
                    <a:pt x="254" y="200"/>
                  </a:cubicBezTo>
                  <a:cubicBezTo>
                    <a:pt x="254" y="200"/>
                    <a:pt x="254" y="200"/>
                    <a:pt x="254" y="200"/>
                  </a:cubicBezTo>
                  <a:cubicBezTo>
                    <a:pt x="262" y="198"/>
                    <a:pt x="269" y="197"/>
                    <a:pt x="272" y="196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1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3"/>
                    <a:pt x="1" y="1"/>
                    <a:pt x="1" y="0"/>
                  </a:cubicBezTo>
                </a:path>
              </a:pathLst>
            </a:custGeom>
            <a:solidFill>
              <a:srgbClr val="E78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9" name="ïŝlíḓê">
              <a:extLst>
                <a:ext uri="{FF2B5EF4-FFF2-40B4-BE49-F238E27FC236}">
                  <a16:creationId xmlns:a16="http://schemas.microsoft.com/office/drawing/2014/main" id="{173420FE-297D-4355-9AC8-446553E4BC0D}"/>
                </a:ext>
              </a:extLst>
            </p:cNvPr>
            <p:cNvSpPr/>
            <p:nvPr/>
          </p:nvSpPr>
          <p:spPr bwMode="auto">
            <a:xfrm>
              <a:off x="6811963" y="399891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A5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0" name="ïšḻíďe">
              <a:extLst>
                <a:ext uri="{FF2B5EF4-FFF2-40B4-BE49-F238E27FC236}">
                  <a16:creationId xmlns:a16="http://schemas.microsoft.com/office/drawing/2014/main" id="{E8FD490D-925A-4D79-BFA1-3AE9BA984C9D}"/>
                </a:ext>
              </a:extLst>
            </p:cNvPr>
            <p:cNvSpPr/>
            <p:nvPr/>
          </p:nvSpPr>
          <p:spPr bwMode="auto">
            <a:xfrm>
              <a:off x="5937251" y="3308351"/>
              <a:ext cx="936625" cy="717550"/>
            </a:xfrm>
            <a:custGeom>
              <a:avLst/>
              <a:gdLst>
                <a:gd name="T0" fmla="*/ 105 w 284"/>
                <a:gd name="T1" fmla="*/ 0 h 218"/>
                <a:gd name="T2" fmla="*/ 13 w 284"/>
                <a:gd name="T3" fmla="*/ 10 h 218"/>
                <a:gd name="T4" fmla="*/ 13 w 284"/>
                <a:gd name="T5" fmla="*/ 10 h 218"/>
                <a:gd name="T6" fmla="*/ 13 w 284"/>
                <a:gd name="T7" fmla="*/ 10 h 218"/>
                <a:gd name="T8" fmla="*/ 12 w 284"/>
                <a:gd name="T9" fmla="*/ 15 h 218"/>
                <a:gd name="T10" fmla="*/ 12 w 284"/>
                <a:gd name="T11" fmla="*/ 15 h 218"/>
                <a:gd name="T12" fmla="*/ 12 w 284"/>
                <a:gd name="T13" fmla="*/ 15 h 218"/>
                <a:gd name="T14" fmla="*/ 0 w 284"/>
                <a:gd name="T15" fmla="*/ 60 h 218"/>
                <a:gd name="T16" fmla="*/ 28 w 284"/>
                <a:gd name="T17" fmla="*/ 54 h 218"/>
                <a:gd name="T18" fmla="*/ 33 w 284"/>
                <a:gd name="T19" fmla="*/ 54 h 218"/>
                <a:gd name="T20" fmla="*/ 54 w 284"/>
                <a:gd name="T21" fmla="*/ 57 h 218"/>
                <a:gd name="T22" fmla="*/ 78 w 284"/>
                <a:gd name="T23" fmla="*/ 67 h 218"/>
                <a:gd name="T24" fmla="*/ 82 w 284"/>
                <a:gd name="T25" fmla="*/ 67 h 218"/>
                <a:gd name="T26" fmla="*/ 91 w 284"/>
                <a:gd name="T27" fmla="*/ 66 h 218"/>
                <a:gd name="T28" fmla="*/ 89 w 284"/>
                <a:gd name="T29" fmla="*/ 49 h 218"/>
                <a:gd name="T30" fmla="*/ 92 w 284"/>
                <a:gd name="T31" fmla="*/ 47 h 218"/>
                <a:gd name="T32" fmla="*/ 95 w 284"/>
                <a:gd name="T33" fmla="*/ 49 h 218"/>
                <a:gd name="T34" fmla="*/ 97 w 284"/>
                <a:gd name="T35" fmla="*/ 64 h 218"/>
                <a:gd name="T36" fmla="*/ 112 w 284"/>
                <a:gd name="T37" fmla="*/ 58 h 218"/>
                <a:gd name="T38" fmla="*/ 125 w 284"/>
                <a:gd name="T39" fmla="*/ 57 h 218"/>
                <a:gd name="T40" fmla="*/ 140 w 284"/>
                <a:gd name="T41" fmla="*/ 59 h 218"/>
                <a:gd name="T42" fmla="*/ 221 w 284"/>
                <a:gd name="T43" fmla="*/ 218 h 218"/>
                <a:gd name="T44" fmla="*/ 265 w 284"/>
                <a:gd name="T45" fmla="*/ 210 h 218"/>
                <a:gd name="T46" fmla="*/ 266 w 284"/>
                <a:gd name="T47" fmla="*/ 210 h 218"/>
                <a:gd name="T48" fmla="*/ 284 w 284"/>
                <a:gd name="T49" fmla="*/ 206 h 218"/>
                <a:gd name="T50" fmla="*/ 284 w 284"/>
                <a:gd name="T51" fmla="*/ 206 h 218"/>
                <a:gd name="T52" fmla="*/ 265 w 284"/>
                <a:gd name="T53" fmla="*/ 27 h 218"/>
                <a:gd name="T54" fmla="*/ 218 w 284"/>
                <a:gd name="T55" fmla="*/ 16 h 218"/>
                <a:gd name="T56" fmla="*/ 152 w 284"/>
                <a:gd name="T57" fmla="*/ 3 h 218"/>
                <a:gd name="T58" fmla="*/ 105 w 284"/>
                <a:gd name="T5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18">
                  <a:moveTo>
                    <a:pt x="105" y="0"/>
                  </a:moveTo>
                  <a:cubicBezTo>
                    <a:pt x="74" y="0"/>
                    <a:pt x="43" y="4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2" y="13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9" y="23"/>
                    <a:pt x="5" y="39"/>
                    <a:pt x="0" y="60"/>
                  </a:cubicBezTo>
                  <a:cubicBezTo>
                    <a:pt x="9" y="56"/>
                    <a:pt x="19" y="54"/>
                    <a:pt x="28" y="54"/>
                  </a:cubicBezTo>
                  <a:cubicBezTo>
                    <a:pt x="30" y="54"/>
                    <a:pt x="32" y="54"/>
                    <a:pt x="33" y="54"/>
                  </a:cubicBezTo>
                  <a:cubicBezTo>
                    <a:pt x="40" y="54"/>
                    <a:pt x="47" y="55"/>
                    <a:pt x="54" y="57"/>
                  </a:cubicBezTo>
                  <a:cubicBezTo>
                    <a:pt x="62" y="60"/>
                    <a:pt x="69" y="65"/>
                    <a:pt x="78" y="67"/>
                  </a:cubicBezTo>
                  <a:cubicBezTo>
                    <a:pt x="79" y="67"/>
                    <a:pt x="80" y="67"/>
                    <a:pt x="82" y="67"/>
                  </a:cubicBezTo>
                  <a:cubicBezTo>
                    <a:pt x="85" y="67"/>
                    <a:pt x="88" y="66"/>
                    <a:pt x="91" y="66"/>
                  </a:cubicBezTo>
                  <a:cubicBezTo>
                    <a:pt x="89" y="60"/>
                    <a:pt x="89" y="54"/>
                    <a:pt x="89" y="49"/>
                  </a:cubicBezTo>
                  <a:cubicBezTo>
                    <a:pt x="90" y="48"/>
                    <a:pt x="91" y="47"/>
                    <a:pt x="92" y="47"/>
                  </a:cubicBezTo>
                  <a:cubicBezTo>
                    <a:pt x="94" y="47"/>
                    <a:pt x="95" y="48"/>
                    <a:pt x="95" y="49"/>
                  </a:cubicBezTo>
                  <a:cubicBezTo>
                    <a:pt x="95" y="55"/>
                    <a:pt x="95" y="59"/>
                    <a:pt x="97" y="64"/>
                  </a:cubicBezTo>
                  <a:cubicBezTo>
                    <a:pt x="102" y="62"/>
                    <a:pt x="107" y="60"/>
                    <a:pt x="112" y="58"/>
                  </a:cubicBezTo>
                  <a:cubicBezTo>
                    <a:pt x="117" y="58"/>
                    <a:pt x="121" y="57"/>
                    <a:pt x="125" y="57"/>
                  </a:cubicBezTo>
                  <a:cubicBezTo>
                    <a:pt x="130" y="57"/>
                    <a:pt x="135" y="58"/>
                    <a:pt x="140" y="59"/>
                  </a:cubicBezTo>
                  <a:cubicBezTo>
                    <a:pt x="209" y="70"/>
                    <a:pt x="236" y="154"/>
                    <a:pt x="221" y="218"/>
                  </a:cubicBezTo>
                  <a:cubicBezTo>
                    <a:pt x="237" y="215"/>
                    <a:pt x="253" y="212"/>
                    <a:pt x="265" y="210"/>
                  </a:cubicBezTo>
                  <a:cubicBezTo>
                    <a:pt x="265" y="210"/>
                    <a:pt x="266" y="210"/>
                    <a:pt x="266" y="210"/>
                  </a:cubicBezTo>
                  <a:cubicBezTo>
                    <a:pt x="274" y="208"/>
                    <a:pt x="281" y="207"/>
                    <a:pt x="284" y="206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4"/>
                    <a:pt x="281" y="60"/>
                    <a:pt x="265" y="27"/>
                  </a:cubicBezTo>
                  <a:cubicBezTo>
                    <a:pt x="250" y="21"/>
                    <a:pt x="233" y="19"/>
                    <a:pt x="218" y="16"/>
                  </a:cubicBezTo>
                  <a:cubicBezTo>
                    <a:pt x="196" y="10"/>
                    <a:pt x="174" y="6"/>
                    <a:pt x="152" y="3"/>
                  </a:cubicBezTo>
                  <a:cubicBezTo>
                    <a:pt x="137" y="1"/>
                    <a:pt x="121" y="0"/>
                    <a:pt x="105" y="0"/>
                  </a:cubicBezTo>
                </a:path>
              </a:pathLst>
            </a:custGeom>
            <a:solidFill>
              <a:srgbClr val="D8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1" name="işḷiḍe">
              <a:extLst>
                <a:ext uri="{FF2B5EF4-FFF2-40B4-BE49-F238E27FC236}">
                  <a16:creationId xmlns:a16="http://schemas.microsoft.com/office/drawing/2014/main" id="{6E16E463-DDBA-4684-B0FA-0699FBC324EA}"/>
                </a:ext>
              </a:extLst>
            </p:cNvPr>
            <p:cNvSpPr/>
            <p:nvPr/>
          </p:nvSpPr>
          <p:spPr bwMode="auto">
            <a:xfrm>
              <a:off x="5843588" y="1900238"/>
              <a:ext cx="1344613" cy="1552575"/>
            </a:xfrm>
            <a:custGeom>
              <a:avLst/>
              <a:gdLst>
                <a:gd name="T0" fmla="*/ 360 w 407"/>
                <a:gd name="T1" fmla="*/ 83 h 471"/>
                <a:gd name="T2" fmla="*/ 312 w 407"/>
                <a:gd name="T3" fmla="*/ 36 h 471"/>
                <a:gd name="T4" fmla="*/ 272 w 407"/>
                <a:gd name="T5" fmla="*/ 23 h 471"/>
                <a:gd name="T6" fmla="*/ 230 w 407"/>
                <a:gd name="T7" fmla="*/ 1 h 471"/>
                <a:gd name="T8" fmla="*/ 225 w 407"/>
                <a:gd name="T9" fmla="*/ 2 h 471"/>
                <a:gd name="T10" fmla="*/ 188 w 407"/>
                <a:gd name="T11" fmla="*/ 34 h 471"/>
                <a:gd name="T12" fmla="*/ 147 w 407"/>
                <a:gd name="T13" fmla="*/ 17 h 471"/>
                <a:gd name="T14" fmla="*/ 147 w 407"/>
                <a:gd name="T15" fmla="*/ 17 h 471"/>
                <a:gd name="T16" fmla="*/ 147 w 407"/>
                <a:gd name="T17" fmla="*/ 17 h 471"/>
                <a:gd name="T18" fmla="*/ 146 w 407"/>
                <a:gd name="T19" fmla="*/ 16 h 471"/>
                <a:gd name="T20" fmla="*/ 146 w 407"/>
                <a:gd name="T21" fmla="*/ 16 h 471"/>
                <a:gd name="T22" fmla="*/ 146 w 407"/>
                <a:gd name="T23" fmla="*/ 15 h 471"/>
                <a:gd name="T24" fmla="*/ 140 w 407"/>
                <a:gd name="T25" fmla="*/ 15 h 471"/>
                <a:gd name="T26" fmla="*/ 86 w 407"/>
                <a:gd name="T27" fmla="*/ 41 h 471"/>
                <a:gd name="T28" fmla="*/ 40 w 407"/>
                <a:gd name="T29" fmla="*/ 56 h 471"/>
                <a:gd name="T30" fmla="*/ 21 w 407"/>
                <a:gd name="T31" fmla="*/ 93 h 471"/>
                <a:gd name="T32" fmla="*/ 1 w 407"/>
                <a:gd name="T33" fmla="*/ 158 h 471"/>
                <a:gd name="T34" fmla="*/ 4 w 407"/>
                <a:gd name="T35" fmla="*/ 164 h 471"/>
                <a:gd name="T36" fmla="*/ 20 w 407"/>
                <a:gd name="T37" fmla="*/ 176 h 471"/>
                <a:gd name="T38" fmla="*/ 49 w 407"/>
                <a:gd name="T39" fmla="*/ 186 h 471"/>
                <a:gd name="T40" fmla="*/ 49 w 407"/>
                <a:gd name="T41" fmla="*/ 186 h 471"/>
                <a:gd name="T42" fmla="*/ 52 w 407"/>
                <a:gd name="T43" fmla="*/ 285 h 471"/>
                <a:gd name="T44" fmla="*/ 36 w 407"/>
                <a:gd name="T45" fmla="*/ 370 h 471"/>
                <a:gd name="T46" fmla="*/ 25 w 407"/>
                <a:gd name="T47" fmla="*/ 410 h 471"/>
                <a:gd name="T48" fmla="*/ 14 w 407"/>
                <a:gd name="T49" fmla="*/ 448 h 471"/>
                <a:gd name="T50" fmla="*/ 52 w 407"/>
                <a:gd name="T51" fmla="*/ 468 h 471"/>
                <a:gd name="T52" fmla="*/ 312 w 407"/>
                <a:gd name="T53" fmla="*/ 460 h 471"/>
                <a:gd name="T54" fmla="*/ 318 w 407"/>
                <a:gd name="T55" fmla="*/ 452 h 471"/>
                <a:gd name="T56" fmla="*/ 308 w 407"/>
                <a:gd name="T57" fmla="*/ 303 h 471"/>
                <a:gd name="T58" fmla="*/ 311 w 407"/>
                <a:gd name="T59" fmla="*/ 187 h 471"/>
                <a:gd name="T60" fmla="*/ 345 w 407"/>
                <a:gd name="T61" fmla="*/ 235 h 471"/>
                <a:gd name="T62" fmla="*/ 400 w 407"/>
                <a:gd name="T63" fmla="*/ 199 h 471"/>
                <a:gd name="T64" fmla="*/ 407 w 407"/>
                <a:gd name="T65" fmla="*/ 194 h 471"/>
                <a:gd name="T66" fmla="*/ 360 w 407"/>
                <a:gd name="T67" fmla="*/ 8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71">
                  <a:moveTo>
                    <a:pt x="360" y="83"/>
                  </a:moveTo>
                  <a:cubicBezTo>
                    <a:pt x="348" y="63"/>
                    <a:pt x="333" y="46"/>
                    <a:pt x="312" y="36"/>
                  </a:cubicBezTo>
                  <a:cubicBezTo>
                    <a:pt x="300" y="29"/>
                    <a:pt x="286" y="27"/>
                    <a:pt x="272" y="23"/>
                  </a:cubicBezTo>
                  <a:cubicBezTo>
                    <a:pt x="257" y="17"/>
                    <a:pt x="243" y="10"/>
                    <a:pt x="230" y="1"/>
                  </a:cubicBezTo>
                  <a:cubicBezTo>
                    <a:pt x="228" y="0"/>
                    <a:pt x="226" y="1"/>
                    <a:pt x="225" y="2"/>
                  </a:cubicBezTo>
                  <a:cubicBezTo>
                    <a:pt x="216" y="16"/>
                    <a:pt x="204" y="30"/>
                    <a:pt x="188" y="34"/>
                  </a:cubicBezTo>
                  <a:cubicBezTo>
                    <a:pt x="172" y="38"/>
                    <a:pt x="155" y="32"/>
                    <a:pt x="147" y="17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4" y="14"/>
                    <a:pt x="142" y="14"/>
                    <a:pt x="140" y="15"/>
                  </a:cubicBezTo>
                  <a:cubicBezTo>
                    <a:pt x="123" y="26"/>
                    <a:pt x="105" y="35"/>
                    <a:pt x="86" y="41"/>
                  </a:cubicBezTo>
                  <a:cubicBezTo>
                    <a:pt x="71" y="46"/>
                    <a:pt x="53" y="46"/>
                    <a:pt x="40" y="56"/>
                  </a:cubicBezTo>
                  <a:cubicBezTo>
                    <a:pt x="29" y="65"/>
                    <a:pt x="25" y="80"/>
                    <a:pt x="21" y="93"/>
                  </a:cubicBezTo>
                  <a:cubicBezTo>
                    <a:pt x="14" y="115"/>
                    <a:pt x="7" y="136"/>
                    <a:pt x="1" y="158"/>
                  </a:cubicBezTo>
                  <a:cubicBezTo>
                    <a:pt x="0" y="161"/>
                    <a:pt x="2" y="163"/>
                    <a:pt x="4" y="164"/>
                  </a:cubicBezTo>
                  <a:cubicBezTo>
                    <a:pt x="6" y="169"/>
                    <a:pt x="15" y="173"/>
                    <a:pt x="20" y="176"/>
                  </a:cubicBezTo>
                  <a:cubicBezTo>
                    <a:pt x="29" y="181"/>
                    <a:pt x="39" y="184"/>
                    <a:pt x="49" y="186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51" y="219"/>
                    <a:pt x="52" y="252"/>
                    <a:pt x="52" y="285"/>
                  </a:cubicBezTo>
                  <a:cubicBezTo>
                    <a:pt x="51" y="315"/>
                    <a:pt x="44" y="342"/>
                    <a:pt x="36" y="370"/>
                  </a:cubicBezTo>
                  <a:cubicBezTo>
                    <a:pt x="32" y="383"/>
                    <a:pt x="29" y="397"/>
                    <a:pt x="25" y="410"/>
                  </a:cubicBezTo>
                  <a:cubicBezTo>
                    <a:pt x="22" y="421"/>
                    <a:pt x="14" y="437"/>
                    <a:pt x="14" y="448"/>
                  </a:cubicBezTo>
                  <a:cubicBezTo>
                    <a:pt x="15" y="465"/>
                    <a:pt x="40" y="467"/>
                    <a:pt x="52" y="468"/>
                  </a:cubicBezTo>
                  <a:cubicBezTo>
                    <a:pt x="80" y="471"/>
                    <a:pt x="253" y="458"/>
                    <a:pt x="312" y="460"/>
                  </a:cubicBezTo>
                  <a:cubicBezTo>
                    <a:pt x="316" y="461"/>
                    <a:pt x="319" y="456"/>
                    <a:pt x="318" y="452"/>
                  </a:cubicBezTo>
                  <a:cubicBezTo>
                    <a:pt x="309" y="403"/>
                    <a:pt x="306" y="353"/>
                    <a:pt x="308" y="303"/>
                  </a:cubicBezTo>
                  <a:cubicBezTo>
                    <a:pt x="310" y="264"/>
                    <a:pt x="313" y="225"/>
                    <a:pt x="311" y="187"/>
                  </a:cubicBezTo>
                  <a:cubicBezTo>
                    <a:pt x="314" y="192"/>
                    <a:pt x="341" y="235"/>
                    <a:pt x="345" y="235"/>
                  </a:cubicBezTo>
                  <a:cubicBezTo>
                    <a:pt x="361" y="224"/>
                    <a:pt x="384" y="211"/>
                    <a:pt x="400" y="199"/>
                  </a:cubicBezTo>
                  <a:cubicBezTo>
                    <a:pt x="402" y="198"/>
                    <a:pt x="405" y="196"/>
                    <a:pt x="407" y="194"/>
                  </a:cubicBezTo>
                  <a:cubicBezTo>
                    <a:pt x="403" y="185"/>
                    <a:pt x="376" y="109"/>
                    <a:pt x="360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2" name="ïSľiḍe">
              <a:extLst>
                <a:ext uri="{FF2B5EF4-FFF2-40B4-BE49-F238E27FC236}">
                  <a16:creationId xmlns:a16="http://schemas.microsoft.com/office/drawing/2014/main" id="{EC6029F5-6FE8-49FB-8091-7A4C00507275}"/>
                </a:ext>
              </a:extLst>
            </p:cNvPr>
            <p:cNvSpPr/>
            <p:nvPr/>
          </p:nvSpPr>
          <p:spPr bwMode="auto">
            <a:xfrm>
              <a:off x="5959476" y="2309813"/>
              <a:ext cx="122238" cy="273050"/>
            </a:xfrm>
            <a:custGeom>
              <a:avLst/>
              <a:gdLst>
                <a:gd name="T0" fmla="*/ 14 w 37"/>
                <a:gd name="T1" fmla="*/ 62 h 83"/>
                <a:gd name="T2" fmla="*/ 15 w 37"/>
                <a:gd name="T3" fmla="*/ 83 h 83"/>
                <a:gd name="T4" fmla="*/ 34 w 37"/>
                <a:gd name="T5" fmla="*/ 24 h 83"/>
                <a:gd name="T6" fmla="*/ 37 w 37"/>
                <a:gd name="T7" fmla="*/ 0 h 83"/>
                <a:gd name="T8" fmla="*/ 21 w 37"/>
                <a:gd name="T9" fmla="*/ 29 h 83"/>
                <a:gd name="T10" fmla="*/ 0 w 37"/>
                <a:gd name="T11" fmla="*/ 58 h 83"/>
                <a:gd name="T12" fmla="*/ 14 w 37"/>
                <a:gd name="T13" fmla="*/ 6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3">
                  <a:moveTo>
                    <a:pt x="14" y="62"/>
                  </a:moveTo>
                  <a:cubicBezTo>
                    <a:pt x="15" y="69"/>
                    <a:pt x="15" y="76"/>
                    <a:pt x="15" y="83"/>
                  </a:cubicBezTo>
                  <a:cubicBezTo>
                    <a:pt x="20" y="63"/>
                    <a:pt x="31" y="44"/>
                    <a:pt x="34" y="24"/>
                  </a:cubicBezTo>
                  <a:cubicBezTo>
                    <a:pt x="36" y="16"/>
                    <a:pt x="37" y="8"/>
                    <a:pt x="37" y="0"/>
                  </a:cubicBezTo>
                  <a:cubicBezTo>
                    <a:pt x="33" y="11"/>
                    <a:pt x="27" y="20"/>
                    <a:pt x="21" y="29"/>
                  </a:cubicBezTo>
                  <a:cubicBezTo>
                    <a:pt x="14" y="39"/>
                    <a:pt x="7" y="49"/>
                    <a:pt x="0" y="58"/>
                  </a:cubicBezTo>
                  <a:cubicBezTo>
                    <a:pt x="4" y="60"/>
                    <a:pt x="9" y="61"/>
                    <a:pt x="14" y="62"/>
                  </a:cubicBezTo>
                  <a:close/>
                </a:path>
              </a:pathLst>
            </a:custGeom>
            <a:solidFill>
              <a:srgbClr val="F0F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3" name="ïSľîḍê">
              <a:extLst>
                <a:ext uri="{FF2B5EF4-FFF2-40B4-BE49-F238E27FC236}">
                  <a16:creationId xmlns:a16="http://schemas.microsoft.com/office/drawing/2014/main" id="{887C414A-A1E6-40E9-91CF-3CBD1653FDFB}"/>
                </a:ext>
              </a:extLst>
            </p:cNvPr>
            <p:cNvSpPr/>
            <p:nvPr/>
          </p:nvSpPr>
          <p:spPr bwMode="auto">
            <a:xfrm>
              <a:off x="5891213" y="1900238"/>
              <a:ext cx="1006475" cy="1552575"/>
            </a:xfrm>
            <a:custGeom>
              <a:avLst/>
              <a:gdLst>
                <a:gd name="T0" fmla="*/ 304 w 305"/>
                <a:gd name="T1" fmla="*/ 452 h 471"/>
                <a:gd name="T2" fmla="*/ 294 w 305"/>
                <a:gd name="T3" fmla="*/ 303 h 471"/>
                <a:gd name="T4" fmla="*/ 298 w 305"/>
                <a:gd name="T5" fmla="*/ 203 h 471"/>
                <a:gd name="T6" fmla="*/ 289 w 305"/>
                <a:gd name="T7" fmla="*/ 182 h 471"/>
                <a:gd name="T8" fmla="*/ 275 w 305"/>
                <a:gd name="T9" fmla="*/ 80 h 471"/>
                <a:gd name="T10" fmla="*/ 283 w 305"/>
                <a:gd name="T11" fmla="*/ 41 h 471"/>
                <a:gd name="T12" fmla="*/ 279 w 305"/>
                <a:gd name="T13" fmla="*/ 38 h 471"/>
                <a:gd name="T14" fmla="*/ 282 w 305"/>
                <a:gd name="T15" fmla="*/ 30 h 471"/>
                <a:gd name="T16" fmla="*/ 258 w 305"/>
                <a:gd name="T17" fmla="*/ 23 h 471"/>
                <a:gd name="T18" fmla="*/ 216 w 305"/>
                <a:gd name="T19" fmla="*/ 1 h 471"/>
                <a:gd name="T20" fmla="*/ 211 w 305"/>
                <a:gd name="T21" fmla="*/ 2 h 471"/>
                <a:gd name="T22" fmla="*/ 195 w 305"/>
                <a:gd name="T23" fmla="*/ 22 h 471"/>
                <a:gd name="T24" fmla="*/ 217 w 305"/>
                <a:gd name="T25" fmla="*/ 28 h 471"/>
                <a:gd name="T26" fmla="*/ 261 w 305"/>
                <a:gd name="T27" fmla="*/ 92 h 471"/>
                <a:gd name="T28" fmla="*/ 262 w 305"/>
                <a:gd name="T29" fmla="*/ 157 h 471"/>
                <a:gd name="T30" fmla="*/ 262 w 305"/>
                <a:gd name="T31" fmla="*/ 160 h 471"/>
                <a:gd name="T32" fmla="*/ 263 w 305"/>
                <a:gd name="T33" fmla="*/ 168 h 471"/>
                <a:gd name="T34" fmla="*/ 278 w 305"/>
                <a:gd name="T35" fmla="*/ 272 h 471"/>
                <a:gd name="T36" fmla="*/ 290 w 305"/>
                <a:gd name="T37" fmla="*/ 364 h 471"/>
                <a:gd name="T38" fmla="*/ 245 w 305"/>
                <a:gd name="T39" fmla="*/ 427 h 471"/>
                <a:gd name="T40" fmla="*/ 179 w 305"/>
                <a:gd name="T41" fmla="*/ 450 h 471"/>
                <a:gd name="T42" fmla="*/ 109 w 305"/>
                <a:gd name="T43" fmla="*/ 464 h 471"/>
                <a:gd name="T44" fmla="*/ 2 w 305"/>
                <a:gd name="T45" fmla="*/ 437 h 471"/>
                <a:gd name="T46" fmla="*/ 0 w 305"/>
                <a:gd name="T47" fmla="*/ 448 h 471"/>
                <a:gd name="T48" fmla="*/ 38 w 305"/>
                <a:gd name="T49" fmla="*/ 468 h 471"/>
                <a:gd name="T50" fmla="*/ 298 w 305"/>
                <a:gd name="T51" fmla="*/ 460 h 471"/>
                <a:gd name="T52" fmla="*/ 304 w 305"/>
                <a:gd name="T53" fmla="*/ 452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5" h="471">
                  <a:moveTo>
                    <a:pt x="304" y="452"/>
                  </a:moveTo>
                  <a:cubicBezTo>
                    <a:pt x="295" y="403"/>
                    <a:pt x="292" y="353"/>
                    <a:pt x="294" y="303"/>
                  </a:cubicBezTo>
                  <a:cubicBezTo>
                    <a:pt x="296" y="269"/>
                    <a:pt x="298" y="236"/>
                    <a:pt x="298" y="203"/>
                  </a:cubicBezTo>
                  <a:cubicBezTo>
                    <a:pt x="294" y="196"/>
                    <a:pt x="291" y="189"/>
                    <a:pt x="289" y="182"/>
                  </a:cubicBezTo>
                  <a:cubicBezTo>
                    <a:pt x="278" y="149"/>
                    <a:pt x="272" y="115"/>
                    <a:pt x="275" y="80"/>
                  </a:cubicBezTo>
                  <a:cubicBezTo>
                    <a:pt x="276" y="67"/>
                    <a:pt x="278" y="53"/>
                    <a:pt x="283" y="41"/>
                  </a:cubicBezTo>
                  <a:cubicBezTo>
                    <a:pt x="282" y="40"/>
                    <a:pt x="281" y="39"/>
                    <a:pt x="279" y="38"/>
                  </a:cubicBezTo>
                  <a:cubicBezTo>
                    <a:pt x="275" y="35"/>
                    <a:pt x="278" y="29"/>
                    <a:pt x="282" y="30"/>
                  </a:cubicBezTo>
                  <a:cubicBezTo>
                    <a:pt x="274" y="27"/>
                    <a:pt x="266" y="25"/>
                    <a:pt x="258" y="23"/>
                  </a:cubicBezTo>
                  <a:cubicBezTo>
                    <a:pt x="243" y="17"/>
                    <a:pt x="229" y="10"/>
                    <a:pt x="216" y="1"/>
                  </a:cubicBezTo>
                  <a:cubicBezTo>
                    <a:pt x="214" y="0"/>
                    <a:pt x="212" y="1"/>
                    <a:pt x="211" y="2"/>
                  </a:cubicBezTo>
                  <a:cubicBezTo>
                    <a:pt x="207" y="9"/>
                    <a:pt x="201" y="16"/>
                    <a:pt x="195" y="22"/>
                  </a:cubicBezTo>
                  <a:cubicBezTo>
                    <a:pt x="203" y="23"/>
                    <a:pt x="210" y="25"/>
                    <a:pt x="217" y="28"/>
                  </a:cubicBezTo>
                  <a:cubicBezTo>
                    <a:pt x="244" y="39"/>
                    <a:pt x="258" y="64"/>
                    <a:pt x="261" y="92"/>
                  </a:cubicBezTo>
                  <a:cubicBezTo>
                    <a:pt x="264" y="113"/>
                    <a:pt x="261" y="135"/>
                    <a:pt x="262" y="157"/>
                  </a:cubicBezTo>
                  <a:cubicBezTo>
                    <a:pt x="262" y="158"/>
                    <a:pt x="262" y="159"/>
                    <a:pt x="262" y="160"/>
                  </a:cubicBezTo>
                  <a:cubicBezTo>
                    <a:pt x="262" y="163"/>
                    <a:pt x="263" y="165"/>
                    <a:pt x="263" y="168"/>
                  </a:cubicBezTo>
                  <a:cubicBezTo>
                    <a:pt x="267" y="203"/>
                    <a:pt x="273" y="237"/>
                    <a:pt x="278" y="272"/>
                  </a:cubicBezTo>
                  <a:cubicBezTo>
                    <a:pt x="282" y="302"/>
                    <a:pt x="292" y="333"/>
                    <a:pt x="290" y="364"/>
                  </a:cubicBezTo>
                  <a:cubicBezTo>
                    <a:pt x="288" y="393"/>
                    <a:pt x="270" y="413"/>
                    <a:pt x="245" y="427"/>
                  </a:cubicBezTo>
                  <a:cubicBezTo>
                    <a:pt x="225" y="438"/>
                    <a:pt x="202" y="444"/>
                    <a:pt x="179" y="450"/>
                  </a:cubicBezTo>
                  <a:cubicBezTo>
                    <a:pt x="156" y="456"/>
                    <a:pt x="133" y="462"/>
                    <a:pt x="109" y="464"/>
                  </a:cubicBezTo>
                  <a:cubicBezTo>
                    <a:pt x="71" y="468"/>
                    <a:pt x="30" y="462"/>
                    <a:pt x="2" y="437"/>
                  </a:cubicBezTo>
                  <a:cubicBezTo>
                    <a:pt x="1" y="441"/>
                    <a:pt x="0" y="445"/>
                    <a:pt x="0" y="448"/>
                  </a:cubicBezTo>
                  <a:cubicBezTo>
                    <a:pt x="1" y="465"/>
                    <a:pt x="26" y="467"/>
                    <a:pt x="38" y="468"/>
                  </a:cubicBezTo>
                  <a:cubicBezTo>
                    <a:pt x="66" y="471"/>
                    <a:pt x="239" y="458"/>
                    <a:pt x="298" y="460"/>
                  </a:cubicBezTo>
                  <a:cubicBezTo>
                    <a:pt x="302" y="461"/>
                    <a:pt x="305" y="456"/>
                    <a:pt x="304" y="452"/>
                  </a:cubicBezTo>
                  <a:close/>
                </a:path>
              </a:pathLst>
            </a:custGeom>
            <a:solidFill>
              <a:srgbClr val="F0F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4" name="ïṩḷïďe">
              <a:extLst>
                <a:ext uri="{FF2B5EF4-FFF2-40B4-BE49-F238E27FC236}">
                  <a16:creationId xmlns:a16="http://schemas.microsoft.com/office/drawing/2014/main" id="{AB006839-BBA8-4EF5-911A-E31747CFC0D8}"/>
                </a:ext>
              </a:extLst>
            </p:cNvPr>
            <p:cNvSpPr/>
            <p:nvPr/>
          </p:nvSpPr>
          <p:spPr bwMode="auto">
            <a:xfrm>
              <a:off x="6867526" y="2016126"/>
              <a:ext cx="320675" cy="603250"/>
            </a:xfrm>
            <a:custGeom>
              <a:avLst/>
              <a:gdLst>
                <a:gd name="T0" fmla="*/ 50 w 97"/>
                <a:gd name="T1" fmla="*/ 48 h 183"/>
                <a:gd name="T2" fmla="*/ 2 w 97"/>
                <a:gd name="T3" fmla="*/ 1 h 183"/>
                <a:gd name="T4" fmla="*/ 0 w 97"/>
                <a:gd name="T5" fmla="*/ 0 h 183"/>
                <a:gd name="T6" fmla="*/ 0 w 97"/>
                <a:gd name="T7" fmla="*/ 1 h 183"/>
                <a:gd name="T8" fmla="*/ 52 w 97"/>
                <a:gd name="T9" fmla="*/ 111 h 183"/>
                <a:gd name="T10" fmla="*/ 62 w 97"/>
                <a:gd name="T11" fmla="*/ 183 h 183"/>
                <a:gd name="T12" fmla="*/ 90 w 97"/>
                <a:gd name="T13" fmla="*/ 164 h 183"/>
                <a:gd name="T14" fmla="*/ 97 w 97"/>
                <a:gd name="T15" fmla="*/ 159 h 183"/>
                <a:gd name="T16" fmla="*/ 50 w 97"/>
                <a:gd name="T17" fmla="*/ 4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83">
                  <a:moveTo>
                    <a:pt x="50" y="48"/>
                  </a:moveTo>
                  <a:cubicBezTo>
                    <a:pt x="38" y="28"/>
                    <a:pt x="23" y="1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2" y="24"/>
                    <a:pt x="38" y="77"/>
                    <a:pt x="52" y="111"/>
                  </a:cubicBezTo>
                  <a:cubicBezTo>
                    <a:pt x="59" y="128"/>
                    <a:pt x="73" y="162"/>
                    <a:pt x="62" y="183"/>
                  </a:cubicBezTo>
                  <a:cubicBezTo>
                    <a:pt x="72" y="176"/>
                    <a:pt x="82" y="170"/>
                    <a:pt x="90" y="164"/>
                  </a:cubicBezTo>
                  <a:cubicBezTo>
                    <a:pt x="92" y="163"/>
                    <a:pt x="95" y="161"/>
                    <a:pt x="97" y="159"/>
                  </a:cubicBezTo>
                  <a:cubicBezTo>
                    <a:pt x="93" y="150"/>
                    <a:pt x="66" y="74"/>
                    <a:pt x="50" y="48"/>
                  </a:cubicBezTo>
                  <a:close/>
                </a:path>
              </a:pathLst>
            </a:custGeom>
            <a:solidFill>
              <a:srgbClr val="F0F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5" name="íšľiďê">
              <a:extLst>
                <a:ext uri="{FF2B5EF4-FFF2-40B4-BE49-F238E27FC236}">
                  <a16:creationId xmlns:a16="http://schemas.microsoft.com/office/drawing/2014/main" id="{2FF0D204-DA18-4C9E-A23A-552E25635CB3}"/>
                </a:ext>
              </a:extLst>
            </p:cNvPr>
            <p:cNvSpPr/>
            <p:nvPr/>
          </p:nvSpPr>
          <p:spPr bwMode="auto">
            <a:xfrm>
              <a:off x="6965951" y="2659063"/>
              <a:ext cx="36513" cy="15875"/>
            </a:xfrm>
            <a:custGeom>
              <a:avLst/>
              <a:gdLst>
                <a:gd name="T0" fmla="*/ 0 w 11"/>
                <a:gd name="T1" fmla="*/ 0 h 5"/>
                <a:gd name="T2" fmla="*/ 5 w 11"/>
                <a:gd name="T3" fmla="*/ 5 h 5"/>
                <a:gd name="T4" fmla="*/ 11 w 11"/>
                <a:gd name="T5" fmla="*/ 1 h 5"/>
                <a:gd name="T6" fmla="*/ 0 w 11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cubicBezTo>
                    <a:pt x="2" y="3"/>
                    <a:pt x="4" y="5"/>
                    <a:pt x="5" y="5"/>
                  </a:cubicBezTo>
                  <a:cubicBezTo>
                    <a:pt x="6" y="4"/>
                    <a:pt x="9" y="2"/>
                    <a:pt x="11" y="1"/>
                  </a:cubicBezTo>
                  <a:cubicBezTo>
                    <a:pt x="7" y="1"/>
                    <a:pt x="3" y="1"/>
                    <a:pt x="0" y="0"/>
                  </a:cubicBezTo>
                  <a:close/>
                </a:path>
              </a:pathLst>
            </a:custGeom>
            <a:solidFill>
              <a:srgbClr val="F0F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6" name="išļiḓé">
              <a:extLst>
                <a:ext uri="{FF2B5EF4-FFF2-40B4-BE49-F238E27FC236}">
                  <a16:creationId xmlns:a16="http://schemas.microsoft.com/office/drawing/2014/main" id="{3FE271D8-38C7-4ABC-A79D-78FC645AEC8D}"/>
                </a:ext>
              </a:extLst>
            </p:cNvPr>
            <p:cNvSpPr/>
            <p:nvPr/>
          </p:nvSpPr>
          <p:spPr bwMode="auto">
            <a:xfrm>
              <a:off x="6461126" y="1211263"/>
              <a:ext cx="290513" cy="474663"/>
            </a:xfrm>
            <a:custGeom>
              <a:avLst/>
              <a:gdLst>
                <a:gd name="T0" fmla="*/ 78 w 88"/>
                <a:gd name="T1" fmla="*/ 30 h 144"/>
                <a:gd name="T2" fmla="*/ 35 w 88"/>
                <a:gd name="T3" fmla="*/ 2 h 144"/>
                <a:gd name="T4" fmla="*/ 3 w 88"/>
                <a:gd name="T5" fmla="*/ 10 h 144"/>
                <a:gd name="T6" fmla="*/ 2 w 88"/>
                <a:gd name="T7" fmla="*/ 12 h 144"/>
                <a:gd name="T8" fmla="*/ 2 w 88"/>
                <a:gd name="T9" fmla="*/ 13 h 144"/>
                <a:gd name="T10" fmla="*/ 7 w 88"/>
                <a:gd name="T11" fmla="*/ 16 h 144"/>
                <a:gd name="T12" fmla="*/ 32 w 88"/>
                <a:gd name="T13" fmla="*/ 123 h 144"/>
                <a:gd name="T14" fmla="*/ 38 w 88"/>
                <a:gd name="T15" fmla="*/ 124 h 144"/>
                <a:gd name="T16" fmla="*/ 53 w 88"/>
                <a:gd name="T17" fmla="*/ 137 h 144"/>
                <a:gd name="T18" fmla="*/ 82 w 88"/>
                <a:gd name="T19" fmla="*/ 77 h 144"/>
                <a:gd name="T20" fmla="*/ 78 w 88"/>
                <a:gd name="T21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44">
                  <a:moveTo>
                    <a:pt x="78" y="30"/>
                  </a:moveTo>
                  <a:cubicBezTo>
                    <a:pt x="69" y="14"/>
                    <a:pt x="52" y="5"/>
                    <a:pt x="35" y="2"/>
                  </a:cubicBezTo>
                  <a:cubicBezTo>
                    <a:pt x="24" y="0"/>
                    <a:pt x="9" y="0"/>
                    <a:pt x="3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6"/>
                    <a:pt x="5" y="18"/>
                    <a:pt x="7" y="16"/>
                  </a:cubicBezTo>
                  <a:cubicBezTo>
                    <a:pt x="39" y="42"/>
                    <a:pt x="24" y="88"/>
                    <a:pt x="32" y="123"/>
                  </a:cubicBezTo>
                  <a:cubicBezTo>
                    <a:pt x="32" y="126"/>
                    <a:pt x="37" y="127"/>
                    <a:pt x="38" y="124"/>
                  </a:cubicBezTo>
                  <a:cubicBezTo>
                    <a:pt x="44" y="112"/>
                    <a:pt x="41" y="144"/>
                    <a:pt x="53" y="137"/>
                  </a:cubicBezTo>
                  <a:cubicBezTo>
                    <a:pt x="61" y="132"/>
                    <a:pt x="78" y="86"/>
                    <a:pt x="82" y="77"/>
                  </a:cubicBezTo>
                  <a:cubicBezTo>
                    <a:pt x="88" y="63"/>
                    <a:pt x="84" y="43"/>
                    <a:pt x="78" y="30"/>
                  </a:cubicBezTo>
                  <a:close/>
                </a:path>
              </a:pathLst>
            </a:custGeom>
            <a:solidFill>
              <a:srgbClr val="5B28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7" name="iŝļïḍé">
              <a:extLst>
                <a:ext uri="{FF2B5EF4-FFF2-40B4-BE49-F238E27FC236}">
                  <a16:creationId xmlns:a16="http://schemas.microsoft.com/office/drawing/2014/main" id="{9ACFF8E8-63A0-4A50-9018-2E2787305D28}"/>
                </a:ext>
              </a:extLst>
            </p:cNvPr>
            <p:cNvSpPr/>
            <p:nvPr/>
          </p:nvSpPr>
          <p:spPr bwMode="auto">
            <a:xfrm>
              <a:off x="5980113" y="1011238"/>
              <a:ext cx="792163" cy="714375"/>
            </a:xfrm>
            <a:custGeom>
              <a:avLst/>
              <a:gdLst>
                <a:gd name="T0" fmla="*/ 167 w 240"/>
                <a:gd name="T1" fmla="*/ 8 h 217"/>
                <a:gd name="T2" fmla="*/ 60 w 240"/>
                <a:gd name="T3" fmla="*/ 26 h 217"/>
                <a:gd name="T4" fmla="*/ 48 w 240"/>
                <a:gd name="T5" fmla="*/ 36 h 217"/>
                <a:gd name="T6" fmla="*/ 47 w 240"/>
                <a:gd name="T7" fmla="*/ 37 h 217"/>
                <a:gd name="T8" fmla="*/ 47 w 240"/>
                <a:gd name="T9" fmla="*/ 38 h 217"/>
                <a:gd name="T10" fmla="*/ 42 w 240"/>
                <a:gd name="T11" fmla="*/ 43 h 217"/>
                <a:gd name="T12" fmla="*/ 25 w 240"/>
                <a:gd name="T13" fmla="*/ 91 h 217"/>
                <a:gd name="T14" fmla="*/ 3 w 240"/>
                <a:gd name="T15" fmla="*/ 131 h 217"/>
                <a:gd name="T16" fmla="*/ 7 w 240"/>
                <a:gd name="T17" fmla="*/ 139 h 217"/>
                <a:gd name="T18" fmla="*/ 31 w 240"/>
                <a:gd name="T19" fmla="*/ 134 h 217"/>
                <a:gd name="T20" fmla="*/ 40 w 240"/>
                <a:gd name="T21" fmla="*/ 173 h 217"/>
                <a:gd name="T22" fmla="*/ 41 w 240"/>
                <a:gd name="T23" fmla="*/ 173 h 217"/>
                <a:gd name="T24" fmla="*/ 41 w 240"/>
                <a:gd name="T25" fmla="*/ 134 h 217"/>
                <a:gd name="T26" fmla="*/ 96 w 240"/>
                <a:gd name="T27" fmla="*/ 130 h 217"/>
                <a:gd name="T28" fmla="*/ 158 w 240"/>
                <a:gd name="T29" fmla="*/ 95 h 217"/>
                <a:gd name="T30" fmla="*/ 200 w 240"/>
                <a:gd name="T31" fmla="*/ 81 h 217"/>
                <a:gd name="T32" fmla="*/ 219 w 240"/>
                <a:gd name="T33" fmla="*/ 127 h 217"/>
                <a:gd name="T34" fmla="*/ 175 w 240"/>
                <a:gd name="T35" fmla="*/ 212 h 217"/>
                <a:gd name="T36" fmla="*/ 183 w 240"/>
                <a:gd name="T37" fmla="*/ 214 h 217"/>
                <a:gd name="T38" fmla="*/ 239 w 240"/>
                <a:gd name="T39" fmla="*/ 100 h 217"/>
                <a:gd name="T40" fmla="*/ 167 w 240"/>
                <a:gd name="T41" fmla="*/ 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17">
                  <a:moveTo>
                    <a:pt x="167" y="8"/>
                  </a:moveTo>
                  <a:cubicBezTo>
                    <a:pt x="132" y="0"/>
                    <a:pt x="90" y="5"/>
                    <a:pt x="60" y="26"/>
                  </a:cubicBezTo>
                  <a:cubicBezTo>
                    <a:pt x="56" y="29"/>
                    <a:pt x="52" y="32"/>
                    <a:pt x="48" y="36"/>
                  </a:cubicBezTo>
                  <a:cubicBezTo>
                    <a:pt x="48" y="36"/>
                    <a:pt x="48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5" y="39"/>
                    <a:pt x="44" y="41"/>
                    <a:pt x="42" y="43"/>
                  </a:cubicBezTo>
                  <a:cubicBezTo>
                    <a:pt x="29" y="58"/>
                    <a:pt x="25" y="74"/>
                    <a:pt x="25" y="91"/>
                  </a:cubicBezTo>
                  <a:cubicBezTo>
                    <a:pt x="21" y="106"/>
                    <a:pt x="16" y="121"/>
                    <a:pt x="3" y="131"/>
                  </a:cubicBezTo>
                  <a:cubicBezTo>
                    <a:pt x="0" y="134"/>
                    <a:pt x="3" y="140"/>
                    <a:pt x="7" y="139"/>
                  </a:cubicBezTo>
                  <a:cubicBezTo>
                    <a:pt x="15" y="136"/>
                    <a:pt x="23" y="135"/>
                    <a:pt x="31" y="134"/>
                  </a:cubicBezTo>
                  <a:cubicBezTo>
                    <a:pt x="34" y="147"/>
                    <a:pt x="38" y="160"/>
                    <a:pt x="40" y="173"/>
                  </a:cubicBezTo>
                  <a:cubicBezTo>
                    <a:pt x="40" y="176"/>
                    <a:pt x="41" y="175"/>
                    <a:pt x="41" y="173"/>
                  </a:cubicBezTo>
                  <a:cubicBezTo>
                    <a:pt x="43" y="160"/>
                    <a:pt x="44" y="147"/>
                    <a:pt x="41" y="134"/>
                  </a:cubicBezTo>
                  <a:cubicBezTo>
                    <a:pt x="61" y="133"/>
                    <a:pt x="76" y="134"/>
                    <a:pt x="96" y="130"/>
                  </a:cubicBezTo>
                  <a:cubicBezTo>
                    <a:pt x="120" y="126"/>
                    <a:pt x="140" y="112"/>
                    <a:pt x="158" y="95"/>
                  </a:cubicBezTo>
                  <a:cubicBezTo>
                    <a:pt x="169" y="84"/>
                    <a:pt x="184" y="71"/>
                    <a:pt x="200" y="81"/>
                  </a:cubicBezTo>
                  <a:cubicBezTo>
                    <a:pt x="216" y="90"/>
                    <a:pt x="219" y="111"/>
                    <a:pt x="219" y="127"/>
                  </a:cubicBezTo>
                  <a:cubicBezTo>
                    <a:pt x="219" y="159"/>
                    <a:pt x="198" y="191"/>
                    <a:pt x="175" y="212"/>
                  </a:cubicBezTo>
                  <a:cubicBezTo>
                    <a:pt x="172" y="216"/>
                    <a:pt x="179" y="217"/>
                    <a:pt x="183" y="214"/>
                  </a:cubicBezTo>
                  <a:cubicBezTo>
                    <a:pt x="215" y="184"/>
                    <a:pt x="240" y="144"/>
                    <a:pt x="239" y="100"/>
                  </a:cubicBezTo>
                  <a:cubicBezTo>
                    <a:pt x="239" y="53"/>
                    <a:pt x="213" y="17"/>
                    <a:pt x="167" y="8"/>
                  </a:cubicBezTo>
                  <a:close/>
                </a:path>
              </a:pathLst>
            </a:custGeom>
            <a:solidFill>
              <a:srgbClr val="733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8" name="iṥliḓé">
              <a:extLst>
                <a:ext uri="{FF2B5EF4-FFF2-40B4-BE49-F238E27FC236}">
                  <a16:creationId xmlns:a16="http://schemas.microsoft.com/office/drawing/2014/main" id="{45386DDD-54BF-47F7-BAB9-910CCB9DE861}"/>
                </a:ext>
              </a:extLst>
            </p:cNvPr>
            <p:cNvSpPr/>
            <p:nvPr/>
          </p:nvSpPr>
          <p:spPr bwMode="auto">
            <a:xfrm>
              <a:off x="6142038" y="1116013"/>
              <a:ext cx="630238" cy="487363"/>
            </a:xfrm>
            <a:custGeom>
              <a:avLst/>
              <a:gdLst>
                <a:gd name="T0" fmla="*/ 138 w 191"/>
                <a:gd name="T1" fmla="*/ 46 h 148"/>
                <a:gd name="T2" fmla="*/ 141 w 191"/>
                <a:gd name="T3" fmla="*/ 44 h 148"/>
                <a:gd name="T4" fmla="*/ 175 w 191"/>
                <a:gd name="T5" fmla="*/ 104 h 148"/>
                <a:gd name="T6" fmla="*/ 164 w 191"/>
                <a:gd name="T7" fmla="*/ 148 h 148"/>
                <a:gd name="T8" fmla="*/ 190 w 191"/>
                <a:gd name="T9" fmla="*/ 68 h 148"/>
                <a:gd name="T10" fmla="*/ 164 w 191"/>
                <a:gd name="T11" fmla="*/ 0 h 148"/>
                <a:gd name="T12" fmla="*/ 158 w 191"/>
                <a:gd name="T13" fmla="*/ 1 h 148"/>
                <a:gd name="T14" fmla="*/ 110 w 191"/>
                <a:gd name="T15" fmla="*/ 24 h 148"/>
                <a:gd name="T16" fmla="*/ 66 w 191"/>
                <a:gd name="T17" fmla="*/ 66 h 148"/>
                <a:gd name="T18" fmla="*/ 11 w 191"/>
                <a:gd name="T19" fmla="*/ 99 h 148"/>
                <a:gd name="T20" fmla="*/ 0 w 191"/>
                <a:gd name="T21" fmla="*/ 102 h 148"/>
                <a:gd name="T22" fmla="*/ 47 w 191"/>
                <a:gd name="T23" fmla="*/ 98 h 148"/>
                <a:gd name="T24" fmla="*/ 109 w 191"/>
                <a:gd name="T25" fmla="*/ 63 h 148"/>
                <a:gd name="T26" fmla="*/ 138 w 191"/>
                <a:gd name="T27" fmla="*/ 4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1" h="148">
                  <a:moveTo>
                    <a:pt x="138" y="46"/>
                  </a:moveTo>
                  <a:cubicBezTo>
                    <a:pt x="139" y="45"/>
                    <a:pt x="140" y="45"/>
                    <a:pt x="141" y="44"/>
                  </a:cubicBezTo>
                  <a:cubicBezTo>
                    <a:pt x="176" y="32"/>
                    <a:pt x="178" y="82"/>
                    <a:pt x="175" y="104"/>
                  </a:cubicBezTo>
                  <a:cubicBezTo>
                    <a:pt x="173" y="119"/>
                    <a:pt x="170" y="134"/>
                    <a:pt x="164" y="148"/>
                  </a:cubicBezTo>
                  <a:cubicBezTo>
                    <a:pt x="180" y="124"/>
                    <a:pt x="191" y="97"/>
                    <a:pt x="190" y="68"/>
                  </a:cubicBezTo>
                  <a:cubicBezTo>
                    <a:pt x="190" y="40"/>
                    <a:pt x="181" y="17"/>
                    <a:pt x="164" y="0"/>
                  </a:cubicBezTo>
                  <a:cubicBezTo>
                    <a:pt x="162" y="1"/>
                    <a:pt x="160" y="1"/>
                    <a:pt x="158" y="1"/>
                  </a:cubicBezTo>
                  <a:cubicBezTo>
                    <a:pt x="137" y="2"/>
                    <a:pt x="124" y="8"/>
                    <a:pt x="110" y="24"/>
                  </a:cubicBezTo>
                  <a:cubicBezTo>
                    <a:pt x="97" y="39"/>
                    <a:pt x="83" y="54"/>
                    <a:pt x="66" y="66"/>
                  </a:cubicBezTo>
                  <a:cubicBezTo>
                    <a:pt x="51" y="81"/>
                    <a:pt x="31" y="93"/>
                    <a:pt x="11" y="99"/>
                  </a:cubicBezTo>
                  <a:cubicBezTo>
                    <a:pt x="7" y="100"/>
                    <a:pt x="3" y="101"/>
                    <a:pt x="0" y="102"/>
                  </a:cubicBezTo>
                  <a:cubicBezTo>
                    <a:pt x="16" y="101"/>
                    <a:pt x="30" y="101"/>
                    <a:pt x="47" y="98"/>
                  </a:cubicBezTo>
                  <a:cubicBezTo>
                    <a:pt x="71" y="94"/>
                    <a:pt x="91" y="80"/>
                    <a:pt x="109" y="63"/>
                  </a:cubicBezTo>
                  <a:cubicBezTo>
                    <a:pt x="117" y="55"/>
                    <a:pt x="127" y="46"/>
                    <a:pt x="138" y="46"/>
                  </a:cubicBezTo>
                  <a:close/>
                </a:path>
              </a:pathLst>
            </a:custGeom>
            <a:solidFill>
              <a:srgbClr val="662E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9" name="íśľiḑè">
              <a:extLst>
                <a:ext uri="{FF2B5EF4-FFF2-40B4-BE49-F238E27FC236}">
                  <a16:creationId xmlns:a16="http://schemas.microsoft.com/office/drawing/2014/main" id="{52B5D5FD-AE4E-4A52-B93C-AB87AD34E6DA}"/>
                </a:ext>
              </a:extLst>
            </p:cNvPr>
            <p:cNvSpPr/>
            <p:nvPr/>
          </p:nvSpPr>
          <p:spPr bwMode="auto">
            <a:xfrm>
              <a:off x="6084888" y="1455738"/>
              <a:ext cx="39688" cy="134938"/>
            </a:xfrm>
            <a:custGeom>
              <a:avLst/>
              <a:gdLst>
                <a:gd name="T0" fmla="*/ 0 w 12"/>
                <a:gd name="T1" fmla="*/ 2 h 41"/>
                <a:gd name="T2" fmla="*/ 8 w 12"/>
                <a:gd name="T3" fmla="*/ 38 h 41"/>
                <a:gd name="T4" fmla="*/ 9 w 12"/>
                <a:gd name="T5" fmla="*/ 38 h 41"/>
                <a:gd name="T6" fmla="*/ 9 w 12"/>
                <a:gd name="T7" fmla="*/ 0 h 41"/>
                <a:gd name="T8" fmla="*/ 0 w 12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1">
                  <a:moveTo>
                    <a:pt x="0" y="2"/>
                  </a:moveTo>
                  <a:cubicBezTo>
                    <a:pt x="3" y="14"/>
                    <a:pt x="6" y="26"/>
                    <a:pt x="8" y="38"/>
                  </a:cubicBezTo>
                  <a:cubicBezTo>
                    <a:pt x="8" y="41"/>
                    <a:pt x="9" y="40"/>
                    <a:pt x="9" y="38"/>
                  </a:cubicBezTo>
                  <a:cubicBezTo>
                    <a:pt x="11" y="25"/>
                    <a:pt x="12" y="1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lose/>
                </a:path>
              </a:pathLst>
            </a:custGeom>
            <a:solidFill>
              <a:srgbClr val="662E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0" name="ís1îďé">
              <a:extLst>
                <a:ext uri="{FF2B5EF4-FFF2-40B4-BE49-F238E27FC236}">
                  <a16:creationId xmlns:a16="http://schemas.microsoft.com/office/drawing/2014/main" id="{5EB5A3DF-9B1E-42F8-8E7E-2BFF3F64B23E}"/>
                </a:ext>
              </a:extLst>
            </p:cNvPr>
            <p:cNvSpPr/>
            <p:nvPr/>
          </p:nvSpPr>
          <p:spPr bwMode="auto">
            <a:xfrm>
              <a:off x="6530976" y="1504951"/>
              <a:ext cx="144463" cy="201613"/>
            </a:xfrm>
            <a:custGeom>
              <a:avLst/>
              <a:gdLst>
                <a:gd name="T0" fmla="*/ 42 w 44"/>
                <a:gd name="T1" fmla="*/ 9 h 61"/>
                <a:gd name="T2" fmla="*/ 33 w 44"/>
                <a:gd name="T3" fmla="*/ 0 h 61"/>
                <a:gd name="T4" fmla="*/ 22 w 44"/>
                <a:gd name="T5" fmla="*/ 4 h 61"/>
                <a:gd name="T6" fmla="*/ 21 w 44"/>
                <a:gd name="T7" fmla="*/ 5 h 61"/>
                <a:gd name="T8" fmla="*/ 7 w 44"/>
                <a:gd name="T9" fmla="*/ 27 h 61"/>
                <a:gd name="T10" fmla="*/ 4 w 44"/>
                <a:gd name="T11" fmla="*/ 33 h 61"/>
                <a:gd name="T12" fmla="*/ 5 w 44"/>
                <a:gd name="T13" fmla="*/ 56 h 61"/>
                <a:gd name="T14" fmla="*/ 22 w 44"/>
                <a:gd name="T15" fmla="*/ 54 h 61"/>
                <a:gd name="T16" fmla="*/ 33 w 44"/>
                <a:gd name="T17" fmla="*/ 33 h 61"/>
                <a:gd name="T18" fmla="*/ 42 w 44"/>
                <a:gd name="T19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61">
                  <a:moveTo>
                    <a:pt x="42" y="9"/>
                  </a:moveTo>
                  <a:cubicBezTo>
                    <a:pt x="41" y="4"/>
                    <a:pt x="38" y="0"/>
                    <a:pt x="33" y="0"/>
                  </a:cubicBezTo>
                  <a:cubicBezTo>
                    <a:pt x="29" y="0"/>
                    <a:pt x="25" y="2"/>
                    <a:pt x="22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4" y="10"/>
                    <a:pt x="9" y="19"/>
                    <a:pt x="7" y="27"/>
                  </a:cubicBezTo>
                  <a:cubicBezTo>
                    <a:pt x="6" y="29"/>
                    <a:pt x="5" y="31"/>
                    <a:pt x="4" y="33"/>
                  </a:cubicBezTo>
                  <a:cubicBezTo>
                    <a:pt x="2" y="40"/>
                    <a:pt x="0" y="50"/>
                    <a:pt x="5" y="56"/>
                  </a:cubicBezTo>
                  <a:cubicBezTo>
                    <a:pt x="9" y="61"/>
                    <a:pt x="18" y="58"/>
                    <a:pt x="22" y="54"/>
                  </a:cubicBezTo>
                  <a:cubicBezTo>
                    <a:pt x="30" y="49"/>
                    <a:pt x="30" y="41"/>
                    <a:pt x="33" y="33"/>
                  </a:cubicBezTo>
                  <a:cubicBezTo>
                    <a:pt x="37" y="24"/>
                    <a:pt x="44" y="20"/>
                    <a:pt x="42" y="9"/>
                  </a:cubicBezTo>
                  <a:close/>
                </a:path>
              </a:pathLst>
            </a:custGeom>
            <a:solidFill>
              <a:srgbClr val="FDB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1" name="ïṧlîdé">
              <a:extLst>
                <a:ext uri="{FF2B5EF4-FFF2-40B4-BE49-F238E27FC236}">
                  <a16:creationId xmlns:a16="http://schemas.microsoft.com/office/drawing/2014/main" id="{DBA9A54A-8718-4229-A993-BC9D6061A0A7}"/>
                </a:ext>
              </a:extLst>
            </p:cNvPr>
            <p:cNvSpPr/>
            <p:nvPr/>
          </p:nvSpPr>
          <p:spPr bwMode="auto">
            <a:xfrm>
              <a:off x="5843588" y="5260976"/>
              <a:ext cx="555625" cy="363538"/>
            </a:xfrm>
            <a:custGeom>
              <a:avLst/>
              <a:gdLst>
                <a:gd name="T0" fmla="*/ 149 w 168"/>
                <a:gd name="T1" fmla="*/ 0 h 110"/>
                <a:gd name="T2" fmla="*/ 102 w 168"/>
                <a:gd name="T3" fmla="*/ 11 h 110"/>
                <a:gd name="T4" fmla="*/ 84 w 168"/>
                <a:gd name="T5" fmla="*/ 43 h 110"/>
                <a:gd name="T6" fmla="*/ 58 w 168"/>
                <a:gd name="T7" fmla="*/ 62 h 110"/>
                <a:gd name="T8" fmla="*/ 30 w 168"/>
                <a:gd name="T9" fmla="*/ 76 h 110"/>
                <a:gd name="T10" fmla="*/ 14 w 168"/>
                <a:gd name="T11" fmla="*/ 85 h 110"/>
                <a:gd name="T12" fmla="*/ 86 w 168"/>
                <a:gd name="T13" fmla="*/ 101 h 110"/>
                <a:gd name="T14" fmla="*/ 136 w 168"/>
                <a:gd name="T15" fmla="*/ 76 h 110"/>
                <a:gd name="T16" fmla="*/ 166 w 168"/>
                <a:gd name="T17" fmla="*/ 56 h 110"/>
                <a:gd name="T18" fmla="*/ 149 w 168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10">
                  <a:moveTo>
                    <a:pt x="149" y="0"/>
                  </a:moveTo>
                  <a:cubicBezTo>
                    <a:pt x="135" y="6"/>
                    <a:pt x="115" y="15"/>
                    <a:pt x="102" y="11"/>
                  </a:cubicBezTo>
                  <a:cubicBezTo>
                    <a:pt x="97" y="22"/>
                    <a:pt x="94" y="33"/>
                    <a:pt x="84" y="43"/>
                  </a:cubicBezTo>
                  <a:cubicBezTo>
                    <a:pt x="77" y="51"/>
                    <a:pt x="68" y="57"/>
                    <a:pt x="58" y="62"/>
                  </a:cubicBezTo>
                  <a:cubicBezTo>
                    <a:pt x="49" y="67"/>
                    <a:pt x="39" y="71"/>
                    <a:pt x="30" y="76"/>
                  </a:cubicBezTo>
                  <a:cubicBezTo>
                    <a:pt x="25" y="78"/>
                    <a:pt x="17" y="79"/>
                    <a:pt x="14" y="85"/>
                  </a:cubicBezTo>
                  <a:cubicBezTo>
                    <a:pt x="0" y="110"/>
                    <a:pt x="76" y="104"/>
                    <a:pt x="86" y="101"/>
                  </a:cubicBezTo>
                  <a:cubicBezTo>
                    <a:pt x="105" y="97"/>
                    <a:pt x="119" y="85"/>
                    <a:pt x="136" y="76"/>
                  </a:cubicBezTo>
                  <a:cubicBezTo>
                    <a:pt x="148" y="71"/>
                    <a:pt x="164" y="72"/>
                    <a:pt x="166" y="56"/>
                  </a:cubicBezTo>
                  <a:cubicBezTo>
                    <a:pt x="168" y="45"/>
                    <a:pt x="153" y="1"/>
                    <a:pt x="149" y="0"/>
                  </a:cubicBezTo>
                </a:path>
              </a:pathLst>
            </a:custGeom>
            <a:solidFill>
              <a:srgbClr val="E02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2" name="íṣlïḍé">
              <a:extLst>
                <a:ext uri="{FF2B5EF4-FFF2-40B4-BE49-F238E27FC236}">
                  <a16:creationId xmlns:a16="http://schemas.microsoft.com/office/drawing/2014/main" id="{CCE53611-E03F-44A3-9938-6EE47BA58F9E}"/>
                </a:ext>
              </a:extLst>
            </p:cNvPr>
            <p:cNvSpPr/>
            <p:nvPr/>
          </p:nvSpPr>
          <p:spPr bwMode="auto">
            <a:xfrm>
              <a:off x="6972301" y="5208588"/>
              <a:ext cx="247650" cy="452438"/>
            </a:xfrm>
            <a:custGeom>
              <a:avLst/>
              <a:gdLst>
                <a:gd name="T0" fmla="*/ 42 w 75"/>
                <a:gd name="T1" fmla="*/ 1 h 137"/>
                <a:gd name="T2" fmla="*/ 40 w 75"/>
                <a:gd name="T3" fmla="*/ 0 h 137"/>
                <a:gd name="T4" fmla="*/ 13 w 75"/>
                <a:gd name="T5" fmla="*/ 29 h 137"/>
                <a:gd name="T6" fmla="*/ 3 w 75"/>
                <a:gd name="T7" fmla="*/ 28 h 137"/>
                <a:gd name="T8" fmla="*/ 6 w 75"/>
                <a:gd name="T9" fmla="*/ 35 h 137"/>
                <a:gd name="T10" fmla="*/ 2 w 75"/>
                <a:gd name="T11" fmla="*/ 119 h 137"/>
                <a:gd name="T12" fmla="*/ 1 w 75"/>
                <a:gd name="T13" fmla="*/ 125 h 137"/>
                <a:gd name="T14" fmla="*/ 4 w 75"/>
                <a:gd name="T15" fmla="*/ 129 h 137"/>
                <a:gd name="T16" fmla="*/ 57 w 75"/>
                <a:gd name="T17" fmla="*/ 112 h 137"/>
                <a:gd name="T18" fmla="*/ 64 w 75"/>
                <a:gd name="T19" fmla="*/ 55 h 137"/>
                <a:gd name="T20" fmla="*/ 42 w 75"/>
                <a:gd name="T21" fmla="*/ 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7">
                  <a:moveTo>
                    <a:pt x="42" y="1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38" y="4"/>
                    <a:pt x="24" y="30"/>
                    <a:pt x="13" y="29"/>
                  </a:cubicBezTo>
                  <a:cubicBezTo>
                    <a:pt x="9" y="30"/>
                    <a:pt x="6" y="28"/>
                    <a:pt x="3" y="28"/>
                  </a:cubicBezTo>
                  <a:cubicBezTo>
                    <a:pt x="3" y="29"/>
                    <a:pt x="5" y="34"/>
                    <a:pt x="6" y="35"/>
                  </a:cubicBezTo>
                  <a:cubicBezTo>
                    <a:pt x="6" y="36"/>
                    <a:pt x="29" y="76"/>
                    <a:pt x="2" y="119"/>
                  </a:cubicBezTo>
                  <a:cubicBezTo>
                    <a:pt x="1" y="121"/>
                    <a:pt x="1" y="124"/>
                    <a:pt x="1" y="125"/>
                  </a:cubicBezTo>
                  <a:cubicBezTo>
                    <a:pt x="0" y="127"/>
                    <a:pt x="1" y="127"/>
                    <a:pt x="4" y="129"/>
                  </a:cubicBezTo>
                  <a:cubicBezTo>
                    <a:pt x="17" y="137"/>
                    <a:pt x="49" y="125"/>
                    <a:pt x="57" y="112"/>
                  </a:cubicBezTo>
                  <a:cubicBezTo>
                    <a:pt x="62" y="104"/>
                    <a:pt x="65" y="69"/>
                    <a:pt x="64" y="55"/>
                  </a:cubicBezTo>
                  <a:cubicBezTo>
                    <a:pt x="66" y="42"/>
                    <a:pt x="75" y="29"/>
                    <a:pt x="42" y="1"/>
                  </a:cubicBezTo>
                </a:path>
              </a:pathLst>
            </a:custGeom>
            <a:solidFill>
              <a:srgbClr val="E02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3" name="işḻiḑè">
              <a:extLst>
                <a:ext uri="{FF2B5EF4-FFF2-40B4-BE49-F238E27FC236}">
                  <a16:creationId xmlns:a16="http://schemas.microsoft.com/office/drawing/2014/main" id="{99F44787-3106-4A76-8ADA-E7CEB82CBC6D}"/>
                </a:ext>
              </a:extLst>
            </p:cNvPr>
            <p:cNvSpPr/>
            <p:nvPr/>
          </p:nvSpPr>
          <p:spPr bwMode="auto">
            <a:xfrm>
              <a:off x="5876926" y="5260976"/>
              <a:ext cx="515938" cy="342900"/>
            </a:xfrm>
            <a:custGeom>
              <a:avLst/>
              <a:gdLst>
                <a:gd name="T0" fmla="*/ 139 w 156"/>
                <a:gd name="T1" fmla="*/ 0 h 104"/>
                <a:gd name="T2" fmla="*/ 120 w 156"/>
                <a:gd name="T3" fmla="*/ 7 h 104"/>
                <a:gd name="T4" fmla="*/ 100 w 156"/>
                <a:gd name="T5" fmla="*/ 12 h 104"/>
                <a:gd name="T6" fmla="*/ 92 w 156"/>
                <a:gd name="T7" fmla="*/ 11 h 104"/>
                <a:gd name="T8" fmla="*/ 92 w 156"/>
                <a:gd name="T9" fmla="*/ 11 h 104"/>
                <a:gd name="T10" fmla="*/ 92 w 156"/>
                <a:gd name="T11" fmla="*/ 11 h 104"/>
                <a:gd name="T12" fmla="*/ 91 w 156"/>
                <a:gd name="T13" fmla="*/ 12 h 104"/>
                <a:gd name="T14" fmla="*/ 81 w 156"/>
                <a:gd name="T15" fmla="*/ 33 h 104"/>
                <a:gd name="T16" fmla="*/ 95 w 156"/>
                <a:gd name="T17" fmla="*/ 46 h 104"/>
                <a:gd name="T18" fmla="*/ 60 w 156"/>
                <a:gd name="T19" fmla="*/ 77 h 104"/>
                <a:gd name="T20" fmla="*/ 2 w 156"/>
                <a:gd name="T21" fmla="*/ 88 h 104"/>
                <a:gd name="T22" fmla="*/ 43 w 156"/>
                <a:gd name="T23" fmla="*/ 104 h 104"/>
                <a:gd name="T24" fmla="*/ 75 w 156"/>
                <a:gd name="T25" fmla="*/ 102 h 104"/>
                <a:gd name="T26" fmla="*/ 75 w 156"/>
                <a:gd name="T27" fmla="*/ 102 h 104"/>
                <a:gd name="T28" fmla="*/ 75 w 156"/>
                <a:gd name="T29" fmla="*/ 102 h 104"/>
                <a:gd name="T30" fmla="*/ 76 w 156"/>
                <a:gd name="T31" fmla="*/ 101 h 104"/>
                <a:gd name="T32" fmla="*/ 76 w 156"/>
                <a:gd name="T33" fmla="*/ 101 h 104"/>
                <a:gd name="T34" fmla="*/ 126 w 156"/>
                <a:gd name="T35" fmla="*/ 76 h 104"/>
                <a:gd name="T36" fmla="*/ 156 w 156"/>
                <a:gd name="T37" fmla="*/ 56 h 104"/>
                <a:gd name="T38" fmla="*/ 156 w 156"/>
                <a:gd name="T39" fmla="*/ 54 h 104"/>
                <a:gd name="T40" fmla="*/ 139 w 156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6" h="104">
                  <a:moveTo>
                    <a:pt x="139" y="0"/>
                  </a:moveTo>
                  <a:cubicBezTo>
                    <a:pt x="133" y="3"/>
                    <a:pt x="127" y="5"/>
                    <a:pt x="120" y="7"/>
                  </a:cubicBezTo>
                  <a:cubicBezTo>
                    <a:pt x="113" y="10"/>
                    <a:pt x="106" y="12"/>
                    <a:pt x="100" y="12"/>
                  </a:cubicBezTo>
                  <a:cubicBezTo>
                    <a:pt x="97" y="12"/>
                    <a:pt x="94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1" y="12"/>
                    <a:pt x="91" y="12"/>
                  </a:cubicBezTo>
                  <a:cubicBezTo>
                    <a:pt x="88" y="20"/>
                    <a:pt x="86" y="27"/>
                    <a:pt x="81" y="33"/>
                  </a:cubicBezTo>
                  <a:cubicBezTo>
                    <a:pt x="88" y="35"/>
                    <a:pt x="94" y="39"/>
                    <a:pt x="95" y="46"/>
                  </a:cubicBezTo>
                  <a:cubicBezTo>
                    <a:pt x="97" y="64"/>
                    <a:pt x="72" y="73"/>
                    <a:pt x="60" y="77"/>
                  </a:cubicBezTo>
                  <a:cubicBezTo>
                    <a:pt x="41" y="85"/>
                    <a:pt x="22" y="88"/>
                    <a:pt x="2" y="88"/>
                  </a:cubicBezTo>
                  <a:cubicBezTo>
                    <a:pt x="0" y="101"/>
                    <a:pt x="22" y="104"/>
                    <a:pt x="43" y="104"/>
                  </a:cubicBezTo>
                  <a:cubicBezTo>
                    <a:pt x="57" y="104"/>
                    <a:pt x="70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5" y="102"/>
                    <a:pt x="76" y="101"/>
                    <a:pt x="76" y="101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95" y="97"/>
                    <a:pt x="109" y="85"/>
                    <a:pt x="126" y="76"/>
                  </a:cubicBezTo>
                  <a:cubicBezTo>
                    <a:pt x="138" y="71"/>
                    <a:pt x="154" y="72"/>
                    <a:pt x="156" y="56"/>
                  </a:cubicBezTo>
                  <a:cubicBezTo>
                    <a:pt x="156" y="55"/>
                    <a:pt x="156" y="54"/>
                    <a:pt x="156" y="54"/>
                  </a:cubicBezTo>
                  <a:cubicBezTo>
                    <a:pt x="156" y="40"/>
                    <a:pt x="143" y="1"/>
                    <a:pt x="139" y="0"/>
                  </a:cubicBezTo>
                </a:path>
              </a:pathLst>
            </a:custGeom>
            <a:solidFill>
              <a:srgbClr val="D8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4" name="ïslîďé">
              <a:extLst>
                <a:ext uri="{FF2B5EF4-FFF2-40B4-BE49-F238E27FC236}">
                  <a16:creationId xmlns:a16="http://schemas.microsoft.com/office/drawing/2014/main" id="{B0D2923B-F0E9-4844-A4DF-10B751678F98}"/>
                </a:ext>
              </a:extLst>
            </p:cNvPr>
            <p:cNvSpPr/>
            <p:nvPr/>
          </p:nvSpPr>
          <p:spPr bwMode="auto">
            <a:xfrm>
              <a:off x="7097713" y="5208588"/>
              <a:ext cx="17463" cy="14288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4 h 4"/>
                <a:gd name="T4" fmla="*/ 0 w 5"/>
                <a:gd name="T5" fmla="*/ 4 h 4"/>
                <a:gd name="T6" fmla="*/ 2 w 5"/>
                <a:gd name="T7" fmla="*/ 0 h 4"/>
                <a:gd name="T8" fmla="*/ 4 w 5"/>
                <a:gd name="T9" fmla="*/ 1 h 4"/>
                <a:gd name="T10" fmla="*/ 5 w 5"/>
                <a:gd name="T11" fmla="*/ 2 h 4"/>
                <a:gd name="T12" fmla="*/ 5 w 5"/>
                <a:gd name="T13" fmla="*/ 2 h 4"/>
                <a:gd name="T14" fmla="*/ 4 w 5"/>
                <a:gd name="T15" fmla="*/ 1 h 4"/>
                <a:gd name="T16" fmla="*/ 2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2" y="1"/>
                    <a:pt x="1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DA5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5" name="ísliḓé">
              <a:extLst>
                <a:ext uri="{FF2B5EF4-FFF2-40B4-BE49-F238E27FC236}">
                  <a16:creationId xmlns:a16="http://schemas.microsoft.com/office/drawing/2014/main" id="{5C7F70A2-DB74-46E7-B0D3-689C81E8D29E}"/>
                </a:ext>
              </a:extLst>
            </p:cNvPr>
            <p:cNvSpPr/>
            <p:nvPr/>
          </p:nvSpPr>
          <p:spPr bwMode="auto">
            <a:xfrm>
              <a:off x="6983413" y="5208588"/>
              <a:ext cx="211138" cy="425450"/>
            </a:xfrm>
            <a:custGeom>
              <a:avLst/>
              <a:gdLst>
                <a:gd name="T0" fmla="*/ 37 w 64"/>
                <a:gd name="T1" fmla="*/ 0 h 129"/>
                <a:gd name="T2" fmla="*/ 35 w 64"/>
                <a:gd name="T3" fmla="*/ 4 h 129"/>
                <a:gd name="T4" fmla="*/ 10 w 64"/>
                <a:gd name="T5" fmla="*/ 29 h 129"/>
                <a:gd name="T6" fmla="*/ 10 w 64"/>
                <a:gd name="T7" fmla="*/ 29 h 129"/>
                <a:gd name="T8" fmla="*/ 8 w 64"/>
                <a:gd name="T9" fmla="*/ 29 h 129"/>
                <a:gd name="T10" fmla="*/ 3 w 64"/>
                <a:gd name="T11" fmla="*/ 28 h 129"/>
                <a:gd name="T12" fmla="*/ 0 w 64"/>
                <a:gd name="T13" fmla="*/ 28 h 129"/>
                <a:gd name="T14" fmla="*/ 0 w 64"/>
                <a:gd name="T15" fmla="*/ 28 h 129"/>
                <a:gd name="T16" fmla="*/ 3 w 64"/>
                <a:gd name="T17" fmla="*/ 35 h 129"/>
                <a:gd name="T18" fmla="*/ 3 w 64"/>
                <a:gd name="T19" fmla="*/ 35 h 129"/>
                <a:gd name="T20" fmla="*/ 3 w 64"/>
                <a:gd name="T21" fmla="*/ 35 h 129"/>
                <a:gd name="T22" fmla="*/ 3 w 64"/>
                <a:gd name="T23" fmla="*/ 35 h 129"/>
                <a:gd name="T24" fmla="*/ 3 w 64"/>
                <a:gd name="T25" fmla="*/ 35 h 129"/>
                <a:gd name="T26" fmla="*/ 3 w 64"/>
                <a:gd name="T27" fmla="*/ 35 h 129"/>
                <a:gd name="T28" fmla="*/ 3 w 64"/>
                <a:gd name="T29" fmla="*/ 35 h 129"/>
                <a:gd name="T30" fmla="*/ 3 w 64"/>
                <a:gd name="T31" fmla="*/ 35 h 129"/>
                <a:gd name="T32" fmla="*/ 3 w 64"/>
                <a:gd name="T33" fmla="*/ 35 h 129"/>
                <a:gd name="T34" fmla="*/ 3 w 64"/>
                <a:gd name="T35" fmla="*/ 35 h 129"/>
                <a:gd name="T36" fmla="*/ 3 w 64"/>
                <a:gd name="T37" fmla="*/ 35 h 129"/>
                <a:gd name="T38" fmla="*/ 3 w 64"/>
                <a:gd name="T39" fmla="*/ 35 h 129"/>
                <a:gd name="T40" fmla="*/ 3 w 64"/>
                <a:gd name="T41" fmla="*/ 35 h 129"/>
                <a:gd name="T42" fmla="*/ 3 w 64"/>
                <a:gd name="T43" fmla="*/ 35 h 129"/>
                <a:gd name="T44" fmla="*/ 3 w 64"/>
                <a:gd name="T45" fmla="*/ 35 h 129"/>
                <a:gd name="T46" fmla="*/ 3 w 64"/>
                <a:gd name="T47" fmla="*/ 35 h 129"/>
                <a:gd name="T48" fmla="*/ 3 w 64"/>
                <a:gd name="T49" fmla="*/ 35 h 129"/>
                <a:gd name="T50" fmla="*/ 11 w 64"/>
                <a:gd name="T51" fmla="*/ 58 h 129"/>
                <a:gd name="T52" fmla="*/ 22 w 64"/>
                <a:gd name="T53" fmla="*/ 54 h 129"/>
                <a:gd name="T54" fmla="*/ 23 w 64"/>
                <a:gd name="T55" fmla="*/ 54 h 129"/>
                <a:gd name="T56" fmla="*/ 43 w 64"/>
                <a:gd name="T57" fmla="*/ 82 h 129"/>
                <a:gd name="T58" fmla="*/ 27 w 64"/>
                <a:gd name="T59" fmla="*/ 129 h 129"/>
                <a:gd name="T60" fmla="*/ 54 w 64"/>
                <a:gd name="T61" fmla="*/ 112 h 129"/>
                <a:gd name="T62" fmla="*/ 54 w 64"/>
                <a:gd name="T63" fmla="*/ 112 h 129"/>
                <a:gd name="T64" fmla="*/ 54 w 64"/>
                <a:gd name="T65" fmla="*/ 112 h 129"/>
                <a:gd name="T66" fmla="*/ 54 w 64"/>
                <a:gd name="T67" fmla="*/ 112 h 129"/>
                <a:gd name="T68" fmla="*/ 54 w 64"/>
                <a:gd name="T69" fmla="*/ 112 h 129"/>
                <a:gd name="T70" fmla="*/ 54 w 64"/>
                <a:gd name="T71" fmla="*/ 112 h 129"/>
                <a:gd name="T72" fmla="*/ 54 w 64"/>
                <a:gd name="T73" fmla="*/ 112 h 129"/>
                <a:gd name="T74" fmla="*/ 54 w 64"/>
                <a:gd name="T75" fmla="*/ 112 h 129"/>
                <a:gd name="T76" fmla="*/ 54 w 64"/>
                <a:gd name="T77" fmla="*/ 112 h 129"/>
                <a:gd name="T78" fmla="*/ 61 w 64"/>
                <a:gd name="T79" fmla="*/ 59 h 129"/>
                <a:gd name="T80" fmla="*/ 61 w 64"/>
                <a:gd name="T81" fmla="*/ 55 h 129"/>
                <a:gd name="T82" fmla="*/ 61 w 64"/>
                <a:gd name="T83" fmla="*/ 55 h 129"/>
                <a:gd name="T84" fmla="*/ 61 w 64"/>
                <a:gd name="T85" fmla="*/ 55 h 129"/>
                <a:gd name="T86" fmla="*/ 64 w 64"/>
                <a:gd name="T87" fmla="*/ 39 h 129"/>
                <a:gd name="T88" fmla="*/ 40 w 64"/>
                <a:gd name="T89" fmla="*/ 2 h 129"/>
                <a:gd name="T90" fmla="*/ 39 w 64"/>
                <a:gd name="T91" fmla="*/ 1 h 129"/>
                <a:gd name="T92" fmla="*/ 37 w 64"/>
                <a:gd name="T9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129">
                  <a:moveTo>
                    <a:pt x="37" y="0"/>
                  </a:moveTo>
                  <a:cubicBezTo>
                    <a:pt x="37" y="1"/>
                    <a:pt x="36" y="2"/>
                    <a:pt x="35" y="4"/>
                  </a:cubicBezTo>
                  <a:cubicBezTo>
                    <a:pt x="30" y="13"/>
                    <a:pt x="19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9"/>
                    <a:pt x="8" y="29"/>
                    <a:pt x="8" y="29"/>
                  </a:cubicBezTo>
                  <a:cubicBezTo>
                    <a:pt x="6" y="29"/>
                    <a:pt x="5" y="29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2" y="34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8" y="44"/>
                    <a:pt x="11" y="58"/>
                  </a:cubicBezTo>
                  <a:cubicBezTo>
                    <a:pt x="14" y="55"/>
                    <a:pt x="18" y="54"/>
                    <a:pt x="22" y="54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35" y="55"/>
                    <a:pt x="42" y="72"/>
                    <a:pt x="43" y="82"/>
                  </a:cubicBezTo>
                  <a:cubicBezTo>
                    <a:pt x="45" y="99"/>
                    <a:pt x="38" y="115"/>
                    <a:pt x="27" y="129"/>
                  </a:cubicBezTo>
                  <a:cubicBezTo>
                    <a:pt x="38" y="125"/>
                    <a:pt x="49" y="119"/>
                    <a:pt x="54" y="112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8" y="104"/>
                    <a:pt x="61" y="75"/>
                    <a:pt x="61" y="59"/>
                  </a:cubicBezTo>
                  <a:cubicBezTo>
                    <a:pt x="61" y="57"/>
                    <a:pt x="61" y="56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2" y="50"/>
                    <a:pt x="64" y="45"/>
                    <a:pt x="64" y="39"/>
                  </a:cubicBezTo>
                  <a:cubicBezTo>
                    <a:pt x="64" y="30"/>
                    <a:pt x="59" y="19"/>
                    <a:pt x="40" y="2"/>
                  </a:cubicBezTo>
                  <a:cubicBezTo>
                    <a:pt x="40" y="2"/>
                    <a:pt x="39" y="1"/>
                    <a:pt x="39" y="1"/>
                  </a:cubicBezTo>
                  <a:cubicBezTo>
                    <a:pt x="38" y="0"/>
                    <a:pt x="38" y="0"/>
                    <a:pt x="37" y="0"/>
                  </a:cubicBezTo>
                </a:path>
              </a:pathLst>
            </a:custGeom>
            <a:solidFill>
              <a:srgbClr val="D82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6" name="îṩḻïďé">
              <a:extLst>
                <a:ext uri="{FF2B5EF4-FFF2-40B4-BE49-F238E27FC236}">
                  <a16:creationId xmlns:a16="http://schemas.microsoft.com/office/drawing/2014/main" id="{8EFD9E60-B68B-4441-AE8B-D8F0868AA54E}"/>
                </a:ext>
              </a:extLst>
            </p:cNvPr>
            <p:cNvSpPr/>
            <p:nvPr/>
          </p:nvSpPr>
          <p:spPr bwMode="auto">
            <a:xfrm>
              <a:off x="5867401" y="5432426"/>
              <a:ext cx="525463" cy="192088"/>
            </a:xfrm>
            <a:custGeom>
              <a:avLst/>
              <a:gdLst>
                <a:gd name="T0" fmla="*/ 126 w 159"/>
                <a:gd name="T1" fmla="*/ 19 h 58"/>
                <a:gd name="T2" fmla="*/ 95 w 159"/>
                <a:gd name="T3" fmla="*/ 38 h 58"/>
                <a:gd name="T4" fmla="*/ 48 w 159"/>
                <a:gd name="T5" fmla="*/ 47 h 58"/>
                <a:gd name="T6" fmla="*/ 7 w 159"/>
                <a:gd name="T7" fmla="*/ 37 h 58"/>
                <a:gd name="T8" fmla="*/ 6 w 159"/>
                <a:gd name="T9" fmla="*/ 36 h 58"/>
                <a:gd name="T10" fmla="*/ 79 w 159"/>
                <a:gd name="T11" fmla="*/ 49 h 58"/>
                <a:gd name="T12" fmla="*/ 129 w 159"/>
                <a:gd name="T13" fmla="*/ 24 h 58"/>
                <a:gd name="T14" fmla="*/ 159 w 159"/>
                <a:gd name="T15" fmla="*/ 4 h 58"/>
                <a:gd name="T16" fmla="*/ 159 w 159"/>
                <a:gd name="T17" fmla="*/ 0 h 58"/>
                <a:gd name="T18" fmla="*/ 126 w 159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58">
                  <a:moveTo>
                    <a:pt x="126" y="19"/>
                  </a:moveTo>
                  <a:cubicBezTo>
                    <a:pt x="116" y="25"/>
                    <a:pt x="106" y="33"/>
                    <a:pt x="95" y="38"/>
                  </a:cubicBezTo>
                  <a:cubicBezTo>
                    <a:pt x="80" y="44"/>
                    <a:pt x="64" y="47"/>
                    <a:pt x="48" y="47"/>
                  </a:cubicBezTo>
                  <a:cubicBezTo>
                    <a:pt x="39" y="47"/>
                    <a:pt x="16" y="46"/>
                    <a:pt x="7" y="37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0" y="58"/>
                    <a:pt x="70" y="51"/>
                    <a:pt x="79" y="49"/>
                  </a:cubicBezTo>
                  <a:cubicBezTo>
                    <a:pt x="98" y="45"/>
                    <a:pt x="112" y="33"/>
                    <a:pt x="129" y="24"/>
                  </a:cubicBezTo>
                  <a:cubicBezTo>
                    <a:pt x="141" y="19"/>
                    <a:pt x="157" y="20"/>
                    <a:pt x="159" y="4"/>
                  </a:cubicBezTo>
                  <a:cubicBezTo>
                    <a:pt x="159" y="3"/>
                    <a:pt x="159" y="2"/>
                    <a:pt x="159" y="0"/>
                  </a:cubicBezTo>
                  <a:cubicBezTo>
                    <a:pt x="151" y="9"/>
                    <a:pt x="136" y="14"/>
                    <a:pt x="12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7" name="íṣļîḓe">
              <a:extLst>
                <a:ext uri="{FF2B5EF4-FFF2-40B4-BE49-F238E27FC236}">
                  <a16:creationId xmlns:a16="http://schemas.microsoft.com/office/drawing/2014/main" id="{94BB3482-1F90-483A-A5DB-3F297B5FCEDB}"/>
                </a:ext>
              </a:extLst>
            </p:cNvPr>
            <p:cNvSpPr/>
            <p:nvPr/>
          </p:nvSpPr>
          <p:spPr bwMode="auto">
            <a:xfrm>
              <a:off x="6972301" y="5324476"/>
              <a:ext cx="222250" cy="336550"/>
            </a:xfrm>
            <a:custGeom>
              <a:avLst/>
              <a:gdLst>
                <a:gd name="T0" fmla="*/ 66 w 67"/>
                <a:gd name="T1" fmla="*/ 0 h 102"/>
                <a:gd name="T2" fmla="*/ 58 w 67"/>
                <a:gd name="T3" fmla="*/ 30 h 102"/>
                <a:gd name="T4" fmla="*/ 51 w 67"/>
                <a:gd name="T5" fmla="*/ 72 h 102"/>
                <a:gd name="T6" fmla="*/ 2 w 67"/>
                <a:gd name="T7" fmla="*/ 84 h 102"/>
                <a:gd name="T8" fmla="*/ 2 w 67"/>
                <a:gd name="T9" fmla="*/ 84 h 102"/>
                <a:gd name="T10" fmla="*/ 1 w 67"/>
                <a:gd name="T11" fmla="*/ 90 h 102"/>
                <a:gd name="T12" fmla="*/ 4 w 67"/>
                <a:gd name="T13" fmla="*/ 94 h 102"/>
                <a:gd name="T14" fmla="*/ 57 w 67"/>
                <a:gd name="T15" fmla="*/ 77 h 102"/>
                <a:gd name="T16" fmla="*/ 64 w 67"/>
                <a:gd name="T17" fmla="*/ 20 h 102"/>
                <a:gd name="T18" fmla="*/ 66 w 67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02">
                  <a:moveTo>
                    <a:pt x="66" y="0"/>
                  </a:moveTo>
                  <a:cubicBezTo>
                    <a:pt x="62" y="9"/>
                    <a:pt x="58" y="19"/>
                    <a:pt x="58" y="30"/>
                  </a:cubicBezTo>
                  <a:cubicBezTo>
                    <a:pt x="57" y="44"/>
                    <a:pt x="58" y="59"/>
                    <a:pt x="51" y="72"/>
                  </a:cubicBezTo>
                  <a:cubicBezTo>
                    <a:pt x="41" y="88"/>
                    <a:pt x="18" y="9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6"/>
                    <a:pt x="1" y="89"/>
                    <a:pt x="1" y="90"/>
                  </a:cubicBezTo>
                  <a:cubicBezTo>
                    <a:pt x="0" y="92"/>
                    <a:pt x="1" y="92"/>
                    <a:pt x="4" y="94"/>
                  </a:cubicBezTo>
                  <a:cubicBezTo>
                    <a:pt x="17" y="102"/>
                    <a:pt x="49" y="90"/>
                    <a:pt x="57" y="77"/>
                  </a:cubicBezTo>
                  <a:cubicBezTo>
                    <a:pt x="62" y="69"/>
                    <a:pt x="65" y="34"/>
                    <a:pt x="64" y="20"/>
                  </a:cubicBezTo>
                  <a:cubicBezTo>
                    <a:pt x="65" y="14"/>
                    <a:pt x="67" y="8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8" name="íṩḻïďé">
              <a:extLst>
                <a:ext uri="{FF2B5EF4-FFF2-40B4-BE49-F238E27FC236}">
                  <a16:creationId xmlns:a16="http://schemas.microsoft.com/office/drawing/2014/main" id="{57D5FE42-09C1-433F-B8A1-FF89CCB0D5A0}"/>
                </a:ext>
              </a:extLst>
            </p:cNvPr>
            <p:cNvSpPr/>
            <p:nvPr/>
          </p:nvSpPr>
          <p:spPr bwMode="auto">
            <a:xfrm>
              <a:off x="6596063" y="3429001"/>
              <a:ext cx="250825" cy="182563"/>
            </a:xfrm>
            <a:custGeom>
              <a:avLst/>
              <a:gdLst>
                <a:gd name="T0" fmla="*/ 73 w 76"/>
                <a:gd name="T1" fmla="*/ 48 h 55"/>
                <a:gd name="T2" fmla="*/ 5 w 76"/>
                <a:gd name="T3" fmla="*/ 2 h 55"/>
                <a:gd name="T4" fmla="*/ 1 w 76"/>
                <a:gd name="T5" fmla="*/ 3 h 55"/>
                <a:gd name="T6" fmla="*/ 73 w 76"/>
                <a:gd name="T7" fmla="*/ 53 h 55"/>
                <a:gd name="T8" fmla="*/ 73 w 76"/>
                <a:gd name="T9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5">
                  <a:moveTo>
                    <a:pt x="73" y="48"/>
                  </a:moveTo>
                  <a:cubicBezTo>
                    <a:pt x="42" y="44"/>
                    <a:pt x="20" y="31"/>
                    <a:pt x="5" y="2"/>
                  </a:cubicBezTo>
                  <a:cubicBezTo>
                    <a:pt x="4" y="0"/>
                    <a:pt x="0" y="1"/>
                    <a:pt x="1" y="3"/>
                  </a:cubicBezTo>
                  <a:cubicBezTo>
                    <a:pt x="11" y="31"/>
                    <a:pt x="43" y="55"/>
                    <a:pt x="73" y="53"/>
                  </a:cubicBezTo>
                  <a:cubicBezTo>
                    <a:pt x="76" y="53"/>
                    <a:pt x="76" y="49"/>
                    <a:pt x="73" y="48"/>
                  </a:cubicBezTo>
                  <a:close/>
                </a:path>
              </a:pathLst>
            </a:custGeom>
            <a:solidFill>
              <a:srgbClr val="B71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9" name="íṡľïďé">
              <a:extLst>
                <a:ext uri="{FF2B5EF4-FFF2-40B4-BE49-F238E27FC236}">
                  <a16:creationId xmlns:a16="http://schemas.microsoft.com/office/drawing/2014/main" id="{0E839D62-72DC-49F1-B9A7-ACBE6CBC142C}"/>
                </a:ext>
              </a:extLst>
            </p:cNvPr>
            <p:cNvSpPr/>
            <p:nvPr/>
          </p:nvSpPr>
          <p:spPr bwMode="auto">
            <a:xfrm>
              <a:off x="6111876" y="3594101"/>
              <a:ext cx="236538" cy="161925"/>
            </a:xfrm>
            <a:custGeom>
              <a:avLst/>
              <a:gdLst>
                <a:gd name="T0" fmla="*/ 7 w 72"/>
                <a:gd name="T1" fmla="*/ 0 h 49"/>
                <a:gd name="T2" fmla="*/ 4 w 72"/>
                <a:gd name="T3" fmla="*/ 8 h 49"/>
                <a:gd name="T4" fmla="*/ 46 w 72"/>
                <a:gd name="T5" fmla="*/ 21 h 49"/>
                <a:gd name="T6" fmla="*/ 32 w 72"/>
                <a:gd name="T7" fmla="*/ 26 h 49"/>
                <a:gd name="T8" fmla="*/ 13 w 72"/>
                <a:gd name="T9" fmla="*/ 41 h 49"/>
                <a:gd name="T10" fmla="*/ 16 w 72"/>
                <a:gd name="T11" fmla="*/ 49 h 49"/>
                <a:gd name="T12" fmla="*/ 18 w 72"/>
                <a:gd name="T13" fmla="*/ 49 h 49"/>
                <a:gd name="T14" fmla="*/ 67 w 72"/>
                <a:gd name="T15" fmla="*/ 27 h 49"/>
                <a:gd name="T16" fmla="*/ 65 w 72"/>
                <a:gd name="T17" fmla="*/ 18 h 49"/>
                <a:gd name="T18" fmla="*/ 63 w 72"/>
                <a:gd name="T19" fmla="*/ 14 h 49"/>
                <a:gd name="T20" fmla="*/ 62 w 72"/>
                <a:gd name="T21" fmla="*/ 13 h 49"/>
                <a:gd name="T22" fmla="*/ 38 w 72"/>
                <a:gd name="T23" fmla="*/ 8 h 49"/>
                <a:gd name="T24" fmla="*/ 8 w 72"/>
                <a:gd name="T25" fmla="*/ 0 h 49"/>
                <a:gd name="T26" fmla="*/ 7 w 72"/>
                <a:gd name="T2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49">
                  <a:moveTo>
                    <a:pt x="7" y="0"/>
                  </a:moveTo>
                  <a:cubicBezTo>
                    <a:pt x="3" y="0"/>
                    <a:pt x="0" y="6"/>
                    <a:pt x="4" y="8"/>
                  </a:cubicBezTo>
                  <a:cubicBezTo>
                    <a:pt x="17" y="15"/>
                    <a:pt x="32" y="18"/>
                    <a:pt x="46" y="21"/>
                  </a:cubicBezTo>
                  <a:cubicBezTo>
                    <a:pt x="41" y="23"/>
                    <a:pt x="36" y="24"/>
                    <a:pt x="32" y="26"/>
                  </a:cubicBezTo>
                  <a:cubicBezTo>
                    <a:pt x="25" y="30"/>
                    <a:pt x="19" y="35"/>
                    <a:pt x="13" y="41"/>
                  </a:cubicBezTo>
                  <a:cubicBezTo>
                    <a:pt x="10" y="44"/>
                    <a:pt x="12" y="49"/>
                    <a:pt x="16" y="49"/>
                  </a:cubicBezTo>
                  <a:cubicBezTo>
                    <a:pt x="17" y="49"/>
                    <a:pt x="18" y="49"/>
                    <a:pt x="18" y="49"/>
                  </a:cubicBezTo>
                  <a:cubicBezTo>
                    <a:pt x="34" y="41"/>
                    <a:pt x="51" y="34"/>
                    <a:pt x="67" y="27"/>
                  </a:cubicBezTo>
                  <a:cubicBezTo>
                    <a:pt x="72" y="25"/>
                    <a:pt x="69" y="18"/>
                    <a:pt x="65" y="18"/>
                  </a:cubicBezTo>
                  <a:cubicBezTo>
                    <a:pt x="65" y="16"/>
                    <a:pt x="64" y="15"/>
                    <a:pt x="63" y="14"/>
                  </a:cubicBezTo>
                  <a:cubicBezTo>
                    <a:pt x="63" y="14"/>
                    <a:pt x="62" y="13"/>
                    <a:pt x="62" y="13"/>
                  </a:cubicBezTo>
                  <a:cubicBezTo>
                    <a:pt x="55" y="10"/>
                    <a:pt x="46" y="10"/>
                    <a:pt x="38" y="8"/>
                  </a:cubicBezTo>
                  <a:cubicBezTo>
                    <a:pt x="28" y="6"/>
                    <a:pt x="18" y="3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DD2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0" name="íSḻîḋê">
              <a:extLst>
                <a:ext uri="{FF2B5EF4-FFF2-40B4-BE49-F238E27FC236}">
                  <a16:creationId xmlns:a16="http://schemas.microsoft.com/office/drawing/2014/main" id="{5027E75F-048A-4CDE-8E02-007A978818B7}"/>
                </a:ext>
              </a:extLst>
            </p:cNvPr>
            <p:cNvSpPr/>
            <p:nvPr/>
          </p:nvSpPr>
          <p:spPr bwMode="auto">
            <a:xfrm>
              <a:off x="6332538" y="3548063"/>
              <a:ext cx="204788" cy="112713"/>
            </a:xfrm>
            <a:custGeom>
              <a:avLst/>
              <a:gdLst>
                <a:gd name="T0" fmla="*/ 35 w 62"/>
                <a:gd name="T1" fmla="*/ 0 h 34"/>
                <a:gd name="T2" fmla="*/ 33 w 62"/>
                <a:gd name="T3" fmla="*/ 1 h 34"/>
                <a:gd name="T4" fmla="*/ 5 w 62"/>
                <a:gd name="T5" fmla="*/ 20 h 34"/>
                <a:gd name="T6" fmla="*/ 5 w 62"/>
                <a:gd name="T7" fmla="*/ 20 h 34"/>
                <a:gd name="T8" fmla="*/ 0 w 62"/>
                <a:gd name="T9" fmla="*/ 25 h 34"/>
                <a:gd name="T10" fmla="*/ 4 w 62"/>
                <a:gd name="T11" fmla="*/ 30 h 34"/>
                <a:gd name="T12" fmla="*/ 3 w 62"/>
                <a:gd name="T13" fmla="*/ 31 h 34"/>
                <a:gd name="T14" fmla="*/ 3 w 62"/>
                <a:gd name="T15" fmla="*/ 31 h 34"/>
                <a:gd name="T16" fmla="*/ 0 w 62"/>
                <a:gd name="T17" fmla="*/ 30 h 34"/>
                <a:gd name="T18" fmla="*/ 3 w 62"/>
                <a:gd name="T19" fmla="*/ 32 h 34"/>
                <a:gd name="T20" fmla="*/ 4 w 62"/>
                <a:gd name="T21" fmla="*/ 31 h 34"/>
                <a:gd name="T22" fmla="*/ 4 w 62"/>
                <a:gd name="T23" fmla="*/ 31 h 34"/>
                <a:gd name="T24" fmla="*/ 20 w 62"/>
                <a:gd name="T25" fmla="*/ 34 h 34"/>
                <a:gd name="T26" fmla="*/ 24 w 62"/>
                <a:gd name="T27" fmla="*/ 34 h 34"/>
                <a:gd name="T28" fmla="*/ 54 w 62"/>
                <a:gd name="T29" fmla="*/ 34 h 34"/>
                <a:gd name="T30" fmla="*/ 54 w 62"/>
                <a:gd name="T31" fmla="*/ 21 h 34"/>
                <a:gd name="T32" fmla="*/ 30 w 62"/>
                <a:gd name="T33" fmla="*/ 18 h 34"/>
                <a:gd name="T34" fmla="*/ 29 w 62"/>
                <a:gd name="T35" fmla="*/ 18 h 34"/>
                <a:gd name="T36" fmla="*/ 39 w 62"/>
                <a:gd name="T37" fmla="*/ 8 h 34"/>
                <a:gd name="T38" fmla="*/ 35 w 62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34">
                  <a:moveTo>
                    <a:pt x="35" y="0"/>
                  </a:moveTo>
                  <a:cubicBezTo>
                    <a:pt x="35" y="0"/>
                    <a:pt x="34" y="0"/>
                    <a:pt x="33" y="1"/>
                  </a:cubicBezTo>
                  <a:cubicBezTo>
                    <a:pt x="25" y="6"/>
                    <a:pt x="13" y="12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23"/>
                    <a:pt x="0" y="25"/>
                  </a:cubicBezTo>
                  <a:cubicBezTo>
                    <a:pt x="1" y="27"/>
                    <a:pt x="2" y="28"/>
                    <a:pt x="4" y="30"/>
                  </a:cubicBezTo>
                  <a:cubicBezTo>
                    <a:pt x="4" y="30"/>
                    <a:pt x="4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1" y="30"/>
                    <a:pt x="0" y="30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3" y="32"/>
                    <a:pt x="3" y="32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0" y="33"/>
                    <a:pt x="15" y="34"/>
                    <a:pt x="20" y="34"/>
                  </a:cubicBezTo>
                  <a:cubicBezTo>
                    <a:pt x="22" y="34"/>
                    <a:pt x="23" y="34"/>
                    <a:pt x="24" y="34"/>
                  </a:cubicBezTo>
                  <a:cubicBezTo>
                    <a:pt x="34" y="34"/>
                    <a:pt x="44" y="34"/>
                    <a:pt x="54" y="34"/>
                  </a:cubicBezTo>
                  <a:cubicBezTo>
                    <a:pt x="62" y="33"/>
                    <a:pt x="62" y="22"/>
                    <a:pt x="54" y="21"/>
                  </a:cubicBezTo>
                  <a:cubicBezTo>
                    <a:pt x="46" y="21"/>
                    <a:pt x="38" y="18"/>
                    <a:pt x="30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3" y="15"/>
                    <a:pt x="36" y="12"/>
                    <a:pt x="39" y="8"/>
                  </a:cubicBezTo>
                  <a:cubicBezTo>
                    <a:pt x="42" y="4"/>
                    <a:pt x="39" y="0"/>
                    <a:pt x="35" y="0"/>
                  </a:cubicBezTo>
                </a:path>
              </a:pathLst>
            </a:custGeom>
            <a:solidFill>
              <a:srgbClr val="DC2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1" name="íṡḻîde">
              <a:extLst>
                <a:ext uri="{FF2B5EF4-FFF2-40B4-BE49-F238E27FC236}">
                  <a16:creationId xmlns:a16="http://schemas.microsoft.com/office/drawing/2014/main" id="{90A0D1EE-5AF1-4819-93E5-9842AF0FC320}"/>
                </a:ext>
              </a:extLst>
            </p:cNvPr>
            <p:cNvSpPr/>
            <p:nvPr/>
          </p:nvSpPr>
          <p:spPr bwMode="auto">
            <a:xfrm>
              <a:off x="6323013" y="3640138"/>
              <a:ext cx="9525" cy="0"/>
            </a:xfrm>
            <a:custGeom>
              <a:avLst/>
              <a:gdLst>
                <a:gd name="T0" fmla="*/ 0 w 3"/>
                <a:gd name="T1" fmla="*/ 1 w 3"/>
                <a:gd name="T2" fmla="*/ 3 w 3"/>
                <a:gd name="T3" fmla="*/ 3 w 3"/>
                <a:gd name="T4" fmla="*/ 3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CA50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2" name="ï$ḻíḑe">
              <a:extLst>
                <a:ext uri="{FF2B5EF4-FFF2-40B4-BE49-F238E27FC236}">
                  <a16:creationId xmlns:a16="http://schemas.microsoft.com/office/drawing/2014/main" id="{BF414C9C-4CCA-4A1F-9A58-1448E59CB3F9}"/>
                </a:ext>
              </a:extLst>
            </p:cNvPr>
            <p:cNvSpPr/>
            <p:nvPr/>
          </p:nvSpPr>
          <p:spPr bwMode="auto">
            <a:xfrm>
              <a:off x="6237288" y="3517901"/>
              <a:ext cx="95250" cy="128588"/>
            </a:xfrm>
            <a:custGeom>
              <a:avLst/>
              <a:gdLst>
                <a:gd name="T0" fmla="*/ 6 w 29"/>
                <a:gd name="T1" fmla="*/ 0 h 39"/>
                <a:gd name="T2" fmla="*/ 0 w 29"/>
                <a:gd name="T3" fmla="*/ 2 h 39"/>
                <a:gd name="T4" fmla="*/ 24 w 29"/>
                <a:gd name="T5" fmla="*/ 36 h 39"/>
                <a:gd name="T6" fmla="*/ 24 w 29"/>
                <a:gd name="T7" fmla="*/ 36 h 39"/>
                <a:gd name="T8" fmla="*/ 25 w 29"/>
                <a:gd name="T9" fmla="*/ 37 h 39"/>
                <a:gd name="T10" fmla="*/ 29 w 29"/>
                <a:gd name="T11" fmla="*/ 39 h 39"/>
                <a:gd name="T12" fmla="*/ 29 w 29"/>
                <a:gd name="T13" fmla="*/ 37 h 39"/>
                <a:gd name="T14" fmla="*/ 27 w 29"/>
                <a:gd name="T15" fmla="*/ 37 h 39"/>
                <a:gd name="T16" fmla="*/ 26 w 29"/>
                <a:gd name="T17" fmla="*/ 37 h 39"/>
                <a:gd name="T18" fmla="*/ 29 w 29"/>
                <a:gd name="T19" fmla="*/ 37 h 39"/>
                <a:gd name="T20" fmla="*/ 29 w 29"/>
                <a:gd name="T21" fmla="*/ 37 h 39"/>
                <a:gd name="T22" fmla="*/ 29 w 29"/>
                <a:gd name="T23" fmla="*/ 34 h 39"/>
                <a:gd name="T24" fmla="*/ 6 w 29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39">
                  <a:moveTo>
                    <a:pt x="6" y="0"/>
                  </a:moveTo>
                  <a:cubicBezTo>
                    <a:pt x="4" y="0"/>
                    <a:pt x="2" y="1"/>
                    <a:pt x="0" y="2"/>
                  </a:cubicBezTo>
                  <a:cubicBezTo>
                    <a:pt x="4" y="15"/>
                    <a:pt x="13" y="29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7" y="38"/>
                    <a:pt x="28" y="38"/>
                    <a:pt x="29" y="39"/>
                  </a:cubicBezTo>
                  <a:cubicBezTo>
                    <a:pt x="29" y="38"/>
                    <a:pt x="29" y="38"/>
                    <a:pt x="29" y="37"/>
                  </a:cubicBezTo>
                  <a:cubicBezTo>
                    <a:pt x="28" y="37"/>
                    <a:pt x="27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8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6"/>
                    <a:pt x="29" y="35"/>
                    <a:pt x="29" y="34"/>
                  </a:cubicBezTo>
                  <a:cubicBezTo>
                    <a:pt x="20" y="24"/>
                    <a:pt x="10" y="13"/>
                    <a:pt x="6" y="0"/>
                  </a:cubicBezTo>
                </a:path>
              </a:pathLst>
            </a:custGeom>
            <a:solidFill>
              <a:srgbClr val="C81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3" name="î$ľiḋè">
              <a:extLst>
                <a:ext uri="{FF2B5EF4-FFF2-40B4-BE49-F238E27FC236}">
                  <a16:creationId xmlns:a16="http://schemas.microsoft.com/office/drawing/2014/main" id="{72F3441F-9D80-4D55-A70F-123E5C4E0C8D}"/>
                </a:ext>
              </a:extLst>
            </p:cNvPr>
            <p:cNvSpPr/>
            <p:nvPr/>
          </p:nvSpPr>
          <p:spPr bwMode="auto">
            <a:xfrm>
              <a:off x="6230938" y="3462338"/>
              <a:ext cx="25400" cy="63500"/>
            </a:xfrm>
            <a:custGeom>
              <a:avLst/>
              <a:gdLst>
                <a:gd name="T0" fmla="*/ 3 w 8"/>
                <a:gd name="T1" fmla="*/ 0 h 19"/>
                <a:gd name="T2" fmla="*/ 0 w 8"/>
                <a:gd name="T3" fmla="*/ 2 h 19"/>
                <a:gd name="T4" fmla="*/ 2 w 8"/>
                <a:gd name="T5" fmla="*/ 19 h 19"/>
                <a:gd name="T6" fmla="*/ 8 w 8"/>
                <a:gd name="T7" fmla="*/ 17 h 19"/>
                <a:gd name="T8" fmla="*/ 6 w 8"/>
                <a:gd name="T9" fmla="*/ 2 h 19"/>
                <a:gd name="T10" fmla="*/ 3 w 8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9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7"/>
                    <a:pt x="0" y="13"/>
                    <a:pt x="2" y="19"/>
                  </a:cubicBezTo>
                  <a:cubicBezTo>
                    <a:pt x="4" y="18"/>
                    <a:pt x="6" y="17"/>
                    <a:pt x="8" y="17"/>
                  </a:cubicBezTo>
                  <a:cubicBezTo>
                    <a:pt x="6" y="12"/>
                    <a:pt x="6" y="8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rgbClr val="C51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4" name="îṥlîḑè">
              <a:extLst>
                <a:ext uri="{FF2B5EF4-FFF2-40B4-BE49-F238E27FC236}">
                  <a16:creationId xmlns:a16="http://schemas.microsoft.com/office/drawing/2014/main" id="{50D96AA1-9DFD-413A-B0ED-ACBCE81B4651}"/>
                </a:ext>
              </a:extLst>
            </p:cNvPr>
            <p:cNvSpPr/>
            <p:nvPr/>
          </p:nvSpPr>
          <p:spPr bwMode="auto">
            <a:xfrm>
              <a:off x="6316663" y="36369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71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5" name="iṧľiḑê">
              <a:extLst>
                <a:ext uri="{FF2B5EF4-FFF2-40B4-BE49-F238E27FC236}">
                  <a16:creationId xmlns:a16="http://schemas.microsoft.com/office/drawing/2014/main" id="{1148A2E9-7C38-4C7B-B705-88148F94AE14}"/>
                </a:ext>
              </a:extLst>
            </p:cNvPr>
            <p:cNvSpPr/>
            <p:nvPr/>
          </p:nvSpPr>
          <p:spPr bwMode="auto">
            <a:xfrm>
              <a:off x="6332538" y="36401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6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6" name="îŝlîḋè">
              <a:extLst>
                <a:ext uri="{FF2B5EF4-FFF2-40B4-BE49-F238E27FC236}">
                  <a16:creationId xmlns:a16="http://schemas.microsoft.com/office/drawing/2014/main" id="{2C0746A4-6648-4212-AEF4-76D3202F1DFA}"/>
                </a:ext>
              </a:extLst>
            </p:cNvPr>
            <p:cNvSpPr/>
            <p:nvPr/>
          </p:nvSpPr>
          <p:spPr bwMode="auto">
            <a:xfrm>
              <a:off x="6332538" y="3640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8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7" name="iŝľïďé">
              <a:extLst>
                <a:ext uri="{FF2B5EF4-FFF2-40B4-BE49-F238E27FC236}">
                  <a16:creationId xmlns:a16="http://schemas.microsoft.com/office/drawing/2014/main" id="{53FF327D-3282-4D0C-A8B6-222A51594F00}"/>
                </a:ext>
              </a:extLst>
            </p:cNvPr>
            <p:cNvSpPr/>
            <p:nvPr/>
          </p:nvSpPr>
          <p:spPr bwMode="auto">
            <a:xfrm>
              <a:off x="6332538" y="3630613"/>
              <a:ext cx="12700" cy="19050"/>
            </a:xfrm>
            <a:custGeom>
              <a:avLst/>
              <a:gdLst>
                <a:gd name="T0" fmla="*/ 0 w 4"/>
                <a:gd name="T1" fmla="*/ 0 h 6"/>
                <a:gd name="T2" fmla="*/ 0 w 4"/>
                <a:gd name="T3" fmla="*/ 3 h 6"/>
                <a:gd name="T4" fmla="*/ 0 w 4"/>
                <a:gd name="T5" fmla="*/ 3 h 6"/>
                <a:gd name="T6" fmla="*/ 0 w 4"/>
                <a:gd name="T7" fmla="*/ 3 h 6"/>
                <a:gd name="T8" fmla="*/ 0 w 4"/>
                <a:gd name="T9" fmla="*/ 3 h 6"/>
                <a:gd name="T10" fmla="*/ 1 w 4"/>
                <a:gd name="T11" fmla="*/ 3 h 6"/>
                <a:gd name="T12" fmla="*/ 0 w 4"/>
                <a:gd name="T13" fmla="*/ 3 h 6"/>
                <a:gd name="T14" fmla="*/ 0 w 4"/>
                <a:gd name="T15" fmla="*/ 3 h 6"/>
                <a:gd name="T16" fmla="*/ 0 w 4"/>
                <a:gd name="T17" fmla="*/ 3 h 6"/>
                <a:gd name="T18" fmla="*/ 0 w 4"/>
                <a:gd name="T19" fmla="*/ 5 h 6"/>
                <a:gd name="T20" fmla="*/ 3 w 4"/>
                <a:gd name="T21" fmla="*/ 6 h 6"/>
                <a:gd name="T22" fmla="*/ 3 w 4"/>
                <a:gd name="T23" fmla="*/ 6 h 6"/>
                <a:gd name="T24" fmla="*/ 4 w 4"/>
                <a:gd name="T25" fmla="*/ 5 h 6"/>
                <a:gd name="T26" fmla="*/ 0 w 4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solidFill>
              <a:srgbClr val="C61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8" name="îsḷídé">
              <a:extLst>
                <a:ext uri="{FF2B5EF4-FFF2-40B4-BE49-F238E27FC236}">
                  <a16:creationId xmlns:a16="http://schemas.microsoft.com/office/drawing/2014/main" id="{64902D9B-13F4-401E-B855-5F0B2B523D34}"/>
                </a:ext>
              </a:extLst>
            </p:cNvPr>
            <p:cNvSpPr/>
            <p:nvPr/>
          </p:nvSpPr>
          <p:spPr bwMode="auto">
            <a:xfrm>
              <a:off x="7815263" y="5472113"/>
              <a:ext cx="77788" cy="79375"/>
            </a:xfrm>
            <a:custGeom>
              <a:avLst/>
              <a:gdLst>
                <a:gd name="T0" fmla="*/ 21 w 24"/>
                <a:gd name="T1" fmla="*/ 4 h 24"/>
                <a:gd name="T2" fmla="*/ 13 w 24"/>
                <a:gd name="T3" fmla="*/ 1 h 24"/>
                <a:gd name="T4" fmla="*/ 1 w 24"/>
                <a:gd name="T5" fmla="*/ 15 h 24"/>
                <a:gd name="T6" fmla="*/ 1 w 24"/>
                <a:gd name="T7" fmla="*/ 15 h 24"/>
                <a:gd name="T8" fmla="*/ 12 w 24"/>
                <a:gd name="T9" fmla="*/ 24 h 24"/>
                <a:gd name="T10" fmla="*/ 18 w 24"/>
                <a:gd name="T11" fmla="*/ 23 h 24"/>
                <a:gd name="T12" fmla="*/ 23 w 24"/>
                <a:gd name="T13" fmla="*/ 16 h 24"/>
                <a:gd name="T14" fmla="*/ 23 w 24"/>
                <a:gd name="T15" fmla="*/ 15 h 24"/>
                <a:gd name="T16" fmla="*/ 21 w 24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cubicBezTo>
                    <a:pt x="19" y="2"/>
                    <a:pt x="16" y="1"/>
                    <a:pt x="13" y="1"/>
                  </a:cubicBezTo>
                  <a:cubicBezTo>
                    <a:pt x="5" y="0"/>
                    <a:pt x="0" y="7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20"/>
                    <a:pt x="7" y="24"/>
                    <a:pt x="12" y="24"/>
                  </a:cubicBezTo>
                  <a:cubicBezTo>
                    <a:pt x="14" y="24"/>
                    <a:pt x="16" y="23"/>
                    <a:pt x="18" y="23"/>
                  </a:cubicBezTo>
                  <a:cubicBezTo>
                    <a:pt x="20" y="21"/>
                    <a:pt x="23" y="18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4" y="11"/>
                    <a:pt x="24" y="7"/>
                    <a:pt x="21" y="4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9" name="íṡḷîdê">
              <a:extLst>
                <a:ext uri="{FF2B5EF4-FFF2-40B4-BE49-F238E27FC236}">
                  <a16:creationId xmlns:a16="http://schemas.microsoft.com/office/drawing/2014/main" id="{83C5629F-788F-4035-87E0-75803613CCF2}"/>
                </a:ext>
              </a:extLst>
            </p:cNvPr>
            <p:cNvSpPr/>
            <p:nvPr/>
          </p:nvSpPr>
          <p:spPr bwMode="auto">
            <a:xfrm>
              <a:off x="8240713" y="5360988"/>
              <a:ext cx="76200" cy="74613"/>
            </a:xfrm>
            <a:custGeom>
              <a:avLst/>
              <a:gdLst>
                <a:gd name="T0" fmla="*/ 12 w 23"/>
                <a:gd name="T1" fmla="*/ 0 h 23"/>
                <a:gd name="T2" fmla="*/ 4 w 23"/>
                <a:gd name="T3" fmla="*/ 3 h 23"/>
                <a:gd name="T4" fmla="*/ 0 w 23"/>
                <a:gd name="T5" fmla="*/ 11 h 23"/>
                <a:gd name="T6" fmla="*/ 11 w 23"/>
                <a:gd name="T7" fmla="*/ 23 h 23"/>
                <a:gd name="T8" fmla="*/ 19 w 23"/>
                <a:gd name="T9" fmla="*/ 20 h 23"/>
                <a:gd name="T10" fmla="*/ 23 w 23"/>
                <a:gd name="T11" fmla="*/ 12 h 23"/>
                <a:gd name="T12" fmla="*/ 12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2" y="0"/>
                  </a:move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0" y="17"/>
                    <a:pt x="5" y="23"/>
                    <a:pt x="11" y="23"/>
                  </a:cubicBezTo>
                  <a:cubicBezTo>
                    <a:pt x="14" y="23"/>
                    <a:pt x="17" y="22"/>
                    <a:pt x="19" y="20"/>
                  </a:cubicBezTo>
                  <a:cubicBezTo>
                    <a:pt x="21" y="18"/>
                    <a:pt x="23" y="14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0" name="îṣḷîḑè">
              <a:extLst>
                <a:ext uri="{FF2B5EF4-FFF2-40B4-BE49-F238E27FC236}">
                  <a16:creationId xmlns:a16="http://schemas.microsoft.com/office/drawing/2014/main" id="{1A0185A8-FA6B-413D-966F-99DEC31CB62D}"/>
                </a:ext>
              </a:extLst>
            </p:cNvPr>
            <p:cNvSpPr/>
            <p:nvPr/>
          </p:nvSpPr>
          <p:spPr bwMode="auto">
            <a:xfrm>
              <a:off x="7940676" y="5373688"/>
              <a:ext cx="58738" cy="58738"/>
            </a:xfrm>
            <a:custGeom>
              <a:avLst/>
              <a:gdLst>
                <a:gd name="T0" fmla="*/ 9 w 18"/>
                <a:gd name="T1" fmla="*/ 0 h 18"/>
                <a:gd name="T2" fmla="*/ 0 w 18"/>
                <a:gd name="T3" fmla="*/ 8 h 18"/>
                <a:gd name="T4" fmla="*/ 9 w 18"/>
                <a:gd name="T5" fmla="*/ 18 h 18"/>
                <a:gd name="T6" fmla="*/ 18 w 18"/>
                <a:gd name="T7" fmla="*/ 9 h 18"/>
                <a:gd name="T8" fmla="*/ 9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3"/>
                    <a:pt x="4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5" y="0"/>
                    <a:pt x="9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1" name="îŝḷiḑê">
              <a:extLst>
                <a:ext uri="{FF2B5EF4-FFF2-40B4-BE49-F238E27FC236}">
                  <a16:creationId xmlns:a16="http://schemas.microsoft.com/office/drawing/2014/main" id="{B4D0772A-D03B-4632-8D27-85677C002730}"/>
                </a:ext>
              </a:extLst>
            </p:cNvPr>
            <p:cNvSpPr/>
            <p:nvPr/>
          </p:nvSpPr>
          <p:spPr bwMode="auto">
            <a:xfrm>
              <a:off x="8335963" y="5235576"/>
              <a:ext cx="66675" cy="65088"/>
            </a:xfrm>
            <a:custGeom>
              <a:avLst/>
              <a:gdLst>
                <a:gd name="T0" fmla="*/ 10 w 20"/>
                <a:gd name="T1" fmla="*/ 0 h 20"/>
                <a:gd name="T2" fmla="*/ 3 w 20"/>
                <a:gd name="T3" fmla="*/ 3 h 20"/>
                <a:gd name="T4" fmla="*/ 0 w 20"/>
                <a:gd name="T5" fmla="*/ 10 h 20"/>
                <a:gd name="T6" fmla="*/ 10 w 20"/>
                <a:gd name="T7" fmla="*/ 20 h 20"/>
                <a:gd name="T8" fmla="*/ 17 w 20"/>
                <a:gd name="T9" fmla="*/ 18 h 20"/>
                <a:gd name="T10" fmla="*/ 20 w 20"/>
                <a:gd name="T11" fmla="*/ 11 h 20"/>
                <a:gd name="T12" fmla="*/ 10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8" y="0"/>
                    <a:pt x="5" y="1"/>
                    <a:pt x="3" y="3"/>
                  </a:cubicBezTo>
                  <a:cubicBezTo>
                    <a:pt x="2" y="5"/>
                    <a:pt x="0" y="8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2" y="20"/>
                    <a:pt x="15" y="19"/>
                    <a:pt x="17" y="18"/>
                  </a:cubicBezTo>
                  <a:cubicBezTo>
                    <a:pt x="19" y="16"/>
                    <a:pt x="20" y="13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2" name="ïs1idé">
              <a:extLst>
                <a:ext uri="{FF2B5EF4-FFF2-40B4-BE49-F238E27FC236}">
                  <a16:creationId xmlns:a16="http://schemas.microsoft.com/office/drawing/2014/main" id="{2F80EACC-7138-40E0-9B0A-8764375F758F}"/>
                </a:ext>
              </a:extLst>
            </p:cNvPr>
            <p:cNvSpPr/>
            <p:nvPr/>
          </p:nvSpPr>
          <p:spPr bwMode="auto">
            <a:xfrm>
              <a:off x="7943851" y="5370513"/>
              <a:ext cx="52388" cy="52388"/>
            </a:xfrm>
            <a:custGeom>
              <a:avLst/>
              <a:gdLst>
                <a:gd name="T0" fmla="*/ 8 w 16"/>
                <a:gd name="T1" fmla="*/ 0 h 16"/>
                <a:gd name="T2" fmla="*/ 0 w 16"/>
                <a:gd name="T3" fmla="*/ 8 h 16"/>
                <a:gd name="T4" fmla="*/ 8 w 16"/>
                <a:gd name="T5" fmla="*/ 16 h 16"/>
                <a:gd name="T6" fmla="*/ 16 w 16"/>
                <a:gd name="T7" fmla="*/ 8 h 16"/>
                <a:gd name="T8" fmla="*/ 8 w 1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3" name="iṧļîdé">
              <a:extLst>
                <a:ext uri="{FF2B5EF4-FFF2-40B4-BE49-F238E27FC236}">
                  <a16:creationId xmlns:a16="http://schemas.microsoft.com/office/drawing/2014/main" id="{7C4C4DC2-BF61-432B-B5C3-44FAD419B5F3}"/>
                </a:ext>
              </a:extLst>
            </p:cNvPr>
            <p:cNvSpPr/>
            <p:nvPr/>
          </p:nvSpPr>
          <p:spPr bwMode="auto">
            <a:xfrm>
              <a:off x="7494588" y="4121151"/>
              <a:ext cx="663575" cy="492125"/>
            </a:xfrm>
            <a:custGeom>
              <a:avLst/>
              <a:gdLst>
                <a:gd name="T0" fmla="*/ 186 w 201"/>
                <a:gd name="T1" fmla="*/ 51 h 149"/>
                <a:gd name="T2" fmla="*/ 173 w 201"/>
                <a:gd name="T3" fmla="*/ 25 h 149"/>
                <a:gd name="T4" fmla="*/ 161 w 201"/>
                <a:gd name="T5" fmla="*/ 7 h 149"/>
                <a:gd name="T6" fmla="*/ 120 w 201"/>
                <a:gd name="T7" fmla="*/ 11 h 149"/>
                <a:gd name="T8" fmla="*/ 49 w 201"/>
                <a:gd name="T9" fmla="*/ 36 h 149"/>
                <a:gd name="T10" fmla="*/ 17 w 201"/>
                <a:gd name="T11" fmla="*/ 44 h 149"/>
                <a:gd name="T12" fmla="*/ 6 w 201"/>
                <a:gd name="T13" fmla="*/ 53 h 149"/>
                <a:gd name="T14" fmla="*/ 9 w 201"/>
                <a:gd name="T15" fmla="*/ 55 h 149"/>
                <a:gd name="T16" fmla="*/ 41 w 201"/>
                <a:gd name="T17" fmla="*/ 42 h 149"/>
                <a:gd name="T18" fmla="*/ 69 w 201"/>
                <a:gd name="T19" fmla="*/ 35 h 149"/>
                <a:gd name="T20" fmla="*/ 118 w 201"/>
                <a:gd name="T21" fmla="*/ 17 h 149"/>
                <a:gd name="T22" fmla="*/ 151 w 201"/>
                <a:gd name="T23" fmla="*/ 10 h 149"/>
                <a:gd name="T24" fmla="*/ 172 w 201"/>
                <a:gd name="T25" fmla="*/ 34 h 149"/>
                <a:gd name="T26" fmla="*/ 185 w 201"/>
                <a:gd name="T27" fmla="*/ 61 h 149"/>
                <a:gd name="T28" fmla="*/ 190 w 201"/>
                <a:gd name="T29" fmla="*/ 78 h 149"/>
                <a:gd name="T30" fmla="*/ 179 w 201"/>
                <a:gd name="T31" fmla="*/ 92 h 149"/>
                <a:gd name="T32" fmla="*/ 124 w 201"/>
                <a:gd name="T33" fmla="*/ 115 h 149"/>
                <a:gd name="T34" fmla="*/ 68 w 201"/>
                <a:gd name="T35" fmla="*/ 136 h 149"/>
                <a:gd name="T36" fmla="*/ 35 w 201"/>
                <a:gd name="T37" fmla="*/ 138 h 149"/>
                <a:gd name="T38" fmla="*/ 18 w 201"/>
                <a:gd name="T39" fmla="*/ 108 h 149"/>
                <a:gd name="T40" fmla="*/ 2 w 201"/>
                <a:gd name="T41" fmla="*/ 52 h 149"/>
                <a:gd name="T42" fmla="*/ 0 w 201"/>
                <a:gd name="T43" fmla="*/ 52 h 149"/>
                <a:gd name="T44" fmla="*/ 17 w 201"/>
                <a:gd name="T45" fmla="*/ 113 h 149"/>
                <a:gd name="T46" fmla="*/ 38 w 201"/>
                <a:gd name="T47" fmla="*/ 142 h 149"/>
                <a:gd name="T48" fmla="*/ 143 w 201"/>
                <a:gd name="T49" fmla="*/ 113 h 149"/>
                <a:gd name="T50" fmla="*/ 174 w 201"/>
                <a:gd name="T51" fmla="*/ 100 h 149"/>
                <a:gd name="T52" fmla="*/ 194 w 201"/>
                <a:gd name="T53" fmla="*/ 90 h 149"/>
                <a:gd name="T54" fmla="*/ 186 w 201"/>
                <a:gd name="T55" fmla="*/ 5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1" h="149">
                  <a:moveTo>
                    <a:pt x="186" y="51"/>
                  </a:moveTo>
                  <a:cubicBezTo>
                    <a:pt x="182" y="42"/>
                    <a:pt x="178" y="34"/>
                    <a:pt x="173" y="25"/>
                  </a:cubicBezTo>
                  <a:cubicBezTo>
                    <a:pt x="170" y="19"/>
                    <a:pt x="167" y="11"/>
                    <a:pt x="161" y="7"/>
                  </a:cubicBezTo>
                  <a:cubicBezTo>
                    <a:pt x="150" y="0"/>
                    <a:pt x="130" y="8"/>
                    <a:pt x="120" y="11"/>
                  </a:cubicBezTo>
                  <a:cubicBezTo>
                    <a:pt x="96" y="20"/>
                    <a:pt x="74" y="29"/>
                    <a:pt x="49" y="36"/>
                  </a:cubicBezTo>
                  <a:cubicBezTo>
                    <a:pt x="39" y="38"/>
                    <a:pt x="28" y="41"/>
                    <a:pt x="17" y="44"/>
                  </a:cubicBezTo>
                  <a:cubicBezTo>
                    <a:pt x="12" y="46"/>
                    <a:pt x="8" y="48"/>
                    <a:pt x="6" y="53"/>
                  </a:cubicBezTo>
                  <a:cubicBezTo>
                    <a:pt x="5" y="55"/>
                    <a:pt x="8" y="57"/>
                    <a:pt x="9" y="55"/>
                  </a:cubicBezTo>
                  <a:cubicBezTo>
                    <a:pt x="14" y="47"/>
                    <a:pt x="33" y="44"/>
                    <a:pt x="41" y="42"/>
                  </a:cubicBezTo>
                  <a:cubicBezTo>
                    <a:pt x="50" y="40"/>
                    <a:pt x="59" y="38"/>
                    <a:pt x="69" y="35"/>
                  </a:cubicBezTo>
                  <a:cubicBezTo>
                    <a:pt x="86" y="30"/>
                    <a:pt x="101" y="23"/>
                    <a:pt x="118" y="17"/>
                  </a:cubicBezTo>
                  <a:cubicBezTo>
                    <a:pt x="126" y="13"/>
                    <a:pt x="142" y="7"/>
                    <a:pt x="151" y="10"/>
                  </a:cubicBezTo>
                  <a:cubicBezTo>
                    <a:pt x="163" y="13"/>
                    <a:pt x="167" y="24"/>
                    <a:pt x="172" y="34"/>
                  </a:cubicBezTo>
                  <a:cubicBezTo>
                    <a:pt x="177" y="43"/>
                    <a:pt x="182" y="52"/>
                    <a:pt x="185" y="61"/>
                  </a:cubicBezTo>
                  <a:cubicBezTo>
                    <a:pt x="187" y="67"/>
                    <a:pt x="190" y="72"/>
                    <a:pt x="190" y="78"/>
                  </a:cubicBezTo>
                  <a:cubicBezTo>
                    <a:pt x="190" y="87"/>
                    <a:pt x="186" y="89"/>
                    <a:pt x="179" y="92"/>
                  </a:cubicBezTo>
                  <a:cubicBezTo>
                    <a:pt x="160" y="100"/>
                    <a:pt x="142" y="107"/>
                    <a:pt x="124" y="115"/>
                  </a:cubicBezTo>
                  <a:cubicBezTo>
                    <a:pt x="106" y="123"/>
                    <a:pt x="88" y="132"/>
                    <a:pt x="68" y="136"/>
                  </a:cubicBezTo>
                  <a:cubicBezTo>
                    <a:pt x="59" y="138"/>
                    <a:pt x="44" y="141"/>
                    <a:pt x="35" y="138"/>
                  </a:cubicBezTo>
                  <a:cubicBezTo>
                    <a:pt x="25" y="134"/>
                    <a:pt x="22" y="117"/>
                    <a:pt x="18" y="108"/>
                  </a:cubicBezTo>
                  <a:cubicBezTo>
                    <a:pt x="12" y="89"/>
                    <a:pt x="7" y="71"/>
                    <a:pt x="2" y="52"/>
                  </a:cubicBezTo>
                  <a:cubicBezTo>
                    <a:pt x="2" y="51"/>
                    <a:pt x="0" y="51"/>
                    <a:pt x="0" y="52"/>
                  </a:cubicBezTo>
                  <a:cubicBezTo>
                    <a:pt x="4" y="73"/>
                    <a:pt x="10" y="93"/>
                    <a:pt x="17" y="113"/>
                  </a:cubicBezTo>
                  <a:cubicBezTo>
                    <a:pt x="21" y="125"/>
                    <a:pt x="24" y="139"/>
                    <a:pt x="38" y="142"/>
                  </a:cubicBezTo>
                  <a:cubicBezTo>
                    <a:pt x="73" y="149"/>
                    <a:pt x="112" y="126"/>
                    <a:pt x="143" y="113"/>
                  </a:cubicBezTo>
                  <a:cubicBezTo>
                    <a:pt x="153" y="108"/>
                    <a:pt x="164" y="104"/>
                    <a:pt x="174" y="100"/>
                  </a:cubicBezTo>
                  <a:cubicBezTo>
                    <a:pt x="180" y="97"/>
                    <a:pt x="190" y="96"/>
                    <a:pt x="194" y="90"/>
                  </a:cubicBezTo>
                  <a:cubicBezTo>
                    <a:pt x="201" y="80"/>
                    <a:pt x="191" y="60"/>
                    <a:pt x="186" y="51"/>
                  </a:cubicBezTo>
                  <a:close/>
                </a:path>
              </a:pathLst>
            </a:custGeom>
            <a:solidFill>
              <a:srgbClr val="569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4" name="îŝḷïḓe">
              <a:extLst>
                <a:ext uri="{FF2B5EF4-FFF2-40B4-BE49-F238E27FC236}">
                  <a16:creationId xmlns:a16="http://schemas.microsoft.com/office/drawing/2014/main" id="{2A09D7D8-33CD-4F7B-8EBF-450B544D5545}"/>
                </a:ext>
              </a:extLst>
            </p:cNvPr>
            <p:cNvSpPr/>
            <p:nvPr/>
          </p:nvSpPr>
          <p:spPr bwMode="auto">
            <a:xfrm>
              <a:off x="7629526" y="4473576"/>
              <a:ext cx="819150" cy="844550"/>
            </a:xfrm>
            <a:custGeom>
              <a:avLst/>
              <a:gdLst>
                <a:gd name="T0" fmla="*/ 236 w 248"/>
                <a:gd name="T1" fmla="*/ 153 h 256"/>
                <a:gd name="T2" fmla="*/ 202 w 248"/>
                <a:gd name="T3" fmla="*/ 76 h 256"/>
                <a:gd name="T4" fmla="*/ 185 w 248"/>
                <a:gd name="T5" fmla="*/ 38 h 256"/>
                <a:gd name="T6" fmla="*/ 170 w 248"/>
                <a:gd name="T7" fmla="*/ 14 h 256"/>
                <a:gd name="T8" fmla="*/ 101 w 248"/>
                <a:gd name="T9" fmla="*/ 22 h 256"/>
                <a:gd name="T10" fmla="*/ 9 w 248"/>
                <a:gd name="T11" fmla="*/ 55 h 256"/>
                <a:gd name="T12" fmla="*/ 10 w 248"/>
                <a:gd name="T13" fmla="*/ 60 h 256"/>
                <a:gd name="T14" fmla="*/ 94 w 248"/>
                <a:gd name="T15" fmla="*/ 30 h 256"/>
                <a:gd name="T16" fmla="*/ 135 w 248"/>
                <a:gd name="T17" fmla="*/ 16 h 256"/>
                <a:gd name="T18" fmla="*/ 178 w 248"/>
                <a:gd name="T19" fmla="*/ 34 h 256"/>
                <a:gd name="T20" fmla="*/ 214 w 248"/>
                <a:gd name="T21" fmla="*/ 115 h 256"/>
                <a:gd name="T22" fmla="*/ 232 w 248"/>
                <a:gd name="T23" fmla="*/ 160 h 256"/>
                <a:gd name="T24" fmla="*/ 226 w 248"/>
                <a:gd name="T25" fmla="*/ 207 h 256"/>
                <a:gd name="T26" fmla="*/ 184 w 248"/>
                <a:gd name="T27" fmla="*/ 224 h 256"/>
                <a:gd name="T28" fmla="*/ 142 w 248"/>
                <a:gd name="T29" fmla="*/ 238 h 256"/>
                <a:gd name="T30" fmla="*/ 103 w 248"/>
                <a:gd name="T31" fmla="*/ 248 h 256"/>
                <a:gd name="T32" fmla="*/ 62 w 248"/>
                <a:gd name="T33" fmla="*/ 227 h 256"/>
                <a:gd name="T34" fmla="*/ 29 w 248"/>
                <a:gd name="T35" fmla="*/ 139 h 256"/>
                <a:gd name="T36" fmla="*/ 4 w 248"/>
                <a:gd name="T37" fmla="*/ 55 h 256"/>
                <a:gd name="T38" fmla="*/ 0 w 248"/>
                <a:gd name="T39" fmla="*/ 56 h 256"/>
                <a:gd name="T40" fmla="*/ 54 w 248"/>
                <a:gd name="T41" fmla="*/ 220 h 256"/>
                <a:gd name="T42" fmla="*/ 91 w 248"/>
                <a:gd name="T43" fmla="*/ 255 h 256"/>
                <a:gd name="T44" fmla="*/ 164 w 248"/>
                <a:gd name="T45" fmla="*/ 237 h 256"/>
                <a:gd name="T46" fmla="*/ 204 w 248"/>
                <a:gd name="T47" fmla="*/ 223 h 256"/>
                <a:gd name="T48" fmla="*/ 234 w 248"/>
                <a:gd name="T49" fmla="*/ 211 h 256"/>
                <a:gd name="T50" fmla="*/ 236 w 248"/>
                <a:gd name="T51" fmla="*/ 15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8" h="256">
                  <a:moveTo>
                    <a:pt x="236" y="153"/>
                  </a:moveTo>
                  <a:cubicBezTo>
                    <a:pt x="227" y="127"/>
                    <a:pt x="214" y="102"/>
                    <a:pt x="202" y="76"/>
                  </a:cubicBezTo>
                  <a:cubicBezTo>
                    <a:pt x="196" y="63"/>
                    <a:pt x="191" y="51"/>
                    <a:pt x="185" y="38"/>
                  </a:cubicBezTo>
                  <a:cubicBezTo>
                    <a:pt x="181" y="29"/>
                    <a:pt x="177" y="20"/>
                    <a:pt x="170" y="14"/>
                  </a:cubicBezTo>
                  <a:cubicBezTo>
                    <a:pt x="151" y="0"/>
                    <a:pt x="120" y="15"/>
                    <a:pt x="101" y="22"/>
                  </a:cubicBezTo>
                  <a:cubicBezTo>
                    <a:pt x="70" y="32"/>
                    <a:pt x="38" y="42"/>
                    <a:pt x="9" y="55"/>
                  </a:cubicBezTo>
                  <a:cubicBezTo>
                    <a:pt x="6" y="56"/>
                    <a:pt x="8" y="61"/>
                    <a:pt x="10" y="60"/>
                  </a:cubicBezTo>
                  <a:cubicBezTo>
                    <a:pt x="39" y="51"/>
                    <a:pt x="66" y="39"/>
                    <a:pt x="94" y="30"/>
                  </a:cubicBezTo>
                  <a:cubicBezTo>
                    <a:pt x="108" y="25"/>
                    <a:pt x="122" y="20"/>
                    <a:pt x="135" y="16"/>
                  </a:cubicBezTo>
                  <a:cubicBezTo>
                    <a:pt x="155" y="11"/>
                    <a:pt x="169" y="15"/>
                    <a:pt x="178" y="34"/>
                  </a:cubicBezTo>
                  <a:cubicBezTo>
                    <a:pt x="191" y="60"/>
                    <a:pt x="202" y="88"/>
                    <a:pt x="214" y="115"/>
                  </a:cubicBezTo>
                  <a:cubicBezTo>
                    <a:pt x="220" y="130"/>
                    <a:pt x="227" y="144"/>
                    <a:pt x="232" y="160"/>
                  </a:cubicBezTo>
                  <a:cubicBezTo>
                    <a:pt x="236" y="174"/>
                    <a:pt x="241" y="198"/>
                    <a:pt x="226" y="207"/>
                  </a:cubicBezTo>
                  <a:cubicBezTo>
                    <a:pt x="214" y="215"/>
                    <a:pt x="198" y="219"/>
                    <a:pt x="184" y="224"/>
                  </a:cubicBezTo>
                  <a:cubicBezTo>
                    <a:pt x="170" y="229"/>
                    <a:pt x="156" y="233"/>
                    <a:pt x="142" y="238"/>
                  </a:cubicBezTo>
                  <a:cubicBezTo>
                    <a:pt x="129" y="242"/>
                    <a:pt x="117" y="247"/>
                    <a:pt x="103" y="248"/>
                  </a:cubicBezTo>
                  <a:cubicBezTo>
                    <a:pt x="84" y="251"/>
                    <a:pt x="70" y="246"/>
                    <a:pt x="62" y="227"/>
                  </a:cubicBezTo>
                  <a:cubicBezTo>
                    <a:pt x="50" y="198"/>
                    <a:pt x="39" y="168"/>
                    <a:pt x="29" y="139"/>
                  </a:cubicBezTo>
                  <a:cubicBezTo>
                    <a:pt x="18" y="112"/>
                    <a:pt x="10" y="84"/>
                    <a:pt x="4" y="55"/>
                  </a:cubicBezTo>
                  <a:cubicBezTo>
                    <a:pt x="4" y="53"/>
                    <a:pt x="0" y="54"/>
                    <a:pt x="0" y="56"/>
                  </a:cubicBezTo>
                  <a:cubicBezTo>
                    <a:pt x="9" y="113"/>
                    <a:pt x="33" y="167"/>
                    <a:pt x="54" y="220"/>
                  </a:cubicBezTo>
                  <a:cubicBezTo>
                    <a:pt x="61" y="239"/>
                    <a:pt x="69" y="253"/>
                    <a:pt x="91" y="255"/>
                  </a:cubicBezTo>
                  <a:cubicBezTo>
                    <a:pt x="116" y="256"/>
                    <a:pt x="141" y="245"/>
                    <a:pt x="164" y="237"/>
                  </a:cubicBezTo>
                  <a:cubicBezTo>
                    <a:pt x="178" y="232"/>
                    <a:pt x="191" y="228"/>
                    <a:pt x="204" y="223"/>
                  </a:cubicBezTo>
                  <a:cubicBezTo>
                    <a:pt x="213" y="220"/>
                    <a:pt x="227" y="218"/>
                    <a:pt x="234" y="211"/>
                  </a:cubicBezTo>
                  <a:cubicBezTo>
                    <a:pt x="248" y="197"/>
                    <a:pt x="241" y="169"/>
                    <a:pt x="236" y="153"/>
                  </a:cubicBezTo>
                  <a:close/>
                </a:path>
              </a:pathLst>
            </a:custGeom>
            <a:solidFill>
              <a:srgbClr val="569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5" name="isḷíďé">
              <a:extLst>
                <a:ext uri="{FF2B5EF4-FFF2-40B4-BE49-F238E27FC236}">
                  <a16:creationId xmlns:a16="http://schemas.microsoft.com/office/drawing/2014/main" id="{BBD1A1BB-991E-476E-8E9C-97A3F9FB7688}"/>
                </a:ext>
              </a:extLst>
            </p:cNvPr>
            <p:cNvSpPr/>
            <p:nvPr/>
          </p:nvSpPr>
          <p:spPr bwMode="auto">
            <a:xfrm>
              <a:off x="7672388" y="4602163"/>
              <a:ext cx="574675" cy="195263"/>
            </a:xfrm>
            <a:custGeom>
              <a:avLst/>
              <a:gdLst>
                <a:gd name="T0" fmla="*/ 170 w 174"/>
                <a:gd name="T1" fmla="*/ 0 h 59"/>
                <a:gd name="T2" fmla="*/ 82 w 174"/>
                <a:gd name="T3" fmla="*/ 25 h 59"/>
                <a:gd name="T4" fmla="*/ 1 w 174"/>
                <a:gd name="T5" fmla="*/ 56 h 59"/>
                <a:gd name="T6" fmla="*/ 2 w 174"/>
                <a:gd name="T7" fmla="*/ 59 h 59"/>
                <a:gd name="T8" fmla="*/ 44 w 174"/>
                <a:gd name="T9" fmla="*/ 43 h 59"/>
                <a:gd name="T10" fmla="*/ 86 w 174"/>
                <a:gd name="T11" fmla="*/ 29 h 59"/>
                <a:gd name="T12" fmla="*/ 171 w 174"/>
                <a:gd name="T13" fmla="*/ 5 h 59"/>
                <a:gd name="T14" fmla="*/ 170 w 174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59">
                  <a:moveTo>
                    <a:pt x="170" y="0"/>
                  </a:moveTo>
                  <a:cubicBezTo>
                    <a:pt x="140" y="7"/>
                    <a:pt x="111" y="15"/>
                    <a:pt x="82" y="25"/>
                  </a:cubicBezTo>
                  <a:cubicBezTo>
                    <a:pt x="56" y="34"/>
                    <a:pt x="25" y="42"/>
                    <a:pt x="1" y="56"/>
                  </a:cubicBezTo>
                  <a:cubicBezTo>
                    <a:pt x="0" y="57"/>
                    <a:pt x="1" y="59"/>
                    <a:pt x="2" y="59"/>
                  </a:cubicBezTo>
                  <a:cubicBezTo>
                    <a:pt x="16" y="55"/>
                    <a:pt x="30" y="48"/>
                    <a:pt x="44" y="43"/>
                  </a:cubicBezTo>
                  <a:cubicBezTo>
                    <a:pt x="57" y="38"/>
                    <a:pt x="71" y="33"/>
                    <a:pt x="86" y="29"/>
                  </a:cubicBezTo>
                  <a:cubicBezTo>
                    <a:pt x="114" y="20"/>
                    <a:pt x="142" y="12"/>
                    <a:pt x="171" y="5"/>
                  </a:cubicBezTo>
                  <a:cubicBezTo>
                    <a:pt x="174" y="5"/>
                    <a:pt x="173" y="0"/>
                    <a:pt x="170" y="0"/>
                  </a:cubicBezTo>
                  <a:close/>
                </a:path>
              </a:pathLst>
            </a:custGeom>
            <a:solidFill>
              <a:srgbClr val="569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6" name="îṩ1iḍe">
              <a:extLst>
                <a:ext uri="{FF2B5EF4-FFF2-40B4-BE49-F238E27FC236}">
                  <a16:creationId xmlns:a16="http://schemas.microsoft.com/office/drawing/2014/main" id="{361E0F29-2131-4BBB-96A3-19ECF143E857}"/>
                </a:ext>
              </a:extLst>
            </p:cNvPr>
            <p:cNvSpPr/>
            <p:nvPr/>
          </p:nvSpPr>
          <p:spPr bwMode="auto">
            <a:xfrm>
              <a:off x="6127751" y="1541463"/>
              <a:ext cx="73025" cy="46038"/>
            </a:xfrm>
            <a:custGeom>
              <a:avLst/>
              <a:gdLst>
                <a:gd name="T0" fmla="*/ 0 w 22"/>
                <a:gd name="T1" fmla="*/ 11 h 14"/>
                <a:gd name="T2" fmla="*/ 1 w 22"/>
                <a:gd name="T3" fmla="*/ 12 h 14"/>
                <a:gd name="T4" fmla="*/ 11 w 22"/>
                <a:gd name="T5" fmla="*/ 8 h 14"/>
                <a:gd name="T6" fmla="*/ 21 w 22"/>
                <a:gd name="T7" fmla="*/ 14 h 14"/>
                <a:gd name="T8" fmla="*/ 22 w 22"/>
                <a:gd name="T9" fmla="*/ 14 h 14"/>
                <a:gd name="T10" fmla="*/ 0 w 22"/>
                <a:gd name="T1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0" y="11"/>
                  </a:moveTo>
                  <a:cubicBezTo>
                    <a:pt x="0" y="11"/>
                    <a:pt x="1" y="12"/>
                    <a:pt x="1" y="12"/>
                  </a:cubicBezTo>
                  <a:cubicBezTo>
                    <a:pt x="4" y="10"/>
                    <a:pt x="8" y="8"/>
                    <a:pt x="11" y="8"/>
                  </a:cubicBezTo>
                  <a:cubicBezTo>
                    <a:pt x="15" y="9"/>
                    <a:pt x="18" y="11"/>
                    <a:pt x="21" y="14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2"/>
                    <a:pt x="4" y="0"/>
                    <a:pt x="0" y="1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7" name="ïṥļïḑê">
              <a:extLst>
                <a:ext uri="{FF2B5EF4-FFF2-40B4-BE49-F238E27FC236}">
                  <a16:creationId xmlns:a16="http://schemas.microsoft.com/office/drawing/2014/main" id="{A32D1A45-42FE-4875-B535-FA5B494054D6}"/>
                </a:ext>
              </a:extLst>
            </p:cNvPr>
            <p:cNvSpPr/>
            <p:nvPr/>
          </p:nvSpPr>
          <p:spPr bwMode="auto">
            <a:xfrm>
              <a:off x="6338888" y="1538288"/>
              <a:ext cx="119063" cy="46038"/>
            </a:xfrm>
            <a:custGeom>
              <a:avLst/>
              <a:gdLst>
                <a:gd name="T0" fmla="*/ 19 w 36"/>
                <a:gd name="T1" fmla="*/ 1 h 14"/>
                <a:gd name="T2" fmla="*/ 0 w 36"/>
                <a:gd name="T3" fmla="*/ 12 h 14"/>
                <a:gd name="T4" fmla="*/ 2 w 36"/>
                <a:gd name="T5" fmla="*/ 13 h 14"/>
                <a:gd name="T6" fmla="*/ 15 w 36"/>
                <a:gd name="T7" fmla="*/ 5 h 14"/>
                <a:gd name="T8" fmla="*/ 29 w 36"/>
                <a:gd name="T9" fmla="*/ 13 h 14"/>
                <a:gd name="T10" fmla="*/ 31 w 36"/>
                <a:gd name="T11" fmla="*/ 13 h 14"/>
                <a:gd name="T12" fmla="*/ 19 w 36"/>
                <a:gd name="T1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4">
                  <a:moveTo>
                    <a:pt x="19" y="1"/>
                  </a:moveTo>
                  <a:cubicBezTo>
                    <a:pt x="11" y="0"/>
                    <a:pt x="3" y="4"/>
                    <a:pt x="0" y="12"/>
                  </a:cubicBezTo>
                  <a:cubicBezTo>
                    <a:pt x="0" y="13"/>
                    <a:pt x="1" y="14"/>
                    <a:pt x="2" y="13"/>
                  </a:cubicBezTo>
                  <a:cubicBezTo>
                    <a:pt x="6" y="9"/>
                    <a:pt x="9" y="6"/>
                    <a:pt x="15" y="5"/>
                  </a:cubicBezTo>
                  <a:cubicBezTo>
                    <a:pt x="21" y="4"/>
                    <a:pt x="26" y="7"/>
                    <a:pt x="29" y="13"/>
                  </a:cubicBezTo>
                  <a:cubicBezTo>
                    <a:pt x="30" y="13"/>
                    <a:pt x="30" y="13"/>
                    <a:pt x="31" y="13"/>
                  </a:cubicBezTo>
                  <a:cubicBezTo>
                    <a:pt x="36" y="6"/>
                    <a:pt x="24" y="1"/>
                    <a:pt x="19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8" name="î$liḑè">
              <a:extLst>
                <a:ext uri="{FF2B5EF4-FFF2-40B4-BE49-F238E27FC236}">
                  <a16:creationId xmlns:a16="http://schemas.microsoft.com/office/drawing/2014/main" id="{BA15B39E-529F-40FE-9D49-302D2B1A2749}"/>
                </a:ext>
              </a:extLst>
            </p:cNvPr>
            <p:cNvSpPr/>
            <p:nvPr/>
          </p:nvSpPr>
          <p:spPr bwMode="auto">
            <a:xfrm>
              <a:off x="6184901" y="1560513"/>
              <a:ext cx="101600" cy="128588"/>
            </a:xfrm>
            <a:custGeom>
              <a:avLst/>
              <a:gdLst>
                <a:gd name="T0" fmla="*/ 28 w 31"/>
                <a:gd name="T1" fmla="*/ 1 h 39"/>
                <a:gd name="T2" fmla="*/ 27 w 31"/>
                <a:gd name="T3" fmla="*/ 1 h 39"/>
                <a:gd name="T4" fmla="*/ 21 w 31"/>
                <a:gd name="T5" fmla="*/ 11 h 39"/>
                <a:gd name="T6" fmla="*/ 13 w 31"/>
                <a:gd name="T7" fmla="*/ 23 h 39"/>
                <a:gd name="T8" fmla="*/ 8 w 31"/>
                <a:gd name="T9" fmla="*/ 38 h 39"/>
                <a:gd name="T10" fmla="*/ 26 w 31"/>
                <a:gd name="T11" fmla="*/ 24 h 39"/>
                <a:gd name="T12" fmla="*/ 28 w 31"/>
                <a:gd name="T13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9">
                  <a:moveTo>
                    <a:pt x="28" y="1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4" y="3"/>
                    <a:pt x="23" y="8"/>
                    <a:pt x="21" y="11"/>
                  </a:cubicBezTo>
                  <a:cubicBezTo>
                    <a:pt x="19" y="15"/>
                    <a:pt x="16" y="19"/>
                    <a:pt x="13" y="23"/>
                  </a:cubicBezTo>
                  <a:cubicBezTo>
                    <a:pt x="11" y="25"/>
                    <a:pt x="0" y="36"/>
                    <a:pt x="8" y="38"/>
                  </a:cubicBezTo>
                  <a:cubicBezTo>
                    <a:pt x="14" y="39"/>
                    <a:pt x="23" y="29"/>
                    <a:pt x="26" y="24"/>
                  </a:cubicBezTo>
                  <a:cubicBezTo>
                    <a:pt x="29" y="18"/>
                    <a:pt x="31" y="7"/>
                    <a:pt x="28" y="1"/>
                  </a:cubicBezTo>
                  <a:close/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9" name="iSľidê">
              <a:extLst>
                <a:ext uri="{FF2B5EF4-FFF2-40B4-BE49-F238E27FC236}">
                  <a16:creationId xmlns:a16="http://schemas.microsoft.com/office/drawing/2014/main" id="{BD49E456-3A1A-4EC3-BCFB-85F775773669}"/>
                </a:ext>
              </a:extLst>
            </p:cNvPr>
            <p:cNvSpPr/>
            <p:nvPr/>
          </p:nvSpPr>
          <p:spPr bwMode="auto">
            <a:xfrm>
              <a:off x="6332538" y="1462088"/>
              <a:ext cx="109538" cy="49213"/>
            </a:xfrm>
            <a:custGeom>
              <a:avLst/>
              <a:gdLst>
                <a:gd name="T0" fmla="*/ 20 w 33"/>
                <a:gd name="T1" fmla="*/ 2 h 15"/>
                <a:gd name="T2" fmla="*/ 1 w 33"/>
                <a:gd name="T3" fmla="*/ 6 h 15"/>
                <a:gd name="T4" fmla="*/ 3 w 33"/>
                <a:gd name="T5" fmla="*/ 9 h 15"/>
                <a:gd name="T6" fmla="*/ 19 w 33"/>
                <a:gd name="T7" fmla="*/ 8 h 15"/>
                <a:gd name="T8" fmla="*/ 31 w 33"/>
                <a:gd name="T9" fmla="*/ 15 h 15"/>
                <a:gd name="T10" fmla="*/ 32 w 33"/>
                <a:gd name="T11" fmla="*/ 14 h 15"/>
                <a:gd name="T12" fmla="*/ 20 w 33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5">
                  <a:moveTo>
                    <a:pt x="20" y="2"/>
                  </a:moveTo>
                  <a:cubicBezTo>
                    <a:pt x="13" y="0"/>
                    <a:pt x="7" y="1"/>
                    <a:pt x="1" y="6"/>
                  </a:cubicBezTo>
                  <a:cubicBezTo>
                    <a:pt x="0" y="7"/>
                    <a:pt x="1" y="10"/>
                    <a:pt x="3" y="9"/>
                  </a:cubicBezTo>
                  <a:cubicBezTo>
                    <a:pt x="8" y="7"/>
                    <a:pt x="14" y="7"/>
                    <a:pt x="19" y="8"/>
                  </a:cubicBezTo>
                  <a:cubicBezTo>
                    <a:pt x="24" y="10"/>
                    <a:pt x="27" y="13"/>
                    <a:pt x="31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3" y="8"/>
                    <a:pt x="25" y="4"/>
                    <a:pt x="20" y="2"/>
                  </a:cubicBezTo>
                  <a:close/>
                </a:path>
              </a:pathLst>
            </a:custGeom>
            <a:solidFill>
              <a:srgbClr val="733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0" name="îŝḻîďè">
              <a:extLst>
                <a:ext uri="{FF2B5EF4-FFF2-40B4-BE49-F238E27FC236}">
                  <a16:creationId xmlns:a16="http://schemas.microsoft.com/office/drawing/2014/main" id="{F5090FFB-0A2D-4402-ACB4-3FDDC5C58F34}"/>
                </a:ext>
              </a:extLst>
            </p:cNvPr>
            <p:cNvSpPr/>
            <p:nvPr/>
          </p:nvSpPr>
          <p:spPr bwMode="auto">
            <a:xfrm>
              <a:off x="6115051" y="1479551"/>
              <a:ext cx="73025" cy="28575"/>
            </a:xfrm>
            <a:custGeom>
              <a:avLst/>
              <a:gdLst>
                <a:gd name="T0" fmla="*/ 21 w 22"/>
                <a:gd name="T1" fmla="*/ 2 h 9"/>
                <a:gd name="T2" fmla="*/ 9 w 22"/>
                <a:gd name="T3" fmla="*/ 1 h 9"/>
                <a:gd name="T4" fmla="*/ 0 w 22"/>
                <a:gd name="T5" fmla="*/ 7 h 9"/>
                <a:gd name="T6" fmla="*/ 1 w 22"/>
                <a:gd name="T7" fmla="*/ 8 h 9"/>
                <a:gd name="T8" fmla="*/ 10 w 22"/>
                <a:gd name="T9" fmla="*/ 8 h 9"/>
                <a:gd name="T10" fmla="*/ 20 w 22"/>
                <a:gd name="T11" fmla="*/ 6 h 9"/>
                <a:gd name="T12" fmla="*/ 21 w 22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9">
                  <a:moveTo>
                    <a:pt x="21" y="2"/>
                  </a:moveTo>
                  <a:cubicBezTo>
                    <a:pt x="17" y="0"/>
                    <a:pt x="12" y="1"/>
                    <a:pt x="9" y="1"/>
                  </a:cubicBezTo>
                  <a:cubicBezTo>
                    <a:pt x="6" y="2"/>
                    <a:pt x="2" y="4"/>
                    <a:pt x="0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4" y="9"/>
                    <a:pt x="7" y="8"/>
                    <a:pt x="10" y="8"/>
                  </a:cubicBezTo>
                  <a:cubicBezTo>
                    <a:pt x="13" y="7"/>
                    <a:pt x="17" y="8"/>
                    <a:pt x="20" y="6"/>
                  </a:cubicBezTo>
                  <a:cubicBezTo>
                    <a:pt x="22" y="5"/>
                    <a:pt x="22" y="3"/>
                    <a:pt x="21" y="2"/>
                  </a:cubicBezTo>
                  <a:close/>
                </a:path>
              </a:pathLst>
            </a:custGeom>
            <a:solidFill>
              <a:srgbClr val="733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1" name="iślíḑé">
              <a:extLst>
                <a:ext uri="{FF2B5EF4-FFF2-40B4-BE49-F238E27FC236}">
                  <a16:creationId xmlns:a16="http://schemas.microsoft.com/office/drawing/2014/main" id="{CD26052E-39EE-4C35-BB4E-070015B8B08D}"/>
                </a:ext>
              </a:extLst>
            </p:cNvPr>
            <p:cNvSpPr/>
            <p:nvPr/>
          </p:nvSpPr>
          <p:spPr bwMode="auto">
            <a:xfrm>
              <a:off x="6203951" y="1712913"/>
              <a:ext cx="171450" cy="79375"/>
            </a:xfrm>
            <a:custGeom>
              <a:avLst/>
              <a:gdLst>
                <a:gd name="T0" fmla="*/ 47 w 52"/>
                <a:gd name="T1" fmla="*/ 2 h 24"/>
                <a:gd name="T2" fmla="*/ 1 w 52"/>
                <a:gd name="T3" fmla="*/ 11 h 24"/>
                <a:gd name="T4" fmla="*/ 0 w 52"/>
                <a:gd name="T5" fmla="*/ 11 h 24"/>
                <a:gd name="T6" fmla="*/ 50 w 52"/>
                <a:gd name="T7" fmla="*/ 5 h 24"/>
                <a:gd name="T8" fmla="*/ 47 w 52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4">
                  <a:moveTo>
                    <a:pt x="47" y="2"/>
                  </a:moveTo>
                  <a:cubicBezTo>
                    <a:pt x="34" y="15"/>
                    <a:pt x="17" y="13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5" y="24"/>
                    <a:pt x="37" y="16"/>
                    <a:pt x="50" y="5"/>
                  </a:cubicBezTo>
                  <a:cubicBezTo>
                    <a:pt x="52" y="4"/>
                    <a:pt x="49" y="0"/>
                    <a:pt x="47" y="2"/>
                  </a:cubicBezTo>
                  <a:close/>
                </a:path>
              </a:pathLst>
            </a:custGeom>
            <a:solidFill>
              <a:srgbClr val="F384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2" name="íSľíḑé">
              <a:extLst>
                <a:ext uri="{FF2B5EF4-FFF2-40B4-BE49-F238E27FC236}">
                  <a16:creationId xmlns:a16="http://schemas.microsoft.com/office/drawing/2014/main" id="{E52442C3-E14A-4A59-B6EA-FA59A3C2A72C}"/>
                </a:ext>
              </a:extLst>
            </p:cNvPr>
            <p:cNvSpPr/>
            <p:nvPr/>
          </p:nvSpPr>
          <p:spPr bwMode="auto">
            <a:xfrm>
              <a:off x="6142038" y="5343526"/>
              <a:ext cx="65088" cy="33338"/>
            </a:xfrm>
            <a:custGeom>
              <a:avLst/>
              <a:gdLst>
                <a:gd name="T0" fmla="*/ 1 w 20"/>
                <a:gd name="T1" fmla="*/ 6 h 10"/>
                <a:gd name="T2" fmla="*/ 2 w 20"/>
                <a:gd name="T3" fmla="*/ 7 h 10"/>
                <a:gd name="T4" fmla="*/ 11 w 20"/>
                <a:gd name="T5" fmla="*/ 6 h 10"/>
                <a:gd name="T6" fmla="*/ 19 w 20"/>
                <a:gd name="T7" fmla="*/ 10 h 10"/>
                <a:gd name="T8" fmla="*/ 20 w 20"/>
                <a:gd name="T9" fmla="*/ 10 h 10"/>
                <a:gd name="T10" fmla="*/ 1 w 20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">
                  <a:moveTo>
                    <a:pt x="1" y="6"/>
                  </a:moveTo>
                  <a:cubicBezTo>
                    <a:pt x="0" y="6"/>
                    <a:pt x="1" y="7"/>
                    <a:pt x="2" y="7"/>
                  </a:cubicBezTo>
                  <a:cubicBezTo>
                    <a:pt x="5" y="6"/>
                    <a:pt x="8" y="5"/>
                    <a:pt x="11" y="6"/>
                  </a:cubicBezTo>
                  <a:cubicBezTo>
                    <a:pt x="14" y="7"/>
                    <a:pt x="17" y="8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7" y="3"/>
                    <a:pt x="6" y="0"/>
                    <a:pt x="1" y="6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3" name="iṧ1îdé">
              <a:extLst>
                <a:ext uri="{FF2B5EF4-FFF2-40B4-BE49-F238E27FC236}">
                  <a16:creationId xmlns:a16="http://schemas.microsoft.com/office/drawing/2014/main" id="{DA6BF18D-856D-4AC1-AD66-5237BA6F4966}"/>
                </a:ext>
              </a:extLst>
            </p:cNvPr>
            <p:cNvSpPr/>
            <p:nvPr/>
          </p:nvSpPr>
          <p:spPr bwMode="auto">
            <a:xfrm>
              <a:off x="6124576" y="5389563"/>
              <a:ext cx="55563" cy="26988"/>
            </a:xfrm>
            <a:custGeom>
              <a:avLst/>
              <a:gdLst>
                <a:gd name="T0" fmla="*/ 11 w 17"/>
                <a:gd name="T1" fmla="*/ 2 h 8"/>
                <a:gd name="T2" fmla="*/ 1 w 17"/>
                <a:gd name="T3" fmla="*/ 1 h 8"/>
                <a:gd name="T4" fmla="*/ 2 w 17"/>
                <a:gd name="T5" fmla="*/ 3 h 8"/>
                <a:gd name="T6" fmla="*/ 9 w 17"/>
                <a:gd name="T7" fmla="*/ 4 h 8"/>
                <a:gd name="T8" fmla="*/ 16 w 17"/>
                <a:gd name="T9" fmla="*/ 8 h 8"/>
                <a:gd name="T10" fmla="*/ 16 w 17"/>
                <a:gd name="T11" fmla="*/ 7 h 8"/>
                <a:gd name="T12" fmla="*/ 11 w 1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1" y="2"/>
                  </a:moveTo>
                  <a:cubicBezTo>
                    <a:pt x="8" y="0"/>
                    <a:pt x="4" y="0"/>
                    <a:pt x="1" y="1"/>
                  </a:cubicBezTo>
                  <a:cubicBezTo>
                    <a:pt x="0" y="1"/>
                    <a:pt x="0" y="3"/>
                    <a:pt x="2" y="3"/>
                  </a:cubicBezTo>
                  <a:cubicBezTo>
                    <a:pt x="4" y="3"/>
                    <a:pt x="7" y="3"/>
                    <a:pt x="9" y="4"/>
                  </a:cubicBezTo>
                  <a:cubicBezTo>
                    <a:pt x="12" y="5"/>
                    <a:pt x="13" y="7"/>
                    <a:pt x="16" y="8"/>
                  </a:cubicBezTo>
                  <a:cubicBezTo>
                    <a:pt x="16" y="8"/>
                    <a:pt x="17" y="8"/>
                    <a:pt x="16" y="7"/>
                  </a:cubicBezTo>
                  <a:cubicBezTo>
                    <a:pt x="16" y="4"/>
                    <a:pt x="13" y="3"/>
                    <a:pt x="11" y="2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4" name="ïsļíḍê">
              <a:extLst>
                <a:ext uri="{FF2B5EF4-FFF2-40B4-BE49-F238E27FC236}">
                  <a16:creationId xmlns:a16="http://schemas.microsoft.com/office/drawing/2014/main" id="{B5266E27-8F4D-4F06-B230-D3E16F6F69B7}"/>
                </a:ext>
              </a:extLst>
            </p:cNvPr>
            <p:cNvSpPr/>
            <p:nvPr/>
          </p:nvSpPr>
          <p:spPr bwMode="auto">
            <a:xfrm>
              <a:off x="7015163" y="5360988"/>
              <a:ext cx="60325" cy="28575"/>
            </a:xfrm>
            <a:custGeom>
              <a:avLst/>
              <a:gdLst>
                <a:gd name="T0" fmla="*/ 18 w 18"/>
                <a:gd name="T1" fmla="*/ 5 h 9"/>
                <a:gd name="T2" fmla="*/ 0 w 18"/>
                <a:gd name="T3" fmla="*/ 8 h 9"/>
                <a:gd name="T4" fmla="*/ 1 w 18"/>
                <a:gd name="T5" fmla="*/ 9 h 9"/>
                <a:gd name="T6" fmla="*/ 9 w 18"/>
                <a:gd name="T7" fmla="*/ 5 h 9"/>
                <a:gd name="T8" fmla="*/ 18 w 18"/>
                <a:gd name="T9" fmla="*/ 6 h 9"/>
                <a:gd name="T10" fmla="*/ 18 w 18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18" y="5"/>
                  </a:moveTo>
                  <a:cubicBezTo>
                    <a:pt x="15" y="0"/>
                    <a:pt x="1" y="1"/>
                    <a:pt x="0" y="8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4" y="8"/>
                    <a:pt x="6" y="6"/>
                    <a:pt x="9" y="5"/>
                  </a:cubicBezTo>
                  <a:cubicBezTo>
                    <a:pt x="12" y="5"/>
                    <a:pt x="15" y="6"/>
                    <a:pt x="18" y="6"/>
                  </a:cubicBezTo>
                  <a:lnTo>
                    <a:pt x="18" y="5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5" name="iṩľiḍé">
              <a:extLst>
                <a:ext uri="{FF2B5EF4-FFF2-40B4-BE49-F238E27FC236}">
                  <a16:creationId xmlns:a16="http://schemas.microsoft.com/office/drawing/2014/main" id="{9CE382BB-A17A-46AC-9AEC-93BAA751E7D3}"/>
                </a:ext>
              </a:extLst>
            </p:cNvPr>
            <p:cNvSpPr/>
            <p:nvPr/>
          </p:nvSpPr>
          <p:spPr bwMode="auto">
            <a:xfrm>
              <a:off x="7019926" y="5400676"/>
              <a:ext cx="71438" cy="28575"/>
            </a:xfrm>
            <a:custGeom>
              <a:avLst/>
              <a:gdLst>
                <a:gd name="T0" fmla="*/ 22 w 22"/>
                <a:gd name="T1" fmla="*/ 7 h 9"/>
                <a:gd name="T2" fmla="*/ 0 w 22"/>
                <a:gd name="T3" fmla="*/ 7 h 9"/>
                <a:gd name="T4" fmla="*/ 1 w 22"/>
                <a:gd name="T5" fmla="*/ 9 h 9"/>
                <a:gd name="T6" fmla="*/ 12 w 22"/>
                <a:gd name="T7" fmla="*/ 6 h 9"/>
                <a:gd name="T8" fmla="*/ 21 w 22"/>
                <a:gd name="T9" fmla="*/ 8 h 9"/>
                <a:gd name="T10" fmla="*/ 22 w 22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9">
                  <a:moveTo>
                    <a:pt x="22" y="7"/>
                  </a:moveTo>
                  <a:cubicBezTo>
                    <a:pt x="19" y="0"/>
                    <a:pt x="4" y="2"/>
                    <a:pt x="0" y="7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5" y="8"/>
                    <a:pt x="8" y="6"/>
                    <a:pt x="12" y="6"/>
                  </a:cubicBezTo>
                  <a:cubicBezTo>
                    <a:pt x="15" y="6"/>
                    <a:pt x="18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6" name="iṩļiḑè">
              <a:extLst>
                <a:ext uri="{FF2B5EF4-FFF2-40B4-BE49-F238E27FC236}">
                  <a16:creationId xmlns:a16="http://schemas.microsoft.com/office/drawing/2014/main" id="{193833AC-3AB3-41E2-8E4B-F53CFDC7CD2A}"/>
                </a:ext>
              </a:extLst>
            </p:cNvPr>
            <p:cNvSpPr/>
            <p:nvPr/>
          </p:nvSpPr>
          <p:spPr bwMode="auto">
            <a:xfrm>
              <a:off x="6972301" y="5284788"/>
              <a:ext cx="85725" cy="82550"/>
            </a:xfrm>
            <a:custGeom>
              <a:avLst/>
              <a:gdLst>
                <a:gd name="T0" fmla="*/ 20 w 26"/>
                <a:gd name="T1" fmla="*/ 2 h 25"/>
                <a:gd name="T2" fmla="*/ 15 w 26"/>
                <a:gd name="T3" fmla="*/ 7 h 25"/>
                <a:gd name="T4" fmla="*/ 15 w 26"/>
                <a:gd name="T5" fmla="*/ 17 h 25"/>
                <a:gd name="T6" fmla="*/ 2 w 26"/>
                <a:gd name="T7" fmla="*/ 12 h 25"/>
                <a:gd name="T8" fmla="*/ 2 w 26"/>
                <a:gd name="T9" fmla="*/ 20 h 25"/>
                <a:gd name="T10" fmla="*/ 15 w 26"/>
                <a:gd name="T11" fmla="*/ 25 h 25"/>
                <a:gd name="T12" fmla="*/ 15 w 26"/>
                <a:gd name="T13" fmla="*/ 23 h 25"/>
                <a:gd name="T14" fmla="*/ 9 w 26"/>
                <a:gd name="T15" fmla="*/ 21 h 25"/>
                <a:gd name="T16" fmla="*/ 6 w 26"/>
                <a:gd name="T17" fmla="*/ 20 h 25"/>
                <a:gd name="T18" fmla="*/ 3 w 26"/>
                <a:gd name="T19" fmla="*/ 18 h 25"/>
                <a:gd name="T20" fmla="*/ 8 w 26"/>
                <a:gd name="T21" fmla="*/ 13 h 25"/>
                <a:gd name="T22" fmla="*/ 16 w 26"/>
                <a:gd name="T23" fmla="*/ 23 h 25"/>
                <a:gd name="T24" fmla="*/ 16 w 26"/>
                <a:gd name="T25" fmla="*/ 24 h 25"/>
                <a:gd name="T26" fmla="*/ 17 w 26"/>
                <a:gd name="T27" fmla="*/ 25 h 25"/>
                <a:gd name="T28" fmla="*/ 17 w 26"/>
                <a:gd name="T29" fmla="*/ 25 h 25"/>
                <a:gd name="T30" fmla="*/ 19 w 26"/>
                <a:gd name="T31" fmla="*/ 24 h 25"/>
                <a:gd name="T32" fmla="*/ 25 w 26"/>
                <a:gd name="T33" fmla="*/ 13 h 25"/>
                <a:gd name="T34" fmla="*/ 20 w 26"/>
                <a:gd name="T35" fmla="*/ 2 h 25"/>
                <a:gd name="T36" fmla="*/ 22 w 26"/>
                <a:gd name="T37" fmla="*/ 16 h 25"/>
                <a:gd name="T38" fmla="*/ 18 w 26"/>
                <a:gd name="T39" fmla="*/ 22 h 25"/>
                <a:gd name="T40" fmla="*/ 16 w 26"/>
                <a:gd name="T41" fmla="*/ 13 h 25"/>
                <a:gd name="T42" fmla="*/ 21 w 26"/>
                <a:gd name="T43" fmla="*/ 4 h 25"/>
                <a:gd name="T44" fmla="*/ 22 w 26"/>
                <a:gd name="T4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25">
                  <a:moveTo>
                    <a:pt x="20" y="2"/>
                  </a:moveTo>
                  <a:cubicBezTo>
                    <a:pt x="17" y="0"/>
                    <a:pt x="15" y="5"/>
                    <a:pt x="15" y="7"/>
                  </a:cubicBezTo>
                  <a:cubicBezTo>
                    <a:pt x="14" y="11"/>
                    <a:pt x="14" y="14"/>
                    <a:pt x="15" y="17"/>
                  </a:cubicBezTo>
                  <a:cubicBezTo>
                    <a:pt x="12" y="12"/>
                    <a:pt x="7" y="8"/>
                    <a:pt x="2" y="12"/>
                  </a:cubicBezTo>
                  <a:cubicBezTo>
                    <a:pt x="0" y="14"/>
                    <a:pt x="1" y="18"/>
                    <a:pt x="2" y="20"/>
                  </a:cubicBezTo>
                  <a:cubicBezTo>
                    <a:pt x="5" y="23"/>
                    <a:pt x="11" y="24"/>
                    <a:pt x="15" y="25"/>
                  </a:cubicBezTo>
                  <a:cubicBezTo>
                    <a:pt x="16" y="25"/>
                    <a:pt x="16" y="23"/>
                    <a:pt x="15" y="23"/>
                  </a:cubicBezTo>
                  <a:cubicBezTo>
                    <a:pt x="13" y="22"/>
                    <a:pt x="11" y="22"/>
                    <a:pt x="9" y="21"/>
                  </a:cubicBezTo>
                  <a:cubicBezTo>
                    <a:pt x="8" y="21"/>
                    <a:pt x="7" y="21"/>
                    <a:pt x="6" y="2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3"/>
                    <a:pt x="5" y="12"/>
                    <a:pt x="8" y="13"/>
                  </a:cubicBezTo>
                  <a:cubicBezTo>
                    <a:pt x="12" y="14"/>
                    <a:pt x="15" y="20"/>
                    <a:pt x="16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9" y="24"/>
                  </a:cubicBezTo>
                  <a:cubicBezTo>
                    <a:pt x="22" y="22"/>
                    <a:pt x="25" y="18"/>
                    <a:pt x="25" y="13"/>
                  </a:cubicBezTo>
                  <a:cubicBezTo>
                    <a:pt x="26" y="10"/>
                    <a:pt x="24" y="3"/>
                    <a:pt x="20" y="2"/>
                  </a:cubicBezTo>
                  <a:close/>
                  <a:moveTo>
                    <a:pt x="22" y="16"/>
                  </a:moveTo>
                  <a:cubicBezTo>
                    <a:pt x="21" y="18"/>
                    <a:pt x="20" y="20"/>
                    <a:pt x="18" y="22"/>
                  </a:cubicBezTo>
                  <a:cubicBezTo>
                    <a:pt x="17" y="19"/>
                    <a:pt x="16" y="16"/>
                    <a:pt x="16" y="13"/>
                  </a:cubicBezTo>
                  <a:cubicBezTo>
                    <a:pt x="16" y="11"/>
                    <a:pt x="16" y="2"/>
                    <a:pt x="21" y="4"/>
                  </a:cubicBezTo>
                  <a:cubicBezTo>
                    <a:pt x="24" y="6"/>
                    <a:pt x="23" y="13"/>
                    <a:pt x="22" y="16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7" name="ï$ḷîḑé">
              <a:extLst>
                <a:ext uri="{FF2B5EF4-FFF2-40B4-BE49-F238E27FC236}">
                  <a16:creationId xmlns:a16="http://schemas.microsoft.com/office/drawing/2014/main" id="{9D3D79B0-5EE8-4558-A53D-73D5284A9CE7}"/>
                </a:ext>
              </a:extLst>
            </p:cNvPr>
            <p:cNvSpPr/>
            <p:nvPr/>
          </p:nvSpPr>
          <p:spPr bwMode="auto">
            <a:xfrm>
              <a:off x="6118226" y="5278438"/>
              <a:ext cx="88900" cy="82550"/>
            </a:xfrm>
            <a:custGeom>
              <a:avLst/>
              <a:gdLst>
                <a:gd name="T0" fmla="*/ 25 w 27"/>
                <a:gd name="T1" fmla="*/ 3 h 25"/>
                <a:gd name="T2" fmla="*/ 17 w 27"/>
                <a:gd name="T3" fmla="*/ 5 h 25"/>
                <a:gd name="T4" fmla="*/ 14 w 27"/>
                <a:gd name="T5" fmla="*/ 13 h 25"/>
                <a:gd name="T6" fmla="*/ 11 w 27"/>
                <a:gd name="T7" fmla="*/ 9 h 25"/>
                <a:gd name="T8" fmla="*/ 3 w 27"/>
                <a:gd name="T9" fmla="*/ 6 h 25"/>
                <a:gd name="T10" fmla="*/ 5 w 27"/>
                <a:gd name="T11" fmla="*/ 17 h 25"/>
                <a:gd name="T12" fmla="*/ 15 w 27"/>
                <a:gd name="T13" fmla="*/ 25 h 25"/>
                <a:gd name="T14" fmla="*/ 15 w 27"/>
                <a:gd name="T15" fmla="*/ 25 h 25"/>
                <a:gd name="T16" fmla="*/ 25 w 27"/>
                <a:gd name="T17" fmla="*/ 16 h 25"/>
                <a:gd name="T18" fmla="*/ 25 w 27"/>
                <a:gd name="T19" fmla="*/ 3 h 25"/>
                <a:gd name="T20" fmla="*/ 21 w 27"/>
                <a:gd name="T21" fmla="*/ 17 h 25"/>
                <a:gd name="T22" fmla="*/ 15 w 27"/>
                <a:gd name="T23" fmla="*/ 23 h 25"/>
                <a:gd name="T24" fmla="*/ 14 w 27"/>
                <a:gd name="T25" fmla="*/ 23 h 25"/>
                <a:gd name="T26" fmla="*/ 8 w 27"/>
                <a:gd name="T27" fmla="*/ 18 h 25"/>
                <a:gd name="T28" fmla="*/ 4 w 27"/>
                <a:gd name="T29" fmla="*/ 10 h 25"/>
                <a:gd name="T30" fmla="*/ 7 w 27"/>
                <a:gd name="T31" fmla="*/ 8 h 25"/>
                <a:gd name="T32" fmla="*/ 9 w 27"/>
                <a:gd name="T33" fmla="*/ 10 h 25"/>
                <a:gd name="T34" fmla="*/ 11 w 27"/>
                <a:gd name="T35" fmla="*/ 13 h 25"/>
                <a:gd name="T36" fmla="*/ 13 w 27"/>
                <a:gd name="T37" fmla="*/ 22 h 25"/>
                <a:gd name="T38" fmla="*/ 15 w 27"/>
                <a:gd name="T39" fmla="*/ 22 h 25"/>
                <a:gd name="T40" fmla="*/ 16 w 27"/>
                <a:gd name="T41" fmla="*/ 12 h 25"/>
                <a:gd name="T42" fmla="*/ 18 w 27"/>
                <a:gd name="T43" fmla="*/ 8 h 25"/>
                <a:gd name="T44" fmla="*/ 23 w 27"/>
                <a:gd name="T45" fmla="*/ 7 h 25"/>
                <a:gd name="T46" fmla="*/ 21 w 27"/>
                <a:gd name="T4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5">
                  <a:moveTo>
                    <a:pt x="25" y="3"/>
                  </a:moveTo>
                  <a:cubicBezTo>
                    <a:pt x="22" y="0"/>
                    <a:pt x="19" y="3"/>
                    <a:pt x="17" y="5"/>
                  </a:cubicBezTo>
                  <a:cubicBezTo>
                    <a:pt x="15" y="7"/>
                    <a:pt x="14" y="10"/>
                    <a:pt x="14" y="13"/>
                  </a:cubicBezTo>
                  <a:cubicBezTo>
                    <a:pt x="13" y="12"/>
                    <a:pt x="12" y="10"/>
                    <a:pt x="11" y="9"/>
                  </a:cubicBezTo>
                  <a:cubicBezTo>
                    <a:pt x="9" y="7"/>
                    <a:pt x="6" y="4"/>
                    <a:pt x="3" y="6"/>
                  </a:cubicBezTo>
                  <a:cubicBezTo>
                    <a:pt x="0" y="8"/>
                    <a:pt x="3" y="15"/>
                    <a:pt x="5" y="17"/>
                  </a:cubicBezTo>
                  <a:cubicBezTo>
                    <a:pt x="7" y="21"/>
                    <a:pt x="10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20" y="24"/>
                    <a:pt x="23" y="20"/>
                    <a:pt x="25" y="16"/>
                  </a:cubicBezTo>
                  <a:cubicBezTo>
                    <a:pt x="26" y="13"/>
                    <a:pt x="27" y="6"/>
                    <a:pt x="25" y="3"/>
                  </a:cubicBezTo>
                  <a:close/>
                  <a:moveTo>
                    <a:pt x="21" y="17"/>
                  </a:moveTo>
                  <a:cubicBezTo>
                    <a:pt x="20" y="20"/>
                    <a:pt x="17" y="21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2" y="22"/>
                    <a:pt x="10" y="20"/>
                    <a:pt x="8" y="18"/>
                  </a:cubicBezTo>
                  <a:cubicBezTo>
                    <a:pt x="7" y="17"/>
                    <a:pt x="4" y="12"/>
                    <a:pt x="4" y="10"/>
                  </a:cubicBezTo>
                  <a:cubicBezTo>
                    <a:pt x="5" y="9"/>
                    <a:pt x="6" y="9"/>
                    <a:pt x="7" y="8"/>
                  </a:cubicBezTo>
                  <a:cubicBezTo>
                    <a:pt x="8" y="8"/>
                    <a:pt x="9" y="9"/>
                    <a:pt x="9" y="10"/>
                  </a:cubicBezTo>
                  <a:cubicBezTo>
                    <a:pt x="10" y="11"/>
                    <a:pt x="11" y="12"/>
                    <a:pt x="11" y="13"/>
                  </a:cubicBezTo>
                  <a:cubicBezTo>
                    <a:pt x="12" y="16"/>
                    <a:pt x="13" y="19"/>
                    <a:pt x="13" y="22"/>
                  </a:cubicBezTo>
                  <a:cubicBezTo>
                    <a:pt x="13" y="23"/>
                    <a:pt x="15" y="23"/>
                    <a:pt x="15" y="22"/>
                  </a:cubicBezTo>
                  <a:cubicBezTo>
                    <a:pt x="15" y="19"/>
                    <a:pt x="15" y="15"/>
                    <a:pt x="16" y="12"/>
                  </a:cubicBezTo>
                  <a:cubicBezTo>
                    <a:pt x="17" y="11"/>
                    <a:pt x="17" y="10"/>
                    <a:pt x="18" y="8"/>
                  </a:cubicBezTo>
                  <a:cubicBezTo>
                    <a:pt x="19" y="6"/>
                    <a:pt x="22" y="3"/>
                    <a:pt x="23" y="7"/>
                  </a:cubicBezTo>
                  <a:cubicBezTo>
                    <a:pt x="24" y="10"/>
                    <a:pt x="23" y="15"/>
                    <a:pt x="21" y="17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8" name="ïŝľïde">
              <a:extLst>
                <a:ext uri="{FF2B5EF4-FFF2-40B4-BE49-F238E27FC236}">
                  <a16:creationId xmlns:a16="http://schemas.microsoft.com/office/drawing/2014/main" id="{6A3CB226-2CFA-4EF3-B3B5-A1186B59E732}"/>
                </a:ext>
              </a:extLst>
            </p:cNvPr>
            <p:cNvSpPr/>
            <p:nvPr/>
          </p:nvSpPr>
          <p:spPr bwMode="auto">
            <a:xfrm>
              <a:off x="7342188" y="3489326"/>
              <a:ext cx="42863" cy="79375"/>
            </a:xfrm>
            <a:custGeom>
              <a:avLst/>
              <a:gdLst>
                <a:gd name="T0" fmla="*/ 12 w 13"/>
                <a:gd name="T1" fmla="*/ 23 h 24"/>
                <a:gd name="T2" fmla="*/ 6 w 13"/>
                <a:gd name="T3" fmla="*/ 13 h 24"/>
                <a:gd name="T4" fmla="*/ 0 w 13"/>
                <a:gd name="T5" fmla="*/ 0 h 24"/>
                <a:gd name="T6" fmla="*/ 0 w 13"/>
                <a:gd name="T7" fmla="*/ 0 h 24"/>
                <a:gd name="T8" fmla="*/ 12 w 13"/>
                <a:gd name="T9" fmla="*/ 24 h 24"/>
                <a:gd name="T10" fmla="*/ 12 w 13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4">
                  <a:moveTo>
                    <a:pt x="12" y="23"/>
                  </a:moveTo>
                  <a:cubicBezTo>
                    <a:pt x="10" y="19"/>
                    <a:pt x="8" y="16"/>
                    <a:pt x="6" y="13"/>
                  </a:cubicBezTo>
                  <a:cubicBezTo>
                    <a:pt x="3" y="9"/>
                    <a:pt x="1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4" y="19"/>
                    <a:pt x="12" y="24"/>
                  </a:cubicBezTo>
                  <a:cubicBezTo>
                    <a:pt x="12" y="24"/>
                    <a:pt x="13" y="23"/>
                    <a:pt x="12" y="23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9" name="ïşļíḓé">
              <a:extLst>
                <a:ext uri="{FF2B5EF4-FFF2-40B4-BE49-F238E27FC236}">
                  <a16:creationId xmlns:a16="http://schemas.microsoft.com/office/drawing/2014/main" id="{9CBCFABD-6E07-45B4-9406-511C65525B4C}"/>
                </a:ext>
              </a:extLst>
            </p:cNvPr>
            <p:cNvSpPr/>
            <p:nvPr/>
          </p:nvSpPr>
          <p:spPr bwMode="auto">
            <a:xfrm>
              <a:off x="7378701" y="3478213"/>
              <a:ext cx="49213" cy="90488"/>
            </a:xfrm>
            <a:custGeom>
              <a:avLst/>
              <a:gdLst>
                <a:gd name="T0" fmla="*/ 15 w 15"/>
                <a:gd name="T1" fmla="*/ 26 h 27"/>
                <a:gd name="T2" fmla="*/ 7 w 15"/>
                <a:gd name="T3" fmla="*/ 15 h 27"/>
                <a:gd name="T4" fmla="*/ 1 w 15"/>
                <a:gd name="T5" fmla="*/ 0 h 27"/>
                <a:gd name="T6" fmla="*/ 0 w 15"/>
                <a:gd name="T7" fmla="*/ 0 h 27"/>
                <a:gd name="T8" fmla="*/ 14 w 15"/>
                <a:gd name="T9" fmla="*/ 26 h 27"/>
                <a:gd name="T10" fmla="*/ 15 w 15"/>
                <a:gd name="T11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7">
                  <a:moveTo>
                    <a:pt x="15" y="26"/>
                  </a:moveTo>
                  <a:cubicBezTo>
                    <a:pt x="13" y="22"/>
                    <a:pt x="9" y="19"/>
                    <a:pt x="7" y="15"/>
                  </a:cubicBezTo>
                  <a:cubicBezTo>
                    <a:pt x="4" y="10"/>
                    <a:pt x="3" y="5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9"/>
                    <a:pt x="6" y="22"/>
                    <a:pt x="14" y="26"/>
                  </a:cubicBezTo>
                  <a:cubicBezTo>
                    <a:pt x="15" y="27"/>
                    <a:pt x="15" y="26"/>
                    <a:pt x="15" y="26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0" name="ïšḻíḍe">
              <a:extLst>
                <a:ext uri="{FF2B5EF4-FFF2-40B4-BE49-F238E27FC236}">
                  <a16:creationId xmlns:a16="http://schemas.microsoft.com/office/drawing/2014/main" id="{12D175BA-921A-46F2-B70B-D0A619B5B4AF}"/>
                </a:ext>
              </a:extLst>
            </p:cNvPr>
            <p:cNvSpPr/>
            <p:nvPr/>
          </p:nvSpPr>
          <p:spPr bwMode="auto">
            <a:xfrm>
              <a:off x="7415213" y="3471863"/>
              <a:ext cx="46038" cy="73025"/>
            </a:xfrm>
            <a:custGeom>
              <a:avLst/>
              <a:gdLst>
                <a:gd name="T0" fmla="*/ 13 w 14"/>
                <a:gd name="T1" fmla="*/ 22 h 22"/>
                <a:gd name="T2" fmla="*/ 6 w 14"/>
                <a:gd name="T3" fmla="*/ 12 h 22"/>
                <a:gd name="T4" fmla="*/ 1 w 14"/>
                <a:gd name="T5" fmla="*/ 0 h 22"/>
                <a:gd name="T6" fmla="*/ 0 w 14"/>
                <a:gd name="T7" fmla="*/ 0 h 22"/>
                <a:gd name="T8" fmla="*/ 13 w 14"/>
                <a:gd name="T9" fmla="*/ 22 h 22"/>
                <a:gd name="T10" fmla="*/ 13 w 14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2">
                  <a:moveTo>
                    <a:pt x="13" y="22"/>
                  </a:moveTo>
                  <a:cubicBezTo>
                    <a:pt x="11" y="18"/>
                    <a:pt x="8" y="15"/>
                    <a:pt x="6" y="12"/>
                  </a:cubicBezTo>
                  <a:cubicBezTo>
                    <a:pt x="4" y="8"/>
                    <a:pt x="2" y="4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8"/>
                    <a:pt x="5" y="19"/>
                    <a:pt x="13" y="22"/>
                  </a:cubicBezTo>
                  <a:cubicBezTo>
                    <a:pt x="13" y="22"/>
                    <a:pt x="14" y="22"/>
                    <a:pt x="13" y="22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1" name="i$ļïḋe">
              <a:extLst>
                <a:ext uri="{FF2B5EF4-FFF2-40B4-BE49-F238E27FC236}">
                  <a16:creationId xmlns:a16="http://schemas.microsoft.com/office/drawing/2014/main" id="{62E6DAD0-4996-478E-990B-395F2FD17C0C}"/>
                </a:ext>
              </a:extLst>
            </p:cNvPr>
            <p:cNvSpPr/>
            <p:nvPr/>
          </p:nvSpPr>
          <p:spPr bwMode="auto">
            <a:xfrm>
              <a:off x="7439026" y="3455988"/>
              <a:ext cx="34925" cy="61913"/>
            </a:xfrm>
            <a:custGeom>
              <a:avLst/>
              <a:gdLst>
                <a:gd name="T0" fmla="*/ 11 w 11"/>
                <a:gd name="T1" fmla="*/ 18 h 19"/>
                <a:gd name="T2" fmla="*/ 6 w 11"/>
                <a:gd name="T3" fmla="*/ 10 h 19"/>
                <a:gd name="T4" fmla="*/ 2 w 11"/>
                <a:gd name="T5" fmla="*/ 1 h 19"/>
                <a:gd name="T6" fmla="*/ 0 w 11"/>
                <a:gd name="T7" fmla="*/ 1 h 19"/>
                <a:gd name="T8" fmla="*/ 10 w 11"/>
                <a:gd name="T9" fmla="*/ 19 h 19"/>
                <a:gd name="T10" fmla="*/ 11 w 11"/>
                <a:gd name="T1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9">
                  <a:moveTo>
                    <a:pt x="11" y="18"/>
                  </a:moveTo>
                  <a:cubicBezTo>
                    <a:pt x="9" y="15"/>
                    <a:pt x="7" y="13"/>
                    <a:pt x="6" y="10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8"/>
                    <a:pt x="5" y="15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2" name="ïşlïďê">
              <a:extLst>
                <a:ext uri="{FF2B5EF4-FFF2-40B4-BE49-F238E27FC236}">
                  <a16:creationId xmlns:a16="http://schemas.microsoft.com/office/drawing/2014/main" id="{FF04C4A1-7083-4E76-B2A2-9BF6A28654A8}"/>
                </a:ext>
              </a:extLst>
            </p:cNvPr>
            <p:cNvSpPr/>
            <p:nvPr/>
          </p:nvSpPr>
          <p:spPr bwMode="auto">
            <a:xfrm>
              <a:off x="5338763" y="1603376"/>
              <a:ext cx="350838" cy="538163"/>
            </a:xfrm>
            <a:custGeom>
              <a:avLst/>
              <a:gdLst>
                <a:gd name="T0" fmla="*/ 106 w 106"/>
                <a:gd name="T1" fmla="*/ 19 h 163"/>
                <a:gd name="T2" fmla="*/ 97 w 106"/>
                <a:gd name="T3" fmla="*/ 10 h 163"/>
                <a:gd name="T4" fmla="*/ 2 w 106"/>
                <a:gd name="T5" fmla="*/ 8 h 163"/>
                <a:gd name="T6" fmla="*/ 29 w 106"/>
                <a:gd name="T7" fmla="*/ 110 h 163"/>
                <a:gd name="T8" fmla="*/ 42 w 106"/>
                <a:gd name="T9" fmla="*/ 143 h 163"/>
                <a:gd name="T10" fmla="*/ 89 w 106"/>
                <a:gd name="T11" fmla="*/ 161 h 163"/>
                <a:gd name="T12" fmla="*/ 101 w 106"/>
                <a:gd name="T13" fmla="*/ 153 h 163"/>
                <a:gd name="T14" fmla="*/ 106 w 106"/>
                <a:gd name="T15" fmla="*/ 1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63">
                  <a:moveTo>
                    <a:pt x="106" y="19"/>
                  </a:moveTo>
                  <a:cubicBezTo>
                    <a:pt x="106" y="14"/>
                    <a:pt x="102" y="10"/>
                    <a:pt x="97" y="10"/>
                  </a:cubicBezTo>
                  <a:cubicBezTo>
                    <a:pt x="69" y="9"/>
                    <a:pt x="0" y="0"/>
                    <a:pt x="2" y="8"/>
                  </a:cubicBezTo>
                  <a:cubicBezTo>
                    <a:pt x="8" y="42"/>
                    <a:pt x="19" y="76"/>
                    <a:pt x="29" y="110"/>
                  </a:cubicBezTo>
                  <a:cubicBezTo>
                    <a:pt x="32" y="120"/>
                    <a:pt x="34" y="135"/>
                    <a:pt x="42" y="143"/>
                  </a:cubicBezTo>
                  <a:cubicBezTo>
                    <a:pt x="53" y="154"/>
                    <a:pt x="75" y="157"/>
                    <a:pt x="89" y="161"/>
                  </a:cubicBezTo>
                  <a:cubicBezTo>
                    <a:pt x="95" y="163"/>
                    <a:pt x="100" y="159"/>
                    <a:pt x="101" y="153"/>
                  </a:cubicBezTo>
                  <a:cubicBezTo>
                    <a:pt x="105" y="108"/>
                    <a:pt x="106" y="63"/>
                    <a:pt x="106" y="19"/>
                  </a:cubicBezTo>
                </a:path>
              </a:pathLst>
            </a:custGeom>
            <a:solidFill>
              <a:srgbClr val="FF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3" name="ïsľiḑé">
              <a:extLst>
                <a:ext uri="{FF2B5EF4-FFF2-40B4-BE49-F238E27FC236}">
                  <a16:creationId xmlns:a16="http://schemas.microsoft.com/office/drawing/2014/main" id="{412317C2-1C44-4910-B891-99E5F03A8075}"/>
                </a:ext>
              </a:extLst>
            </p:cNvPr>
            <p:cNvSpPr/>
            <p:nvPr/>
          </p:nvSpPr>
          <p:spPr bwMode="auto">
            <a:xfrm>
              <a:off x="5338763" y="1603376"/>
              <a:ext cx="350838" cy="538163"/>
            </a:xfrm>
            <a:custGeom>
              <a:avLst/>
              <a:gdLst>
                <a:gd name="T0" fmla="*/ 106 w 106"/>
                <a:gd name="T1" fmla="*/ 19 h 163"/>
                <a:gd name="T2" fmla="*/ 97 w 106"/>
                <a:gd name="T3" fmla="*/ 10 h 163"/>
                <a:gd name="T4" fmla="*/ 2 w 106"/>
                <a:gd name="T5" fmla="*/ 8 h 163"/>
                <a:gd name="T6" fmla="*/ 29 w 106"/>
                <a:gd name="T7" fmla="*/ 110 h 163"/>
                <a:gd name="T8" fmla="*/ 42 w 106"/>
                <a:gd name="T9" fmla="*/ 143 h 163"/>
                <a:gd name="T10" fmla="*/ 89 w 106"/>
                <a:gd name="T11" fmla="*/ 161 h 163"/>
                <a:gd name="T12" fmla="*/ 101 w 106"/>
                <a:gd name="T13" fmla="*/ 153 h 163"/>
                <a:gd name="T14" fmla="*/ 106 w 106"/>
                <a:gd name="T15" fmla="*/ 19 h 163"/>
                <a:gd name="T16" fmla="*/ 94 w 106"/>
                <a:gd name="T17" fmla="*/ 143 h 163"/>
                <a:gd name="T18" fmla="*/ 84 w 106"/>
                <a:gd name="T19" fmla="*/ 151 h 163"/>
                <a:gd name="T20" fmla="*/ 44 w 106"/>
                <a:gd name="T21" fmla="*/ 135 h 163"/>
                <a:gd name="T22" fmla="*/ 33 w 106"/>
                <a:gd name="T23" fmla="*/ 106 h 163"/>
                <a:gd name="T24" fmla="*/ 9 w 106"/>
                <a:gd name="T25" fmla="*/ 18 h 163"/>
                <a:gd name="T26" fmla="*/ 91 w 106"/>
                <a:gd name="T27" fmla="*/ 20 h 163"/>
                <a:gd name="T28" fmla="*/ 99 w 106"/>
                <a:gd name="T29" fmla="*/ 27 h 163"/>
                <a:gd name="T30" fmla="*/ 94 w 106"/>
                <a:gd name="T31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163">
                  <a:moveTo>
                    <a:pt x="106" y="19"/>
                  </a:moveTo>
                  <a:cubicBezTo>
                    <a:pt x="106" y="14"/>
                    <a:pt x="102" y="10"/>
                    <a:pt x="97" y="10"/>
                  </a:cubicBezTo>
                  <a:cubicBezTo>
                    <a:pt x="69" y="9"/>
                    <a:pt x="0" y="0"/>
                    <a:pt x="2" y="8"/>
                  </a:cubicBezTo>
                  <a:cubicBezTo>
                    <a:pt x="8" y="42"/>
                    <a:pt x="19" y="76"/>
                    <a:pt x="29" y="110"/>
                  </a:cubicBezTo>
                  <a:cubicBezTo>
                    <a:pt x="32" y="120"/>
                    <a:pt x="34" y="135"/>
                    <a:pt x="42" y="143"/>
                  </a:cubicBezTo>
                  <a:cubicBezTo>
                    <a:pt x="53" y="154"/>
                    <a:pt x="75" y="157"/>
                    <a:pt x="89" y="161"/>
                  </a:cubicBezTo>
                  <a:cubicBezTo>
                    <a:pt x="95" y="163"/>
                    <a:pt x="100" y="159"/>
                    <a:pt x="101" y="153"/>
                  </a:cubicBezTo>
                  <a:cubicBezTo>
                    <a:pt x="105" y="108"/>
                    <a:pt x="106" y="63"/>
                    <a:pt x="106" y="19"/>
                  </a:cubicBezTo>
                  <a:moveTo>
                    <a:pt x="94" y="143"/>
                  </a:moveTo>
                  <a:cubicBezTo>
                    <a:pt x="94" y="148"/>
                    <a:pt x="89" y="152"/>
                    <a:pt x="84" y="151"/>
                  </a:cubicBezTo>
                  <a:cubicBezTo>
                    <a:pt x="72" y="147"/>
                    <a:pt x="53" y="144"/>
                    <a:pt x="44" y="135"/>
                  </a:cubicBezTo>
                  <a:cubicBezTo>
                    <a:pt x="37" y="128"/>
                    <a:pt x="35" y="115"/>
                    <a:pt x="33" y="106"/>
                  </a:cubicBezTo>
                  <a:cubicBezTo>
                    <a:pt x="24" y="77"/>
                    <a:pt x="15" y="48"/>
                    <a:pt x="9" y="18"/>
                  </a:cubicBezTo>
                  <a:cubicBezTo>
                    <a:pt x="8" y="12"/>
                    <a:pt x="67" y="19"/>
                    <a:pt x="91" y="20"/>
                  </a:cubicBezTo>
                  <a:cubicBezTo>
                    <a:pt x="96" y="20"/>
                    <a:pt x="99" y="23"/>
                    <a:pt x="99" y="27"/>
                  </a:cubicBezTo>
                  <a:cubicBezTo>
                    <a:pt x="99" y="66"/>
                    <a:pt x="98" y="105"/>
                    <a:pt x="94" y="143"/>
                  </a:cubicBezTo>
                </a:path>
              </a:pathLst>
            </a:custGeom>
            <a:solidFill>
              <a:srgbClr val="D6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4" name="í$liḍè">
              <a:extLst>
                <a:ext uri="{FF2B5EF4-FFF2-40B4-BE49-F238E27FC236}">
                  <a16:creationId xmlns:a16="http://schemas.microsoft.com/office/drawing/2014/main" id="{05A3AA47-5939-4253-BB5B-2C8FA341FAE1}"/>
                </a:ext>
              </a:extLst>
            </p:cNvPr>
            <p:cNvSpPr/>
            <p:nvPr/>
          </p:nvSpPr>
          <p:spPr bwMode="auto">
            <a:xfrm>
              <a:off x="5421313" y="1716088"/>
              <a:ext cx="211138" cy="296863"/>
            </a:xfrm>
            <a:custGeom>
              <a:avLst/>
              <a:gdLst>
                <a:gd name="T0" fmla="*/ 57 w 64"/>
                <a:gd name="T1" fmla="*/ 90 h 90"/>
                <a:gd name="T2" fmla="*/ 62 w 64"/>
                <a:gd name="T3" fmla="*/ 88 h 90"/>
                <a:gd name="T4" fmla="*/ 59 w 64"/>
                <a:gd name="T5" fmla="*/ 72 h 90"/>
                <a:gd name="T6" fmla="*/ 35 w 64"/>
                <a:gd name="T7" fmla="*/ 69 h 90"/>
                <a:gd name="T8" fmla="*/ 37 w 64"/>
                <a:gd name="T9" fmla="*/ 73 h 90"/>
                <a:gd name="T10" fmla="*/ 47 w 64"/>
                <a:gd name="T11" fmla="*/ 88 h 90"/>
                <a:gd name="T12" fmla="*/ 54 w 64"/>
                <a:gd name="T13" fmla="*/ 90 h 90"/>
                <a:gd name="T14" fmla="*/ 35 w 64"/>
                <a:gd name="T15" fmla="*/ 69 h 90"/>
                <a:gd name="T16" fmla="*/ 56 w 64"/>
                <a:gd name="T17" fmla="*/ 69 h 90"/>
                <a:gd name="T18" fmla="*/ 56 w 64"/>
                <a:gd name="T19" fmla="*/ 67 h 90"/>
                <a:gd name="T20" fmla="*/ 55 w 64"/>
                <a:gd name="T21" fmla="*/ 51 h 90"/>
                <a:gd name="T22" fmla="*/ 62 w 64"/>
                <a:gd name="T23" fmla="*/ 52 h 90"/>
                <a:gd name="T24" fmla="*/ 55 w 64"/>
                <a:gd name="T25" fmla="*/ 45 h 90"/>
                <a:gd name="T26" fmla="*/ 33 w 64"/>
                <a:gd name="T27" fmla="*/ 54 h 90"/>
                <a:gd name="T28" fmla="*/ 35 w 64"/>
                <a:gd name="T29" fmla="*/ 63 h 90"/>
                <a:gd name="T30" fmla="*/ 35 w 64"/>
                <a:gd name="T31" fmla="*/ 68 h 90"/>
                <a:gd name="T32" fmla="*/ 53 w 64"/>
                <a:gd name="T33" fmla="*/ 52 h 90"/>
                <a:gd name="T34" fmla="*/ 36 w 64"/>
                <a:gd name="T35" fmla="*/ 43 h 90"/>
                <a:gd name="T36" fmla="*/ 55 w 64"/>
                <a:gd name="T37" fmla="*/ 41 h 90"/>
                <a:gd name="T38" fmla="*/ 58 w 64"/>
                <a:gd name="T39" fmla="*/ 44 h 90"/>
                <a:gd name="T40" fmla="*/ 13 w 64"/>
                <a:gd name="T41" fmla="*/ 40 h 90"/>
                <a:gd name="T42" fmla="*/ 21 w 64"/>
                <a:gd name="T43" fmla="*/ 52 h 90"/>
                <a:gd name="T44" fmla="*/ 32 w 64"/>
                <a:gd name="T45" fmla="*/ 56 h 90"/>
                <a:gd name="T46" fmla="*/ 32 w 64"/>
                <a:gd name="T47" fmla="*/ 56 h 90"/>
                <a:gd name="T48" fmla="*/ 13 w 64"/>
                <a:gd name="T49" fmla="*/ 40 h 90"/>
                <a:gd name="T50" fmla="*/ 12 w 64"/>
                <a:gd name="T51" fmla="*/ 49 h 90"/>
                <a:gd name="T52" fmla="*/ 11 w 64"/>
                <a:gd name="T53" fmla="*/ 40 h 90"/>
                <a:gd name="T54" fmla="*/ 55 w 64"/>
                <a:gd name="T55" fmla="*/ 19 h 90"/>
                <a:gd name="T56" fmla="*/ 31 w 64"/>
                <a:gd name="T57" fmla="*/ 19 h 90"/>
                <a:gd name="T58" fmla="*/ 53 w 64"/>
                <a:gd name="T59" fmla="*/ 43 h 90"/>
                <a:gd name="T60" fmla="*/ 44 w 64"/>
                <a:gd name="T61" fmla="*/ 32 h 90"/>
                <a:gd name="T62" fmla="*/ 44 w 64"/>
                <a:gd name="T63" fmla="*/ 29 h 90"/>
                <a:gd name="T64" fmla="*/ 48 w 64"/>
                <a:gd name="T65" fmla="*/ 30 h 90"/>
                <a:gd name="T66" fmla="*/ 54 w 64"/>
                <a:gd name="T67" fmla="*/ 19 h 90"/>
                <a:gd name="T68" fmla="*/ 57 w 64"/>
                <a:gd name="T69" fmla="*/ 18 h 90"/>
                <a:gd name="T70" fmla="*/ 56 w 64"/>
                <a:gd name="T71" fmla="*/ 25 h 90"/>
                <a:gd name="T72" fmla="*/ 57 w 64"/>
                <a:gd name="T73" fmla="*/ 18 h 90"/>
                <a:gd name="T74" fmla="*/ 13 w 64"/>
                <a:gd name="T75" fmla="*/ 39 h 90"/>
                <a:gd name="T76" fmla="*/ 29 w 64"/>
                <a:gd name="T77" fmla="*/ 19 h 90"/>
                <a:gd name="T78" fmla="*/ 3 w 64"/>
                <a:gd name="T79" fmla="*/ 18 h 90"/>
                <a:gd name="T80" fmla="*/ 6 w 64"/>
                <a:gd name="T81" fmla="*/ 36 h 90"/>
                <a:gd name="T82" fmla="*/ 11 w 64"/>
                <a:gd name="T83" fmla="*/ 39 h 90"/>
                <a:gd name="T84" fmla="*/ 3 w 64"/>
                <a:gd name="T85" fmla="*/ 18 h 90"/>
                <a:gd name="T86" fmla="*/ 7 w 64"/>
                <a:gd name="T87" fmla="*/ 14 h 90"/>
                <a:gd name="T88" fmla="*/ 8 w 64"/>
                <a:gd name="T89" fmla="*/ 18 h 90"/>
                <a:gd name="T90" fmla="*/ 29 w 64"/>
                <a:gd name="T91" fmla="*/ 1 h 90"/>
                <a:gd name="T92" fmla="*/ 10 w 64"/>
                <a:gd name="T93" fmla="*/ 13 h 90"/>
                <a:gd name="T94" fmla="*/ 29 w 64"/>
                <a:gd name="T95" fmla="*/ 17 h 90"/>
                <a:gd name="T96" fmla="*/ 41 w 64"/>
                <a:gd name="T97" fmla="*/ 0 h 90"/>
                <a:gd name="T98" fmla="*/ 31 w 64"/>
                <a:gd name="T99" fmla="*/ 1 h 90"/>
                <a:gd name="T100" fmla="*/ 50 w 64"/>
                <a:gd name="T101" fmla="*/ 16 h 90"/>
                <a:gd name="T102" fmla="*/ 55 w 64"/>
                <a:gd name="T103" fmla="*/ 15 h 90"/>
                <a:gd name="T104" fmla="*/ 41 w 64"/>
                <a:gd name="T10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4" h="90">
                  <a:moveTo>
                    <a:pt x="56" y="72"/>
                  </a:moveTo>
                  <a:cubicBezTo>
                    <a:pt x="57" y="78"/>
                    <a:pt x="57" y="84"/>
                    <a:pt x="57" y="90"/>
                  </a:cubicBezTo>
                  <a:cubicBezTo>
                    <a:pt x="58" y="90"/>
                    <a:pt x="59" y="90"/>
                    <a:pt x="60" y="90"/>
                  </a:cubicBezTo>
                  <a:cubicBezTo>
                    <a:pt x="60" y="90"/>
                    <a:pt x="61" y="89"/>
                    <a:pt x="62" y="88"/>
                  </a:cubicBezTo>
                  <a:cubicBezTo>
                    <a:pt x="64" y="84"/>
                    <a:pt x="62" y="80"/>
                    <a:pt x="61" y="76"/>
                  </a:cubicBezTo>
                  <a:cubicBezTo>
                    <a:pt x="60" y="75"/>
                    <a:pt x="59" y="74"/>
                    <a:pt x="59" y="72"/>
                  </a:cubicBezTo>
                  <a:cubicBezTo>
                    <a:pt x="58" y="72"/>
                    <a:pt x="57" y="72"/>
                    <a:pt x="56" y="72"/>
                  </a:cubicBezTo>
                  <a:moveTo>
                    <a:pt x="35" y="69"/>
                  </a:moveTo>
                  <a:cubicBezTo>
                    <a:pt x="35" y="71"/>
                    <a:pt x="35" y="72"/>
                    <a:pt x="35" y="73"/>
                  </a:cubicBezTo>
                  <a:cubicBezTo>
                    <a:pt x="36" y="73"/>
                    <a:pt x="36" y="73"/>
                    <a:pt x="37" y="73"/>
                  </a:cubicBezTo>
                  <a:cubicBezTo>
                    <a:pt x="38" y="73"/>
                    <a:pt x="40" y="74"/>
                    <a:pt x="44" y="81"/>
                  </a:cubicBezTo>
                  <a:cubicBezTo>
                    <a:pt x="45" y="83"/>
                    <a:pt x="45" y="86"/>
                    <a:pt x="47" y="88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2" y="90"/>
                    <a:pt x="54" y="90"/>
                  </a:cubicBezTo>
                  <a:cubicBezTo>
                    <a:pt x="54" y="84"/>
                    <a:pt x="54" y="78"/>
                    <a:pt x="53" y="72"/>
                  </a:cubicBezTo>
                  <a:cubicBezTo>
                    <a:pt x="47" y="71"/>
                    <a:pt x="41" y="70"/>
                    <a:pt x="35" y="69"/>
                  </a:cubicBezTo>
                  <a:moveTo>
                    <a:pt x="56" y="67"/>
                  </a:moveTo>
                  <a:cubicBezTo>
                    <a:pt x="56" y="68"/>
                    <a:pt x="56" y="69"/>
                    <a:pt x="56" y="69"/>
                  </a:cubicBezTo>
                  <a:cubicBezTo>
                    <a:pt x="56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7"/>
                  </a:cubicBezTo>
                  <a:moveTo>
                    <a:pt x="55" y="45"/>
                  </a:moveTo>
                  <a:cubicBezTo>
                    <a:pt x="55" y="47"/>
                    <a:pt x="55" y="49"/>
                    <a:pt x="55" y="51"/>
                  </a:cubicBezTo>
                  <a:cubicBezTo>
                    <a:pt x="55" y="55"/>
                    <a:pt x="55" y="59"/>
                    <a:pt x="55" y="63"/>
                  </a:cubicBezTo>
                  <a:cubicBezTo>
                    <a:pt x="59" y="61"/>
                    <a:pt x="62" y="57"/>
                    <a:pt x="62" y="52"/>
                  </a:cubicBezTo>
                  <a:cubicBezTo>
                    <a:pt x="61" y="50"/>
                    <a:pt x="61" y="48"/>
                    <a:pt x="60" y="46"/>
                  </a:cubicBezTo>
                  <a:cubicBezTo>
                    <a:pt x="58" y="46"/>
                    <a:pt x="56" y="46"/>
                    <a:pt x="55" y="45"/>
                  </a:cubicBezTo>
                  <a:moveTo>
                    <a:pt x="32" y="42"/>
                  </a:moveTo>
                  <a:cubicBezTo>
                    <a:pt x="32" y="46"/>
                    <a:pt x="33" y="50"/>
                    <a:pt x="33" y="54"/>
                  </a:cubicBezTo>
                  <a:cubicBezTo>
                    <a:pt x="33" y="55"/>
                    <a:pt x="33" y="57"/>
                    <a:pt x="34" y="58"/>
                  </a:cubicBezTo>
                  <a:cubicBezTo>
                    <a:pt x="35" y="59"/>
                    <a:pt x="35" y="61"/>
                    <a:pt x="35" y="63"/>
                  </a:cubicBezTo>
                  <a:cubicBezTo>
                    <a:pt x="35" y="64"/>
                    <a:pt x="35" y="66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1" y="68"/>
                    <a:pt x="47" y="69"/>
                    <a:pt x="53" y="69"/>
                  </a:cubicBezTo>
                  <a:cubicBezTo>
                    <a:pt x="53" y="63"/>
                    <a:pt x="53" y="58"/>
                    <a:pt x="53" y="52"/>
                  </a:cubicBezTo>
                  <a:cubicBezTo>
                    <a:pt x="53" y="50"/>
                    <a:pt x="53" y="47"/>
                    <a:pt x="53" y="45"/>
                  </a:cubicBezTo>
                  <a:cubicBezTo>
                    <a:pt x="47" y="44"/>
                    <a:pt x="42" y="44"/>
                    <a:pt x="36" y="43"/>
                  </a:cubicBezTo>
                  <a:cubicBezTo>
                    <a:pt x="35" y="43"/>
                    <a:pt x="34" y="43"/>
                    <a:pt x="32" y="42"/>
                  </a:cubicBezTo>
                  <a:moveTo>
                    <a:pt x="55" y="41"/>
                  </a:moveTo>
                  <a:cubicBezTo>
                    <a:pt x="55" y="42"/>
                    <a:pt x="55" y="43"/>
                    <a:pt x="55" y="43"/>
                  </a:cubicBezTo>
                  <a:cubicBezTo>
                    <a:pt x="56" y="44"/>
                    <a:pt x="57" y="44"/>
                    <a:pt x="58" y="44"/>
                  </a:cubicBezTo>
                  <a:cubicBezTo>
                    <a:pt x="57" y="43"/>
                    <a:pt x="56" y="42"/>
                    <a:pt x="55" y="41"/>
                  </a:cubicBezTo>
                  <a:moveTo>
                    <a:pt x="13" y="40"/>
                  </a:moveTo>
                  <a:cubicBezTo>
                    <a:pt x="13" y="43"/>
                    <a:pt x="14" y="46"/>
                    <a:pt x="14" y="49"/>
                  </a:cubicBezTo>
                  <a:cubicBezTo>
                    <a:pt x="17" y="49"/>
                    <a:pt x="19" y="50"/>
                    <a:pt x="21" y="52"/>
                  </a:cubicBezTo>
                  <a:cubicBezTo>
                    <a:pt x="22" y="52"/>
                    <a:pt x="23" y="51"/>
                    <a:pt x="24" y="51"/>
                  </a:cubicBezTo>
                  <a:cubicBezTo>
                    <a:pt x="27" y="51"/>
                    <a:pt x="30" y="53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1" y="51"/>
                    <a:pt x="31" y="47"/>
                    <a:pt x="30" y="42"/>
                  </a:cubicBezTo>
                  <a:cubicBezTo>
                    <a:pt x="25" y="42"/>
                    <a:pt x="19" y="41"/>
                    <a:pt x="13" y="40"/>
                  </a:cubicBezTo>
                  <a:moveTo>
                    <a:pt x="7" y="40"/>
                  </a:moveTo>
                  <a:cubicBezTo>
                    <a:pt x="8" y="43"/>
                    <a:pt x="10" y="46"/>
                    <a:pt x="12" y="49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12" y="46"/>
                    <a:pt x="12" y="43"/>
                    <a:pt x="11" y="40"/>
                  </a:cubicBezTo>
                  <a:cubicBezTo>
                    <a:pt x="10" y="40"/>
                    <a:pt x="9" y="40"/>
                    <a:pt x="7" y="40"/>
                  </a:cubicBezTo>
                  <a:moveTo>
                    <a:pt x="55" y="19"/>
                  </a:moveTo>
                  <a:cubicBezTo>
                    <a:pt x="50" y="19"/>
                    <a:pt x="46" y="19"/>
                    <a:pt x="42" y="19"/>
                  </a:cubicBezTo>
                  <a:cubicBezTo>
                    <a:pt x="38" y="19"/>
                    <a:pt x="35" y="19"/>
                    <a:pt x="31" y="19"/>
                  </a:cubicBezTo>
                  <a:cubicBezTo>
                    <a:pt x="31" y="26"/>
                    <a:pt x="31" y="33"/>
                    <a:pt x="32" y="40"/>
                  </a:cubicBezTo>
                  <a:cubicBezTo>
                    <a:pt x="39" y="41"/>
                    <a:pt x="46" y="42"/>
                    <a:pt x="53" y="43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0" y="37"/>
                    <a:pt x="46" y="35"/>
                    <a:pt x="44" y="32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3" y="29"/>
                    <a:pt x="43" y="29"/>
                    <a:pt x="44" y="29"/>
                  </a:cubicBezTo>
                  <a:cubicBezTo>
                    <a:pt x="45" y="29"/>
                    <a:pt x="46" y="30"/>
                    <a:pt x="47" y="30"/>
                  </a:cubicBezTo>
                  <a:cubicBezTo>
                    <a:pt x="47" y="30"/>
                    <a:pt x="47" y="30"/>
                    <a:pt x="48" y="30"/>
                  </a:cubicBezTo>
                  <a:cubicBezTo>
                    <a:pt x="50" y="29"/>
                    <a:pt x="52" y="29"/>
                    <a:pt x="54" y="27"/>
                  </a:cubicBezTo>
                  <a:cubicBezTo>
                    <a:pt x="54" y="25"/>
                    <a:pt x="54" y="22"/>
                    <a:pt x="54" y="19"/>
                  </a:cubicBezTo>
                  <a:cubicBezTo>
                    <a:pt x="54" y="19"/>
                    <a:pt x="54" y="19"/>
                    <a:pt x="55" y="19"/>
                  </a:cubicBezTo>
                  <a:moveTo>
                    <a:pt x="57" y="18"/>
                  </a:moveTo>
                  <a:cubicBezTo>
                    <a:pt x="57" y="18"/>
                    <a:pt x="56" y="18"/>
                    <a:pt x="56" y="18"/>
                  </a:cubicBezTo>
                  <a:cubicBezTo>
                    <a:pt x="56" y="21"/>
                    <a:pt x="56" y="23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7" y="22"/>
                    <a:pt x="58" y="20"/>
                    <a:pt x="57" y="18"/>
                  </a:cubicBezTo>
                  <a:moveTo>
                    <a:pt x="10" y="18"/>
                  </a:moveTo>
                  <a:cubicBezTo>
                    <a:pt x="11" y="25"/>
                    <a:pt x="12" y="32"/>
                    <a:pt x="13" y="39"/>
                  </a:cubicBezTo>
                  <a:cubicBezTo>
                    <a:pt x="19" y="39"/>
                    <a:pt x="24" y="39"/>
                    <a:pt x="30" y="40"/>
                  </a:cubicBezTo>
                  <a:cubicBezTo>
                    <a:pt x="30" y="33"/>
                    <a:pt x="29" y="26"/>
                    <a:pt x="29" y="19"/>
                  </a:cubicBezTo>
                  <a:cubicBezTo>
                    <a:pt x="23" y="18"/>
                    <a:pt x="16" y="18"/>
                    <a:pt x="10" y="18"/>
                  </a:cubicBezTo>
                  <a:moveTo>
                    <a:pt x="3" y="18"/>
                  </a:moveTo>
                  <a:cubicBezTo>
                    <a:pt x="0" y="22"/>
                    <a:pt x="2" y="28"/>
                    <a:pt x="5" y="35"/>
                  </a:cubicBezTo>
                  <a:cubicBezTo>
                    <a:pt x="5" y="35"/>
                    <a:pt x="6" y="36"/>
                    <a:pt x="6" y="36"/>
                  </a:cubicBezTo>
                  <a:cubicBezTo>
                    <a:pt x="6" y="37"/>
                    <a:pt x="6" y="38"/>
                    <a:pt x="7" y="39"/>
                  </a:cubicBezTo>
                  <a:cubicBezTo>
                    <a:pt x="8" y="39"/>
                    <a:pt x="10" y="39"/>
                    <a:pt x="11" y="39"/>
                  </a:cubicBezTo>
                  <a:cubicBezTo>
                    <a:pt x="10" y="32"/>
                    <a:pt x="9" y="25"/>
                    <a:pt x="8" y="18"/>
                  </a:cubicBezTo>
                  <a:cubicBezTo>
                    <a:pt x="6" y="18"/>
                    <a:pt x="5" y="18"/>
                    <a:pt x="3" y="18"/>
                  </a:cubicBezTo>
                  <a:moveTo>
                    <a:pt x="8" y="14"/>
                  </a:moveTo>
                  <a:cubicBezTo>
                    <a:pt x="8" y="14"/>
                    <a:pt x="7" y="14"/>
                    <a:pt x="7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5" y="18"/>
                    <a:pt x="6" y="18"/>
                    <a:pt x="8" y="18"/>
                  </a:cubicBezTo>
                  <a:cubicBezTo>
                    <a:pt x="8" y="16"/>
                    <a:pt x="8" y="15"/>
                    <a:pt x="8" y="14"/>
                  </a:cubicBezTo>
                  <a:moveTo>
                    <a:pt x="29" y="1"/>
                  </a:moveTo>
                  <a:cubicBezTo>
                    <a:pt x="27" y="2"/>
                    <a:pt x="25" y="2"/>
                    <a:pt x="23" y="3"/>
                  </a:cubicBezTo>
                  <a:cubicBezTo>
                    <a:pt x="18" y="6"/>
                    <a:pt x="14" y="10"/>
                    <a:pt x="10" y="13"/>
                  </a:cubicBezTo>
                  <a:cubicBezTo>
                    <a:pt x="10" y="14"/>
                    <a:pt x="10" y="16"/>
                    <a:pt x="10" y="18"/>
                  </a:cubicBezTo>
                  <a:cubicBezTo>
                    <a:pt x="16" y="17"/>
                    <a:pt x="23" y="17"/>
                    <a:pt x="29" y="17"/>
                  </a:cubicBezTo>
                  <a:cubicBezTo>
                    <a:pt x="29" y="12"/>
                    <a:pt x="29" y="6"/>
                    <a:pt x="29" y="1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0"/>
                    <a:pt x="31" y="1"/>
                  </a:cubicBezTo>
                  <a:cubicBezTo>
                    <a:pt x="31" y="6"/>
                    <a:pt x="31" y="11"/>
                    <a:pt x="31" y="17"/>
                  </a:cubicBezTo>
                  <a:cubicBezTo>
                    <a:pt x="37" y="16"/>
                    <a:pt x="44" y="16"/>
                    <a:pt x="50" y="16"/>
                  </a:cubicBezTo>
                  <a:cubicBezTo>
                    <a:pt x="51" y="16"/>
                    <a:pt x="53" y="16"/>
                    <a:pt x="55" y="16"/>
                  </a:cubicBezTo>
                  <a:cubicBezTo>
                    <a:pt x="55" y="16"/>
                    <a:pt x="55" y="16"/>
                    <a:pt x="55" y="15"/>
                  </a:cubicBezTo>
                  <a:cubicBezTo>
                    <a:pt x="51" y="12"/>
                    <a:pt x="46" y="10"/>
                    <a:pt x="46" y="5"/>
                  </a:cubicBezTo>
                  <a:cubicBezTo>
                    <a:pt x="46" y="3"/>
                    <a:pt x="44" y="0"/>
                    <a:pt x="41" y="0"/>
                  </a:cubicBezTo>
                </a:path>
              </a:pathLst>
            </a:custGeom>
            <a:solidFill>
              <a:srgbClr val="F6E8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5" name="išḷïdé">
              <a:extLst>
                <a:ext uri="{FF2B5EF4-FFF2-40B4-BE49-F238E27FC236}">
                  <a16:creationId xmlns:a16="http://schemas.microsoft.com/office/drawing/2014/main" id="{58511815-3725-4164-BC6E-4CBD3EB2E562}"/>
                </a:ext>
              </a:extLst>
            </p:cNvPr>
            <p:cNvSpPr/>
            <p:nvPr/>
          </p:nvSpPr>
          <p:spPr bwMode="auto">
            <a:xfrm>
              <a:off x="5441951" y="1657351"/>
              <a:ext cx="12700" cy="104775"/>
            </a:xfrm>
            <a:custGeom>
              <a:avLst/>
              <a:gdLst>
                <a:gd name="T0" fmla="*/ 0 w 4"/>
                <a:gd name="T1" fmla="*/ 0 h 32"/>
                <a:gd name="T2" fmla="*/ 2 w 4"/>
                <a:gd name="T3" fmla="*/ 32 h 32"/>
                <a:gd name="T4" fmla="*/ 4 w 4"/>
                <a:gd name="T5" fmla="*/ 31 h 32"/>
                <a:gd name="T6" fmla="*/ 1 w 4"/>
                <a:gd name="T7" fmla="*/ 0 h 32"/>
                <a:gd name="T8" fmla="*/ 0 w 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2">
                  <a:moveTo>
                    <a:pt x="0" y="0"/>
                  </a:moveTo>
                  <a:cubicBezTo>
                    <a:pt x="0" y="10"/>
                    <a:pt x="1" y="21"/>
                    <a:pt x="2" y="32"/>
                  </a:cubicBezTo>
                  <a:cubicBezTo>
                    <a:pt x="3" y="31"/>
                    <a:pt x="3" y="31"/>
                    <a:pt x="4" y="31"/>
                  </a:cubicBezTo>
                  <a:cubicBezTo>
                    <a:pt x="3" y="20"/>
                    <a:pt x="2" y="1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E0D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6" name="íṩḻîḑè">
              <a:extLst>
                <a:ext uri="{FF2B5EF4-FFF2-40B4-BE49-F238E27FC236}">
                  <a16:creationId xmlns:a16="http://schemas.microsoft.com/office/drawing/2014/main" id="{77647735-037F-4AAF-BC87-57EBF673AEE9}"/>
                </a:ext>
              </a:extLst>
            </p:cNvPr>
            <p:cNvSpPr/>
            <p:nvPr/>
          </p:nvSpPr>
          <p:spPr bwMode="auto">
            <a:xfrm>
              <a:off x="5441951" y="1646238"/>
              <a:ext cx="3175" cy="1111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1 h 3"/>
                <a:gd name="T4" fmla="*/ 0 w 1"/>
                <a:gd name="T5" fmla="*/ 3 h 3"/>
                <a:gd name="T6" fmla="*/ 1 w 1"/>
                <a:gd name="T7" fmla="*/ 3 h 3"/>
                <a:gd name="T8" fmla="*/ 1 w 1"/>
                <a:gd name="T9" fmla="*/ 1 h 3"/>
                <a:gd name="T10" fmla="*/ 1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8D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7" name="ïSļíďe">
              <a:extLst>
                <a:ext uri="{FF2B5EF4-FFF2-40B4-BE49-F238E27FC236}">
                  <a16:creationId xmlns:a16="http://schemas.microsoft.com/office/drawing/2014/main" id="{96F888C8-3AEF-472C-A065-703A4BFE2E18}"/>
                </a:ext>
              </a:extLst>
            </p:cNvPr>
            <p:cNvSpPr/>
            <p:nvPr/>
          </p:nvSpPr>
          <p:spPr bwMode="auto">
            <a:xfrm>
              <a:off x="5448301" y="1758951"/>
              <a:ext cx="19050" cy="119063"/>
            </a:xfrm>
            <a:custGeom>
              <a:avLst/>
              <a:gdLst>
                <a:gd name="T0" fmla="*/ 3 w 6"/>
                <a:gd name="T1" fmla="*/ 27 h 36"/>
                <a:gd name="T2" fmla="*/ 5 w 6"/>
                <a:gd name="T3" fmla="*/ 36 h 36"/>
                <a:gd name="T4" fmla="*/ 6 w 6"/>
                <a:gd name="T5" fmla="*/ 36 h 36"/>
                <a:gd name="T6" fmla="*/ 6 w 6"/>
                <a:gd name="T7" fmla="*/ 36 h 36"/>
                <a:gd name="T8" fmla="*/ 5 w 6"/>
                <a:gd name="T9" fmla="*/ 27 h 36"/>
                <a:gd name="T10" fmla="*/ 3 w 6"/>
                <a:gd name="T11" fmla="*/ 27 h 36"/>
                <a:gd name="T12" fmla="*/ 0 w 6"/>
                <a:gd name="T13" fmla="*/ 5 h 36"/>
                <a:gd name="T14" fmla="*/ 3 w 6"/>
                <a:gd name="T15" fmla="*/ 26 h 36"/>
                <a:gd name="T16" fmla="*/ 5 w 6"/>
                <a:gd name="T17" fmla="*/ 26 h 36"/>
                <a:gd name="T18" fmla="*/ 2 w 6"/>
                <a:gd name="T19" fmla="*/ 5 h 36"/>
                <a:gd name="T20" fmla="*/ 0 w 6"/>
                <a:gd name="T21" fmla="*/ 5 h 36"/>
                <a:gd name="T22" fmla="*/ 2 w 6"/>
                <a:gd name="T23" fmla="*/ 0 h 36"/>
                <a:gd name="T24" fmla="*/ 0 w 6"/>
                <a:gd name="T25" fmla="*/ 1 h 36"/>
                <a:gd name="T26" fmla="*/ 0 w 6"/>
                <a:gd name="T27" fmla="*/ 5 h 36"/>
                <a:gd name="T28" fmla="*/ 2 w 6"/>
                <a:gd name="T29" fmla="*/ 5 h 36"/>
                <a:gd name="T30" fmla="*/ 2 w 6"/>
                <a:gd name="T3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36">
                  <a:moveTo>
                    <a:pt x="3" y="27"/>
                  </a:moveTo>
                  <a:cubicBezTo>
                    <a:pt x="4" y="30"/>
                    <a:pt x="4" y="33"/>
                    <a:pt x="5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3"/>
                    <a:pt x="5" y="30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moveTo>
                    <a:pt x="0" y="5"/>
                  </a:moveTo>
                  <a:cubicBezTo>
                    <a:pt x="1" y="12"/>
                    <a:pt x="2" y="19"/>
                    <a:pt x="3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4" y="19"/>
                    <a:pt x="3" y="12"/>
                    <a:pt x="2" y="5"/>
                  </a:cubicBezTo>
                  <a:cubicBezTo>
                    <a:pt x="2" y="5"/>
                    <a:pt x="1" y="5"/>
                    <a:pt x="0" y="5"/>
                  </a:cubicBezTo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3"/>
                    <a:pt x="2" y="1"/>
                    <a:pt x="2" y="0"/>
                  </a:cubicBezTo>
                </a:path>
              </a:pathLst>
            </a:custGeom>
            <a:solidFill>
              <a:srgbClr val="DB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" name="ïş1ïḍé">
              <a:extLst>
                <a:ext uri="{FF2B5EF4-FFF2-40B4-BE49-F238E27FC236}">
                  <a16:creationId xmlns:a16="http://schemas.microsoft.com/office/drawing/2014/main" id="{5E49635A-C263-4068-9EF8-7D1FB2262546}"/>
                </a:ext>
              </a:extLst>
            </p:cNvPr>
            <p:cNvSpPr/>
            <p:nvPr/>
          </p:nvSpPr>
          <p:spPr bwMode="auto">
            <a:xfrm>
              <a:off x="5518151" y="1660526"/>
              <a:ext cx="6350" cy="58738"/>
            </a:xfrm>
            <a:custGeom>
              <a:avLst/>
              <a:gdLst>
                <a:gd name="T0" fmla="*/ 1 w 2"/>
                <a:gd name="T1" fmla="*/ 0 h 18"/>
                <a:gd name="T2" fmla="*/ 0 w 2"/>
                <a:gd name="T3" fmla="*/ 18 h 18"/>
                <a:gd name="T4" fmla="*/ 2 w 2"/>
                <a:gd name="T5" fmla="*/ 18 h 18"/>
                <a:gd name="T6" fmla="*/ 2 w 2"/>
                <a:gd name="T7" fmla="*/ 0 h 18"/>
                <a:gd name="T8" fmla="*/ 1 w 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8">
                  <a:moveTo>
                    <a:pt x="1" y="0"/>
                  </a:moveTo>
                  <a:cubicBezTo>
                    <a:pt x="1" y="6"/>
                    <a:pt x="0" y="12"/>
                    <a:pt x="0" y="18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2" y="12"/>
                    <a:pt x="2" y="6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E0D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" name="íšlíďe">
              <a:extLst>
                <a:ext uri="{FF2B5EF4-FFF2-40B4-BE49-F238E27FC236}">
                  <a16:creationId xmlns:a16="http://schemas.microsoft.com/office/drawing/2014/main" id="{5F849DAF-0527-414A-81FB-04AEA3E9860F}"/>
                </a:ext>
              </a:extLst>
            </p:cNvPr>
            <p:cNvSpPr/>
            <p:nvPr/>
          </p:nvSpPr>
          <p:spPr bwMode="auto">
            <a:xfrm>
              <a:off x="5521326" y="166052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8D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" name="ïşḷiḓè">
              <a:extLst>
                <a:ext uri="{FF2B5EF4-FFF2-40B4-BE49-F238E27FC236}">
                  <a16:creationId xmlns:a16="http://schemas.microsoft.com/office/drawing/2014/main" id="{B32AB9AB-E8A1-4954-9434-39542AE70586}"/>
                </a:ext>
              </a:extLst>
            </p:cNvPr>
            <p:cNvSpPr/>
            <p:nvPr/>
          </p:nvSpPr>
          <p:spPr bwMode="auto">
            <a:xfrm>
              <a:off x="5518151" y="1719263"/>
              <a:ext cx="15875" cy="187325"/>
            </a:xfrm>
            <a:custGeom>
              <a:avLst/>
              <a:gdLst>
                <a:gd name="T0" fmla="*/ 1 w 5"/>
                <a:gd name="T1" fmla="*/ 41 h 57"/>
                <a:gd name="T2" fmla="*/ 3 w 5"/>
                <a:gd name="T3" fmla="*/ 55 h 57"/>
                <a:gd name="T4" fmla="*/ 3 w 5"/>
                <a:gd name="T5" fmla="*/ 55 h 57"/>
                <a:gd name="T6" fmla="*/ 5 w 5"/>
                <a:gd name="T7" fmla="*/ 57 h 57"/>
                <a:gd name="T8" fmla="*/ 4 w 5"/>
                <a:gd name="T9" fmla="*/ 53 h 57"/>
                <a:gd name="T10" fmla="*/ 3 w 5"/>
                <a:gd name="T11" fmla="*/ 41 h 57"/>
                <a:gd name="T12" fmla="*/ 1 w 5"/>
                <a:gd name="T13" fmla="*/ 41 h 57"/>
                <a:gd name="T14" fmla="*/ 0 w 5"/>
                <a:gd name="T15" fmla="*/ 18 h 57"/>
                <a:gd name="T16" fmla="*/ 1 w 5"/>
                <a:gd name="T17" fmla="*/ 39 h 57"/>
                <a:gd name="T18" fmla="*/ 3 w 5"/>
                <a:gd name="T19" fmla="*/ 39 h 57"/>
                <a:gd name="T20" fmla="*/ 2 w 5"/>
                <a:gd name="T21" fmla="*/ 18 h 57"/>
                <a:gd name="T22" fmla="*/ 0 w 5"/>
                <a:gd name="T23" fmla="*/ 18 h 57"/>
                <a:gd name="T24" fmla="*/ 2 w 5"/>
                <a:gd name="T25" fmla="*/ 0 h 57"/>
                <a:gd name="T26" fmla="*/ 0 w 5"/>
                <a:gd name="T27" fmla="*/ 0 h 57"/>
                <a:gd name="T28" fmla="*/ 0 w 5"/>
                <a:gd name="T29" fmla="*/ 16 h 57"/>
                <a:gd name="T30" fmla="*/ 2 w 5"/>
                <a:gd name="T31" fmla="*/ 16 h 57"/>
                <a:gd name="T32" fmla="*/ 2 w 5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7">
                  <a:moveTo>
                    <a:pt x="1" y="41"/>
                  </a:moveTo>
                  <a:cubicBezTo>
                    <a:pt x="2" y="46"/>
                    <a:pt x="2" y="50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6"/>
                    <a:pt x="4" y="56"/>
                    <a:pt x="5" y="57"/>
                  </a:cubicBezTo>
                  <a:cubicBezTo>
                    <a:pt x="4" y="56"/>
                    <a:pt x="4" y="54"/>
                    <a:pt x="4" y="53"/>
                  </a:cubicBezTo>
                  <a:cubicBezTo>
                    <a:pt x="4" y="49"/>
                    <a:pt x="3" y="45"/>
                    <a:pt x="3" y="41"/>
                  </a:cubicBezTo>
                  <a:cubicBezTo>
                    <a:pt x="3" y="41"/>
                    <a:pt x="2" y="41"/>
                    <a:pt x="1" y="41"/>
                  </a:cubicBezTo>
                  <a:moveTo>
                    <a:pt x="0" y="18"/>
                  </a:moveTo>
                  <a:cubicBezTo>
                    <a:pt x="0" y="25"/>
                    <a:pt x="1" y="32"/>
                    <a:pt x="1" y="39"/>
                  </a:cubicBezTo>
                  <a:cubicBezTo>
                    <a:pt x="2" y="39"/>
                    <a:pt x="2" y="39"/>
                    <a:pt x="3" y="39"/>
                  </a:cubicBezTo>
                  <a:cubicBezTo>
                    <a:pt x="2" y="32"/>
                    <a:pt x="2" y="25"/>
                    <a:pt x="2" y="18"/>
                  </a:cubicBezTo>
                  <a:cubicBezTo>
                    <a:pt x="1" y="18"/>
                    <a:pt x="1" y="18"/>
                    <a:pt x="0" y="18"/>
                  </a:cubicBezTo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0" y="16"/>
                    <a:pt x="1" y="16"/>
                    <a:pt x="2" y="16"/>
                  </a:cubicBezTo>
                  <a:cubicBezTo>
                    <a:pt x="2" y="10"/>
                    <a:pt x="2" y="5"/>
                    <a:pt x="2" y="0"/>
                  </a:cubicBezTo>
                </a:path>
              </a:pathLst>
            </a:custGeom>
            <a:solidFill>
              <a:srgbClr val="DB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1" name="íSḷíḍè">
              <a:extLst>
                <a:ext uri="{FF2B5EF4-FFF2-40B4-BE49-F238E27FC236}">
                  <a16:creationId xmlns:a16="http://schemas.microsoft.com/office/drawing/2014/main" id="{48A5416A-5500-476F-8662-BBF2423B929B}"/>
                </a:ext>
              </a:extLst>
            </p:cNvPr>
            <p:cNvSpPr/>
            <p:nvPr/>
          </p:nvSpPr>
          <p:spPr bwMode="auto">
            <a:xfrm>
              <a:off x="5537201" y="1957388"/>
              <a:ext cx="6350" cy="38100"/>
            </a:xfrm>
            <a:custGeom>
              <a:avLst/>
              <a:gdLst>
                <a:gd name="T0" fmla="*/ 0 w 2"/>
                <a:gd name="T1" fmla="*/ 0 h 12"/>
                <a:gd name="T2" fmla="*/ 0 w 2"/>
                <a:gd name="T3" fmla="*/ 0 h 12"/>
                <a:gd name="T4" fmla="*/ 2 w 2"/>
                <a:gd name="T5" fmla="*/ 12 h 12"/>
                <a:gd name="T6" fmla="*/ 0 w 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1" y="8"/>
                    <a:pt x="2" y="12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E0D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2" name="iṡļidè">
              <a:extLst>
                <a:ext uri="{FF2B5EF4-FFF2-40B4-BE49-F238E27FC236}">
                  <a16:creationId xmlns:a16="http://schemas.microsoft.com/office/drawing/2014/main" id="{7F648085-FA47-4420-9064-1B38EE02884E}"/>
                </a:ext>
              </a:extLst>
            </p:cNvPr>
            <p:cNvSpPr/>
            <p:nvPr/>
          </p:nvSpPr>
          <p:spPr bwMode="auto">
            <a:xfrm>
              <a:off x="5537201" y="1943101"/>
              <a:ext cx="0" cy="14288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  <a:gd name="T4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B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3" name="iSľiḋè">
              <a:extLst>
                <a:ext uri="{FF2B5EF4-FFF2-40B4-BE49-F238E27FC236}">
                  <a16:creationId xmlns:a16="http://schemas.microsoft.com/office/drawing/2014/main" id="{82ED3540-C941-466D-8C8C-5BCBDC09C2C5}"/>
                </a:ext>
              </a:extLst>
            </p:cNvPr>
            <p:cNvSpPr/>
            <p:nvPr/>
          </p:nvSpPr>
          <p:spPr bwMode="auto">
            <a:xfrm>
              <a:off x="5603876" y="1666876"/>
              <a:ext cx="6350" cy="101600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0 h 31"/>
                <a:gd name="T4" fmla="*/ 1 w 2"/>
                <a:gd name="T5" fmla="*/ 31 h 31"/>
                <a:gd name="T6" fmla="*/ 1 w 2"/>
                <a:gd name="T7" fmla="*/ 31 h 31"/>
                <a:gd name="T8" fmla="*/ 1 w 2"/>
                <a:gd name="T9" fmla="*/ 0 h 31"/>
                <a:gd name="T10" fmla="*/ 0 w 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cubicBezTo>
                    <a:pt x="0" y="10"/>
                    <a:pt x="0" y="2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2" y="21"/>
                    <a:pt x="1" y="1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0D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4" name="íśļíḑè">
              <a:extLst>
                <a:ext uri="{FF2B5EF4-FFF2-40B4-BE49-F238E27FC236}">
                  <a16:creationId xmlns:a16="http://schemas.microsoft.com/office/drawing/2014/main" id="{6582BE93-BE0D-499B-BD03-31AE73A4D1B6}"/>
                </a:ext>
              </a:extLst>
            </p:cNvPr>
            <p:cNvSpPr/>
            <p:nvPr/>
          </p:nvSpPr>
          <p:spPr bwMode="auto">
            <a:xfrm>
              <a:off x="5603876" y="1657351"/>
              <a:ext cx="3175" cy="9525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1 h 3"/>
                <a:gd name="T4" fmla="*/ 0 w 1"/>
                <a:gd name="T5" fmla="*/ 3 h 3"/>
                <a:gd name="T6" fmla="*/ 1 w 1"/>
                <a:gd name="T7" fmla="*/ 3 h 3"/>
                <a:gd name="T8" fmla="*/ 1 w 1"/>
                <a:gd name="T9" fmla="*/ 1 h 3"/>
                <a:gd name="T10" fmla="*/ 1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8D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5" name="íşļîḓé">
              <a:extLst>
                <a:ext uri="{FF2B5EF4-FFF2-40B4-BE49-F238E27FC236}">
                  <a16:creationId xmlns:a16="http://schemas.microsoft.com/office/drawing/2014/main" id="{C5C38808-FA88-47C7-B8F3-2EEC69337346}"/>
                </a:ext>
              </a:extLst>
            </p:cNvPr>
            <p:cNvSpPr/>
            <p:nvPr/>
          </p:nvSpPr>
          <p:spPr bwMode="auto">
            <a:xfrm>
              <a:off x="5595938" y="1798638"/>
              <a:ext cx="17463" cy="276225"/>
            </a:xfrm>
            <a:custGeom>
              <a:avLst/>
              <a:gdLst>
                <a:gd name="T0" fmla="*/ 1 w 5"/>
                <a:gd name="T1" fmla="*/ 67 h 84"/>
                <a:gd name="T2" fmla="*/ 2 w 5"/>
                <a:gd name="T3" fmla="*/ 81 h 84"/>
                <a:gd name="T4" fmla="*/ 5 w 5"/>
                <a:gd name="T5" fmla="*/ 84 h 84"/>
                <a:gd name="T6" fmla="*/ 4 w 5"/>
                <a:gd name="T7" fmla="*/ 68 h 84"/>
                <a:gd name="T8" fmla="*/ 1 w 5"/>
                <a:gd name="T9" fmla="*/ 67 h 84"/>
                <a:gd name="T10" fmla="*/ 2 w 5"/>
                <a:gd name="T11" fmla="*/ 38 h 84"/>
                <a:gd name="T12" fmla="*/ 1 w 5"/>
                <a:gd name="T13" fmla="*/ 39 h 84"/>
                <a:gd name="T14" fmla="*/ 3 w 5"/>
                <a:gd name="T15" fmla="*/ 42 h 84"/>
                <a:gd name="T16" fmla="*/ 2 w 5"/>
                <a:gd name="T17" fmla="*/ 38 h 84"/>
                <a:gd name="T18" fmla="*/ 3 w 5"/>
                <a:gd name="T19" fmla="*/ 0 h 84"/>
                <a:gd name="T20" fmla="*/ 1 w 5"/>
                <a:gd name="T21" fmla="*/ 2 h 84"/>
                <a:gd name="T22" fmla="*/ 0 w 5"/>
                <a:gd name="T23" fmla="*/ 15 h 84"/>
                <a:gd name="T24" fmla="*/ 2 w 5"/>
                <a:gd name="T25" fmla="*/ 16 h 84"/>
                <a:gd name="T26" fmla="*/ 3 w 5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84">
                  <a:moveTo>
                    <a:pt x="1" y="67"/>
                  </a:moveTo>
                  <a:cubicBezTo>
                    <a:pt x="1" y="72"/>
                    <a:pt x="2" y="76"/>
                    <a:pt x="2" y="81"/>
                  </a:cubicBezTo>
                  <a:cubicBezTo>
                    <a:pt x="3" y="82"/>
                    <a:pt x="4" y="83"/>
                    <a:pt x="5" y="84"/>
                  </a:cubicBezTo>
                  <a:cubicBezTo>
                    <a:pt x="5" y="79"/>
                    <a:pt x="5" y="73"/>
                    <a:pt x="4" y="68"/>
                  </a:cubicBezTo>
                  <a:cubicBezTo>
                    <a:pt x="3" y="68"/>
                    <a:pt x="2" y="68"/>
                    <a:pt x="1" y="67"/>
                  </a:cubicBezTo>
                  <a:moveTo>
                    <a:pt x="2" y="38"/>
                  </a:moveTo>
                  <a:cubicBezTo>
                    <a:pt x="2" y="38"/>
                    <a:pt x="1" y="38"/>
                    <a:pt x="1" y="39"/>
                  </a:cubicBezTo>
                  <a:cubicBezTo>
                    <a:pt x="2" y="40"/>
                    <a:pt x="2" y="41"/>
                    <a:pt x="3" y="42"/>
                  </a:cubicBezTo>
                  <a:cubicBezTo>
                    <a:pt x="3" y="40"/>
                    <a:pt x="3" y="39"/>
                    <a:pt x="2" y="38"/>
                  </a:cubicBezTo>
                  <a:moveTo>
                    <a:pt x="3" y="0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7"/>
                    <a:pt x="0" y="11"/>
                    <a:pt x="0" y="15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1"/>
                    <a:pt x="2" y="6"/>
                    <a:pt x="3" y="0"/>
                  </a:cubicBezTo>
                </a:path>
              </a:pathLst>
            </a:custGeom>
            <a:solidFill>
              <a:srgbClr val="E0D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6" name="îṣlíďê">
              <a:extLst>
                <a:ext uri="{FF2B5EF4-FFF2-40B4-BE49-F238E27FC236}">
                  <a16:creationId xmlns:a16="http://schemas.microsoft.com/office/drawing/2014/main" id="{3A9D5CCC-A38B-466F-B70A-5A8D655A7A4A}"/>
                </a:ext>
              </a:extLst>
            </p:cNvPr>
            <p:cNvSpPr/>
            <p:nvPr/>
          </p:nvSpPr>
          <p:spPr bwMode="auto">
            <a:xfrm>
              <a:off x="5595938" y="1765301"/>
              <a:ext cx="14288" cy="247650"/>
            </a:xfrm>
            <a:custGeom>
              <a:avLst/>
              <a:gdLst>
                <a:gd name="T0" fmla="*/ 0 w 4"/>
                <a:gd name="T1" fmla="*/ 57 h 75"/>
                <a:gd name="T2" fmla="*/ 1 w 4"/>
                <a:gd name="T3" fmla="*/ 75 h 75"/>
                <a:gd name="T4" fmla="*/ 4 w 4"/>
                <a:gd name="T5" fmla="*/ 75 h 75"/>
                <a:gd name="T6" fmla="*/ 3 w 4"/>
                <a:gd name="T7" fmla="*/ 57 h 75"/>
                <a:gd name="T8" fmla="*/ 0 w 4"/>
                <a:gd name="T9" fmla="*/ 57 h 75"/>
                <a:gd name="T10" fmla="*/ 0 w 4"/>
                <a:gd name="T11" fmla="*/ 30 h 75"/>
                <a:gd name="T12" fmla="*/ 0 w 4"/>
                <a:gd name="T13" fmla="*/ 37 h 75"/>
                <a:gd name="T14" fmla="*/ 0 w 4"/>
                <a:gd name="T15" fmla="*/ 54 h 75"/>
                <a:gd name="T16" fmla="*/ 3 w 4"/>
                <a:gd name="T17" fmla="*/ 54 h 75"/>
                <a:gd name="T18" fmla="*/ 3 w 4"/>
                <a:gd name="T19" fmla="*/ 52 h 75"/>
                <a:gd name="T20" fmla="*/ 1 w 4"/>
                <a:gd name="T21" fmla="*/ 49 h 75"/>
                <a:gd name="T22" fmla="*/ 2 w 4"/>
                <a:gd name="T23" fmla="*/ 48 h 75"/>
                <a:gd name="T24" fmla="*/ 2 w 4"/>
                <a:gd name="T25" fmla="*/ 36 h 75"/>
                <a:gd name="T26" fmla="*/ 2 w 4"/>
                <a:gd name="T27" fmla="*/ 30 h 75"/>
                <a:gd name="T28" fmla="*/ 0 w 4"/>
                <a:gd name="T29" fmla="*/ 30 h 75"/>
                <a:gd name="T30" fmla="*/ 0 w 4"/>
                <a:gd name="T31" fmla="*/ 25 h 75"/>
                <a:gd name="T32" fmla="*/ 0 w 4"/>
                <a:gd name="T33" fmla="*/ 28 h 75"/>
                <a:gd name="T34" fmla="*/ 2 w 4"/>
                <a:gd name="T35" fmla="*/ 28 h 75"/>
                <a:gd name="T36" fmla="*/ 2 w 4"/>
                <a:gd name="T37" fmla="*/ 26 h 75"/>
                <a:gd name="T38" fmla="*/ 0 w 4"/>
                <a:gd name="T39" fmla="*/ 25 h 75"/>
                <a:gd name="T40" fmla="*/ 3 w 4"/>
                <a:gd name="T41" fmla="*/ 3 h 75"/>
                <a:gd name="T42" fmla="*/ 2 w 4"/>
                <a:gd name="T43" fmla="*/ 4 h 75"/>
                <a:gd name="T44" fmla="*/ 1 w 4"/>
                <a:gd name="T45" fmla="*/ 4 h 75"/>
                <a:gd name="T46" fmla="*/ 1 w 4"/>
                <a:gd name="T47" fmla="*/ 12 h 75"/>
                <a:gd name="T48" fmla="*/ 3 w 4"/>
                <a:gd name="T49" fmla="*/ 10 h 75"/>
                <a:gd name="T50" fmla="*/ 3 w 4"/>
                <a:gd name="T51" fmla="*/ 3 h 75"/>
                <a:gd name="T52" fmla="*/ 2 w 4"/>
                <a:gd name="T53" fmla="*/ 0 h 75"/>
                <a:gd name="T54" fmla="*/ 2 w 4"/>
                <a:gd name="T55" fmla="*/ 1 h 75"/>
                <a:gd name="T56" fmla="*/ 3 w 4"/>
                <a:gd name="T57" fmla="*/ 1 h 75"/>
                <a:gd name="T58" fmla="*/ 2 w 4"/>
                <a:gd name="T5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" h="75">
                  <a:moveTo>
                    <a:pt x="0" y="57"/>
                  </a:moveTo>
                  <a:cubicBezTo>
                    <a:pt x="1" y="63"/>
                    <a:pt x="1" y="69"/>
                    <a:pt x="1" y="75"/>
                  </a:cubicBezTo>
                  <a:cubicBezTo>
                    <a:pt x="2" y="75"/>
                    <a:pt x="3" y="75"/>
                    <a:pt x="4" y="75"/>
                  </a:cubicBezTo>
                  <a:cubicBezTo>
                    <a:pt x="4" y="69"/>
                    <a:pt x="4" y="63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moveTo>
                    <a:pt x="0" y="30"/>
                  </a:moveTo>
                  <a:cubicBezTo>
                    <a:pt x="0" y="32"/>
                    <a:pt x="0" y="35"/>
                    <a:pt x="0" y="37"/>
                  </a:cubicBezTo>
                  <a:cubicBezTo>
                    <a:pt x="0" y="43"/>
                    <a:pt x="0" y="48"/>
                    <a:pt x="0" y="54"/>
                  </a:cubicBezTo>
                  <a:cubicBezTo>
                    <a:pt x="1" y="54"/>
                    <a:pt x="2" y="54"/>
                    <a:pt x="3" y="54"/>
                  </a:cubicBezTo>
                  <a:cubicBezTo>
                    <a:pt x="3" y="54"/>
                    <a:pt x="3" y="53"/>
                    <a:pt x="3" y="52"/>
                  </a:cubicBezTo>
                  <a:cubicBezTo>
                    <a:pt x="2" y="51"/>
                    <a:pt x="2" y="50"/>
                    <a:pt x="1" y="49"/>
                  </a:cubicBezTo>
                  <a:cubicBezTo>
                    <a:pt x="1" y="48"/>
                    <a:pt x="2" y="48"/>
                    <a:pt x="2" y="48"/>
                  </a:cubicBezTo>
                  <a:cubicBezTo>
                    <a:pt x="2" y="44"/>
                    <a:pt x="2" y="40"/>
                    <a:pt x="2" y="36"/>
                  </a:cubicBezTo>
                  <a:cubicBezTo>
                    <a:pt x="2" y="34"/>
                    <a:pt x="2" y="32"/>
                    <a:pt x="2" y="30"/>
                  </a:cubicBezTo>
                  <a:cubicBezTo>
                    <a:pt x="1" y="30"/>
                    <a:pt x="0" y="30"/>
                    <a:pt x="0" y="30"/>
                  </a:cubicBezTo>
                  <a:moveTo>
                    <a:pt x="0" y="25"/>
                  </a:moveTo>
                  <a:cubicBezTo>
                    <a:pt x="0" y="26"/>
                    <a:pt x="0" y="27"/>
                    <a:pt x="0" y="28"/>
                  </a:cubicBezTo>
                  <a:cubicBezTo>
                    <a:pt x="0" y="28"/>
                    <a:pt x="1" y="28"/>
                    <a:pt x="2" y="28"/>
                  </a:cubicBezTo>
                  <a:cubicBezTo>
                    <a:pt x="2" y="28"/>
                    <a:pt x="2" y="27"/>
                    <a:pt x="2" y="26"/>
                  </a:cubicBezTo>
                  <a:cubicBezTo>
                    <a:pt x="1" y="26"/>
                    <a:pt x="0" y="25"/>
                    <a:pt x="0" y="25"/>
                  </a:cubicBezTo>
                  <a:moveTo>
                    <a:pt x="3" y="3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7"/>
                    <a:pt x="1" y="10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8"/>
                    <a:pt x="3" y="6"/>
                    <a:pt x="3" y="3"/>
                  </a:cubicBezTo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solidFill>
              <a:srgbClr val="DB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7" name="íṩľîḓe">
              <a:extLst>
                <a:ext uri="{FF2B5EF4-FFF2-40B4-BE49-F238E27FC236}">
                  <a16:creationId xmlns:a16="http://schemas.microsoft.com/office/drawing/2014/main" id="{26F0DC02-5DD3-4748-B6DF-1EF2E9B7D42F}"/>
                </a:ext>
              </a:extLst>
            </p:cNvPr>
            <p:cNvSpPr/>
            <p:nvPr/>
          </p:nvSpPr>
          <p:spPr bwMode="auto">
            <a:xfrm>
              <a:off x="5387976" y="1857376"/>
              <a:ext cx="307975" cy="395288"/>
            </a:xfrm>
            <a:custGeom>
              <a:avLst/>
              <a:gdLst>
                <a:gd name="T0" fmla="*/ 88 w 93"/>
                <a:gd name="T1" fmla="*/ 104 h 120"/>
                <a:gd name="T2" fmla="*/ 82 w 93"/>
                <a:gd name="T3" fmla="*/ 93 h 120"/>
                <a:gd name="T4" fmla="*/ 73 w 93"/>
                <a:gd name="T5" fmla="*/ 72 h 120"/>
                <a:gd name="T6" fmla="*/ 55 w 93"/>
                <a:gd name="T7" fmla="*/ 52 h 120"/>
                <a:gd name="T8" fmla="*/ 45 w 93"/>
                <a:gd name="T9" fmla="*/ 25 h 120"/>
                <a:gd name="T10" fmla="*/ 45 w 93"/>
                <a:gd name="T11" fmla="*/ 20 h 120"/>
                <a:gd name="T12" fmla="*/ 42 w 93"/>
                <a:gd name="T13" fmla="*/ 13 h 120"/>
                <a:gd name="T14" fmla="*/ 31 w 93"/>
                <a:gd name="T15" fmla="*/ 9 h 120"/>
                <a:gd name="T16" fmla="*/ 19 w 93"/>
                <a:gd name="T17" fmla="*/ 8 h 120"/>
                <a:gd name="T18" fmla="*/ 4 w 93"/>
                <a:gd name="T19" fmla="*/ 10 h 120"/>
                <a:gd name="T20" fmla="*/ 14 w 93"/>
                <a:gd name="T21" fmla="*/ 64 h 120"/>
                <a:gd name="T22" fmla="*/ 62 w 93"/>
                <a:gd name="T23" fmla="*/ 116 h 120"/>
                <a:gd name="T24" fmla="*/ 70 w 93"/>
                <a:gd name="T25" fmla="*/ 117 h 120"/>
                <a:gd name="T26" fmla="*/ 75 w 93"/>
                <a:gd name="T27" fmla="*/ 117 h 120"/>
                <a:gd name="T28" fmla="*/ 88 w 93"/>
                <a:gd name="T29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20">
                  <a:moveTo>
                    <a:pt x="88" y="104"/>
                  </a:moveTo>
                  <a:cubicBezTo>
                    <a:pt x="86" y="100"/>
                    <a:pt x="84" y="97"/>
                    <a:pt x="82" y="93"/>
                  </a:cubicBezTo>
                  <a:cubicBezTo>
                    <a:pt x="81" y="86"/>
                    <a:pt x="78" y="79"/>
                    <a:pt x="73" y="72"/>
                  </a:cubicBezTo>
                  <a:cubicBezTo>
                    <a:pt x="67" y="65"/>
                    <a:pt x="61" y="59"/>
                    <a:pt x="55" y="52"/>
                  </a:cubicBezTo>
                  <a:cubicBezTo>
                    <a:pt x="45" y="43"/>
                    <a:pt x="45" y="36"/>
                    <a:pt x="45" y="25"/>
                  </a:cubicBezTo>
                  <a:cubicBezTo>
                    <a:pt x="45" y="23"/>
                    <a:pt x="45" y="21"/>
                    <a:pt x="45" y="20"/>
                  </a:cubicBezTo>
                  <a:cubicBezTo>
                    <a:pt x="45" y="17"/>
                    <a:pt x="44" y="14"/>
                    <a:pt x="42" y="13"/>
                  </a:cubicBezTo>
                  <a:cubicBezTo>
                    <a:pt x="39" y="9"/>
                    <a:pt x="34" y="7"/>
                    <a:pt x="31" y="9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17" y="0"/>
                    <a:pt x="4" y="2"/>
                    <a:pt x="4" y="10"/>
                  </a:cubicBezTo>
                  <a:cubicBezTo>
                    <a:pt x="4" y="29"/>
                    <a:pt x="0" y="50"/>
                    <a:pt x="14" y="64"/>
                  </a:cubicBezTo>
                  <a:cubicBezTo>
                    <a:pt x="31" y="81"/>
                    <a:pt x="49" y="96"/>
                    <a:pt x="62" y="116"/>
                  </a:cubicBezTo>
                  <a:cubicBezTo>
                    <a:pt x="64" y="119"/>
                    <a:pt x="67" y="119"/>
                    <a:pt x="70" y="117"/>
                  </a:cubicBezTo>
                  <a:cubicBezTo>
                    <a:pt x="72" y="118"/>
                    <a:pt x="74" y="118"/>
                    <a:pt x="75" y="117"/>
                  </a:cubicBezTo>
                  <a:cubicBezTo>
                    <a:pt x="83" y="120"/>
                    <a:pt x="93" y="113"/>
                    <a:pt x="88" y="104"/>
                  </a:cubicBezTo>
                </a:path>
              </a:pathLst>
            </a:custGeom>
            <a:solidFill>
              <a:srgbClr val="EDA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8" name="ï$ḷïḍê">
              <a:extLst>
                <a:ext uri="{FF2B5EF4-FFF2-40B4-BE49-F238E27FC236}">
                  <a16:creationId xmlns:a16="http://schemas.microsoft.com/office/drawing/2014/main" id="{8BBD1962-5E3A-4A45-98EF-68A8F96E425A}"/>
                </a:ext>
              </a:extLst>
            </p:cNvPr>
            <p:cNvSpPr/>
            <p:nvPr/>
          </p:nvSpPr>
          <p:spPr bwMode="auto">
            <a:xfrm>
              <a:off x="5427663" y="1768476"/>
              <a:ext cx="222250" cy="6350"/>
            </a:xfrm>
            <a:custGeom>
              <a:avLst/>
              <a:gdLst>
                <a:gd name="T0" fmla="*/ 1 w 67"/>
                <a:gd name="T1" fmla="*/ 2 h 2"/>
                <a:gd name="T2" fmla="*/ 0 w 67"/>
                <a:gd name="T3" fmla="*/ 2 h 2"/>
                <a:gd name="T4" fmla="*/ 0 w 67"/>
                <a:gd name="T5" fmla="*/ 2 h 2"/>
                <a:gd name="T6" fmla="*/ 1 w 67"/>
                <a:gd name="T7" fmla="*/ 2 h 2"/>
                <a:gd name="T8" fmla="*/ 1 w 67"/>
                <a:gd name="T9" fmla="*/ 2 h 2"/>
                <a:gd name="T10" fmla="*/ 54 w 67"/>
                <a:gd name="T11" fmla="*/ 0 h 2"/>
                <a:gd name="T12" fmla="*/ 54 w 67"/>
                <a:gd name="T13" fmla="*/ 1 h 2"/>
                <a:gd name="T14" fmla="*/ 55 w 67"/>
                <a:gd name="T15" fmla="*/ 2 h 2"/>
                <a:gd name="T16" fmla="*/ 67 w 67"/>
                <a:gd name="T17" fmla="*/ 2 h 2"/>
                <a:gd name="T18" fmla="*/ 67 w 67"/>
                <a:gd name="T19" fmla="*/ 1 h 2"/>
                <a:gd name="T20" fmla="*/ 54 w 67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2"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54" y="0"/>
                  </a:moveTo>
                  <a:cubicBezTo>
                    <a:pt x="54" y="0"/>
                    <a:pt x="54" y="1"/>
                    <a:pt x="54" y="1"/>
                  </a:cubicBezTo>
                  <a:cubicBezTo>
                    <a:pt x="55" y="1"/>
                    <a:pt x="55" y="2"/>
                    <a:pt x="55" y="2"/>
                  </a:cubicBezTo>
                  <a:cubicBezTo>
                    <a:pt x="59" y="2"/>
                    <a:pt x="63" y="2"/>
                    <a:pt x="67" y="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3" y="1"/>
                    <a:pt x="58" y="0"/>
                    <a:pt x="54" y="0"/>
                  </a:cubicBezTo>
                </a:path>
              </a:pathLst>
            </a:custGeom>
            <a:solidFill>
              <a:srgbClr val="E0D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9" name="ïŝḷíḓé">
              <a:extLst>
                <a:ext uri="{FF2B5EF4-FFF2-40B4-BE49-F238E27FC236}">
                  <a16:creationId xmlns:a16="http://schemas.microsoft.com/office/drawing/2014/main" id="{D31DA948-901D-4AF6-B5F0-B2CC9D9193DA}"/>
                </a:ext>
              </a:extLst>
            </p:cNvPr>
            <p:cNvSpPr/>
            <p:nvPr/>
          </p:nvSpPr>
          <p:spPr bwMode="auto">
            <a:xfrm>
              <a:off x="5432426" y="1768476"/>
              <a:ext cx="177800" cy="9525"/>
            </a:xfrm>
            <a:custGeom>
              <a:avLst/>
              <a:gdLst>
                <a:gd name="T0" fmla="*/ 5 w 54"/>
                <a:gd name="T1" fmla="*/ 2 h 3"/>
                <a:gd name="T2" fmla="*/ 0 w 54"/>
                <a:gd name="T3" fmla="*/ 2 h 3"/>
                <a:gd name="T4" fmla="*/ 0 w 54"/>
                <a:gd name="T5" fmla="*/ 2 h 3"/>
                <a:gd name="T6" fmla="*/ 5 w 54"/>
                <a:gd name="T7" fmla="*/ 2 h 3"/>
                <a:gd name="T8" fmla="*/ 5 w 54"/>
                <a:gd name="T9" fmla="*/ 2 h 3"/>
                <a:gd name="T10" fmla="*/ 53 w 54"/>
                <a:gd name="T11" fmla="*/ 1 h 3"/>
                <a:gd name="T12" fmla="*/ 53 w 54"/>
                <a:gd name="T13" fmla="*/ 2 h 3"/>
                <a:gd name="T14" fmla="*/ 53 w 54"/>
                <a:gd name="T15" fmla="*/ 2 h 3"/>
                <a:gd name="T16" fmla="*/ 54 w 54"/>
                <a:gd name="T17" fmla="*/ 2 h 3"/>
                <a:gd name="T18" fmla="*/ 53 w 54"/>
                <a:gd name="T19" fmla="*/ 1 h 3"/>
                <a:gd name="T20" fmla="*/ 26 w 54"/>
                <a:gd name="T21" fmla="*/ 1 h 3"/>
                <a:gd name="T22" fmla="*/ 7 w 54"/>
                <a:gd name="T23" fmla="*/ 2 h 3"/>
                <a:gd name="T24" fmla="*/ 7 w 54"/>
                <a:gd name="T25" fmla="*/ 2 h 3"/>
                <a:gd name="T26" fmla="*/ 26 w 54"/>
                <a:gd name="T27" fmla="*/ 3 h 3"/>
                <a:gd name="T28" fmla="*/ 26 w 54"/>
                <a:gd name="T29" fmla="*/ 1 h 3"/>
                <a:gd name="T30" fmla="*/ 47 w 54"/>
                <a:gd name="T31" fmla="*/ 0 h 3"/>
                <a:gd name="T32" fmla="*/ 28 w 54"/>
                <a:gd name="T33" fmla="*/ 1 h 3"/>
                <a:gd name="T34" fmla="*/ 28 w 54"/>
                <a:gd name="T35" fmla="*/ 3 h 3"/>
                <a:gd name="T36" fmla="*/ 28 w 54"/>
                <a:gd name="T37" fmla="*/ 3 h 3"/>
                <a:gd name="T38" fmla="*/ 39 w 54"/>
                <a:gd name="T39" fmla="*/ 3 h 3"/>
                <a:gd name="T40" fmla="*/ 52 w 54"/>
                <a:gd name="T41" fmla="*/ 3 h 3"/>
                <a:gd name="T42" fmla="*/ 52 w 54"/>
                <a:gd name="T43" fmla="*/ 0 h 3"/>
                <a:gd name="T44" fmla="*/ 47 w 54"/>
                <a:gd name="T4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">
                  <a:moveTo>
                    <a:pt x="5" y="2"/>
                  </a:moveTo>
                  <a:cubicBezTo>
                    <a:pt x="3" y="2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3" y="1"/>
                  </a:moveTo>
                  <a:cubicBezTo>
                    <a:pt x="53" y="1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moveTo>
                    <a:pt x="26" y="1"/>
                  </a:moveTo>
                  <a:cubicBezTo>
                    <a:pt x="20" y="1"/>
                    <a:pt x="13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3" y="2"/>
                    <a:pt x="20" y="2"/>
                    <a:pt x="26" y="3"/>
                  </a:cubicBezTo>
                  <a:cubicBezTo>
                    <a:pt x="26" y="2"/>
                    <a:pt x="26" y="1"/>
                    <a:pt x="26" y="1"/>
                  </a:cubicBezTo>
                  <a:moveTo>
                    <a:pt x="47" y="0"/>
                  </a:moveTo>
                  <a:cubicBezTo>
                    <a:pt x="41" y="0"/>
                    <a:pt x="34" y="0"/>
                    <a:pt x="28" y="1"/>
                  </a:cubicBezTo>
                  <a:cubicBezTo>
                    <a:pt x="28" y="1"/>
                    <a:pt x="28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2" y="3"/>
                    <a:pt x="35" y="3"/>
                    <a:pt x="39" y="3"/>
                  </a:cubicBezTo>
                  <a:cubicBezTo>
                    <a:pt x="43" y="3"/>
                    <a:pt x="47" y="3"/>
                    <a:pt x="52" y="3"/>
                  </a:cubicBezTo>
                  <a:cubicBezTo>
                    <a:pt x="52" y="2"/>
                    <a:pt x="52" y="1"/>
                    <a:pt x="52" y="0"/>
                  </a:cubicBezTo>
                  <a:cubicBezTo>
                    <a:pt x="50" y="0"/>
                    <a:pt x="48" y="0"/>
                    <a:pt x="47" y="0"/>
                  </a:cubicBezTo>
                </a:path>
              </a:pathLst>
            </a:custGeom>
            <a:solidFill>
              <a:srgbClr val="DB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0" name="îsľîdé">
              <a:extLst>
                <a:ext uri="{FF2B5EF4-FFF2-40B4-BE49-F238E27FC236}">
                  <a16:creationId xmlns:a16="http://schemas.microsoft.com/office/drawing/2014/main" id="{5610A222-503A-4795-9BBB-2717CDD641C6}"/>
                </a:ext>
              </a:extLst>
            </p:cNvPr>
            <p:cNvSpPr/>
            <p:nvPr/>
          </p:nvSpPr>
          <p:spPr bwMode="auto">
            <a:xfrm>
              <a:off x="5448301" y="1774826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BA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1" name="ïṡļiḍè">
              <a:extLst>
                <a:ext uri="{FF2B5EF4-FFF2-40B4-BE49-F238E27FC236}">
                  <a16:creationId xmlns:a16="http://schemas.microsoft.com/office/drawing/2014/main" id="{FA3A4FA6-93B0-4988-AB16-6083F5152DAC}"/>
                </a:ext>
              </a:extLst>
            </p:cNvPr>
            <p:cNvSpPr/>
            <p:nvPr/>
          </p:nvSpPr>
          <p:spPr bwMode="auto">
            <a:xfrm>
              <a:off x="5518151" y="1771651"/>
              <a:ext cx="6350" cy="635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</a:path>
              </a:pathLst>
            </a:custGeom>
            <a:solidFill>
              <a:srgbClr val="CBA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2" name="iṧ1îḓê">
              <a:extLst>
                <a:ext uri="{FF2B5EF4-FFF2-40B4-BE49-F238E27FC236}">
                  <a16:creationId xmlns:a16="http://schemas.microsoft.com/office/drawing/2014/main" id="{CE03563F-A95F-4B51-AFD9-A994B755D8DB}"/>
                </a:ext>
              </a:extLst>
            </p:cNvPr>
            <p:cNvSpPr/>
            <p:nvPr/>
          </p:nvSpPr>
          <p:spPr bwMode="auto">
            <a:xfrm>
              <a:off x="5607051" y="1768476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EB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3" name="išļíḍè">
              <a:extLst>
                <a:ext uri="{FF2B5EF4-FFF2-40B4-BE49-F238E27FC236}">
                  <a16:creationId xmlns:a16="http://schemas.microsoft.com/office/drawing/2014/main" id="{1BE6D799-D2F5-48CE-B5CF-B569DA103D2A}"/>
                </a:ext>
              </a:extLst>
            </p:cNvPr>
            <p:cNvSpPr/>
            <p:nvPr/>
          </p:nvSpPr>
          <p:spPr bwMode="auto">
            <a:xfrm>
              <a:off x="5603876" y="1768476"/>
              <a:ext cx="3175" cy="952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2 h 3"/>
                <a:gd name="T6" fmla="*/ 1 w 1"/>
                <a:gd name="T7" fmla="*/ 2 h 3"/>
                <a:gd name="T8" fmla="*/ 1 w 1"/>
                <a:gd name="T9" fmla="*/ 1 h 3"/>
                <a:gd name="T10" fmla="*/ 1 w 1"/>
                <a:gd name="T11" fmla="*/ 0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A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4" name="îṥļîḓe">
              <a:extLst>
                <a:ext uri="{FF2B5EF4-FFF2-40B4-BE49-F238E27FC236}">
                  <a16:creationId xmlns:a16="http://schemas.microsoft.com/office/drawing/2014/main" id="{0C21DA74-CE51-4083-93B4-E41865E28373}"/>
                </a:ext>
              </a:extLst>
            </p:cNvPr>
            <p:cNvSpPr/>
            <p:nvPr/>
          </p:nvSpPr>
          <p:spPr bwMode="auto">
            <a:xfrm>
              <a:off x="5427663" y="1844676"/>
              <a:ext cx="228600" cy="30163"/>
            </a:xfrm>
            <a:custGeom>
              <a:avLst/>
              <a:gdLst>
                <a:gd name="T0" fmla="*/ 56 w 69"/>
                <a:gd name="T1" fmla="*/ 5 h 9"/>
                <a:gd name="T2" fmla="*/ 58 w 69"/>
                <a:gd name="T3" fmla="*/ 7 h 9"/>
                <a:gd name="T4" fmla="*/ 69 w 69"/>
                <a:gd name="T5" fmla="*/ 9 h 9"/>
                <a:gd name="T6" fmla="*/ 69 w 69"/>
                <a:gd name="T7" fmla="*/ 8 h 9"/>
                <a:gd name="T8" fmla="*/ 56 w 69"/>
                <a:gd name="T9" fmla="*/ 5 h 9"/>
                <a:gd name="T10" fmla="*/ 3 w 69"/>
                <a:gd name="T11" fmla="*/ 0 h 9"/>
                <a:gd name="T12" fmla="*/ 0 w 69"/>
                <a:gd name="T13" fmla="*/ 0 h 9"/>
                <a:gd name="T14" fmla="*/ 0 w 69"/>
                <a:gd name="T15" fmla="*/ 0 h 9"/>
                <a:gd name="T16" fmla="*/ 5 w 69"/>
                <a:gd name="T17" fmla="*/ 1 h 9"/>
                <a:gd name="T18" fmla="*/ 5 w 69"/>
                <a:gd name="T19" fmla="*/ 0 h 9"/>
                <a:gd name="T20" fmla="*/ 3 w 69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9">
                  <a:moveTo>
                    <a:pt x="56" y="5"/>
                  </a:moveTo>
                  <a:cubicBezTo>
                    <a:pt x="57" y="6"/>
                    <a:pt x="57" y="6"/>
                    <a:pt x="58" y="7"/>
                  </a:cubicBezTo>
                  <a:cubicBezTo>
                    <a:pt x="61" y="8"/>
                    <a:pt x="65" y="8"/>
                    <a:pt x="69" y="9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4" y="7"/>
                    <a:pt x="60" y="6"/>
                    <a:pt x="56" y="5"/>
                  </a:cubicBezTo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E0D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5" name="ïṡḻîḑê">
              <a:extLst>
                <a:ext uri="{FF2B5EF4-FFF2-40B4-BE49-F238E27FC236}">
                  <a16:creationId xmlns:a16="http://schemas.microsoft.com/office/drawing/2014/main" id="{7E042002-E23A-4566-A68D-C3AACFD8A03B}"/>
                </a:ext>
              </a:extLst>
            </p:cNvPr>
            <p:cNvSpPr/>
            <p:nvPr/>
          </p:nvSpPr>
          <p:spPr bwMode="auto">
            <a:xfrm>
              <a:off x="5445126" y="1844676"/>
              <a:ext cx="174625" cy="23813"/>
            </a:xfrm>
            <a:custGeom>
              <a:avLst/>
              <a:gdLst>
                <a:gd name="T0" fmla="*/ 48 w 53"/>
                <a:gd name="T1" fmla="*/ 4 h 7"/>
                <a:gd name="T2" fmla="*/ 48 w 53"/>
                <a:gd name="T3" fmla="*/ 6 h 7"/>
                <a:gd name="T4" fmla="*/ 53 w 53"/>
                <a:gd name="T5" fmla="*/ 7 h 7"/>
                <a:gd name="T6" fmla="*/ 51 w 53"/>
                <a:gd name="T7" fmla="*/ 5 h 7"/>
                <a:gd name="T8" fmla="*/ 48 w 53"/>
                <a:gd name="T9" fmla="*/ 4 h 7"/>
                <a:gd name="T10" fmla="*/ 25 w 53"/>
                <a:gd name="T11" fmla="*/ 1 h 7"/>
                <a:gd name="T12" fmla="*/ 25 w 53"/>
                <a:gd name="T13" fmla="*/ 3 h 7"/>
                <a:gd name="T14" fmla="*/ 29 w 53"/>
                <a:gd name="T15" fmla="*/ 4 h 7"/>
                <a:gd name="T16" fmla="*/ 46 w 53"/>
                <a:gd name="T17" fmla="*/ 6 h 7"/>
                <a:gd name="T18" fmla="*/ 46 w 53"/>
                <a:gd name="T19" fmla="*/ 4 h 7"/>
                <a:gd name="T20" fmla="*/ 25 w 53"/>
                <a:gd name="T21" fmla="*/ 1 h 7"/>
                <a:gd name="T22" fmla="*/ 6 w 53"/>
                <a:gd name="T23" fmla="*/ 0 h 7"/>
                <a:gd name="T24" fmla="*/ 6 w 53"/>
                <a:gd name="T25" fmla="*/ 1 h 7"/>
                <a:gd name="T26" fmla="*/ 23 w 53"/>
                <a:gd name="T27" fmla="*/ 3 h 7"/>
                <a:gd name="T28" fmla="*/ 23 w 53"/>
                <a:gd name="T29" fmla="*/ 1 h 7"/>
                <a:gd name="T30" fmla="*/ 6 w 53"/>
                <a:gd name="T31" fmla="*/ 0 h 7"/>
                <a:gd name="T32" fmla="*/ 0 w 53"/>
                <a:gd name="T33" fmla="*/ 0 h 7"/>
                <a:gd name="T34" fmla="*/ 0 w 53"/>
                <a:gd name="T35" fmla="*/ 1 h 7"/>
                <a:gd name="T36" fmla="*/ 4 w 53"/>
                <a:gd name="T37" fmla="*/ 1 h 7"/>
                <a:gd name="T38" fmla="*/ 4 w 53"/>
                <a:gd name="T39" fmla="*/ 0 h 7"/>
                <a:gd name="T40" fmla="*/ 0 w 53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7">
                  <a:moveTo>
                    <a:pt x="48" y="4"/>
                  </a:moveTo>
                  <a:cubicBezTo>
                    <a:pt x="48" y="5"/>
                    <a:pt x="48" y="6"/>
                    <a:pt x="48" y="6"/>
                  </a:cubicBezTo>
                  <a:cubicBezTo>
                    <a:pt x="49" y="7"/>
                    <a:pt x="51" y="7"/>
                    <a:pt x="53" y="7"/>
                  </a:cubicBezTo>
                  <a:cubicBezTo>
                    <a:pt x="52" y="6"/>
                    <a:pt x="52" y="6"/>
                    <a:pt x="51" y="5"/>
                  </a:cubicBezTo>
                  <a:cubicBezTo>
                    <a:pt x="50" y="5"/>
                    <a:pt x="49" y="5"/>
                    <a:pt x="48" y="4"/>
                  </a:cubicBezTo>
                  <a:moveTo>
                    <a:pt x="25" y="1"/>
                  </a:moveTo>
                  <a:cubicBezTo>
                    <a:pt x="25" y="2"/>
                    <a:pt x="25" y="3"/>
                    <a:pt x="25" y="3"/>
                  </a:cubicBezTo>
                  <a:cubicBezTo>
                    <a:pt x="27" y="4"/>
                    <a:pt x="28" y="4"/>
                    <a:pt x="29" y="4"/>
                  </a:cubicBezTo>
                  <a:cubicBezTo>
                    <a:pt x="35" y="5"/>
                    <a:pt x="40" y="5"/>
                    <a:pt x="46" y="6"/>
                  </a:cubicBezTo>
                  <a:cubicBezTo>
                    <a:pt x="46" y="5"/>
                    <a:pt x="46" y="5"/>
                    <a:pt x="46" y="4"/>
                  </a:cubicBezTo>
                  <a:cubicBezTo>
                    <a:pt x="39" y="3"/>
                    <a:pt x="32" y="2"/>
                    <a:pt x="25" y="1"/>
                  </a:cubicBezTo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12" y="2"/>
                    <a:pt x="18" y="3"/>
                    <a:pt x="23" y="3"/>
                  </a:cubicBezTo>
                  <a:cubicBezTo>
                    <a:pt x="23" y="2"/>
                    <a:pt x="23" y="2"/>
                    <a:pt x="23" y="1"/>
                  </a:cubicBezTo>
                  <a:cubicBezTo>
                    <a:pt x="17" y="0"/>
                    <a:pt x="12" y="0"/>
                    <a:pt x="6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</a:path>
              </a:pathLst>
            </a:custGeom>
            <a:solidFill>
              <a:srgbClr val="DB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6" name="íšľïḑè">
              <a:extLst>
                <a:ext uri="{FF2B5EF4-FFF2-40B4-BE49-F238E27FC236}">
                  <a16:creationId xmlns:a16="http://schemas.microsoft.com/office/drawing/2014/main" id="{4E57DCC8-B280-4F09-82FC-E1A8CB8D6891}"/>
                </a:ext>
              </a:extLst>
            </p:cNvPr>
            <p:cNvSpPr/>
            <p:nvPr/>
          </p:nvSpPr>
          <p:spPr bwMode="auto">
            <a:xfrm>
              <a:off x="5457826" y="1844676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CBA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7" name="íšḷíḑé">
              <a:extLst>
                <a:ext uri="{FF2B5EF4-FFF2-40B4-BE49-F238E27FC236}">
                  <a16:creationId xmlns:a16="http://schemas.microsoft.com/office/drawing/2014/main" id="{D41911E3-EF46-4EA9-A6F1-655F1E388EB7}"/>
                </a:ext>
              </a:extLst>
            </p:cNvPr>
            <p:cNvSpPr/>
            <p:nvPr/>
          </p:nvSpPr>
          <p:spPr bwMode="auto">
            <a:xfrm>
              <a:off x="5521326" y="1847851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CBA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8" name="ïś1ïḋê">
              <a:extLst>
                <a:ext uri="{FF2B5EF4-FFF2-40B4-BE49-F238E27FC236}">
                  <a16:creationId xmlns:a16="http://schemas.microsoft.com/office/drawing/2014/main" id="{B7EF12DB-488C-43C6-AF0C-44A8FC33A40A}"/>
                </a:ext>
              </a:extLst>
            </p:cNvPr>
            <p:cNvSpPr/>
            <p:nvPr/>
          </p:nvSpPr>
          <p:spPr bwMode="auto">
            <a:xfrm>
              <a:off x="5595938" y="1857376"/>
              <a:ext cx="7938" cy="635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CBA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9" name="iśḷïďé">
              <a:extLst>
                <a:ext uri="{FF2B5EF4-FFF2-40B4-BE49-F238E27FC236}">
                  <a16:creationId xmlns:a16="http://schemas.microsoft.com/office/drawing/2014/main" id="{F1A887A1-DC19-4127-9C33-E5715E3EE961}"/>
                </a:ext>
              </a:extLst>
            </p:cNvPr>
            <p:cNvSpPr/>
            <p:nvPr/>
          </p:nvSpPr>
          <p:spPr bwMode="auto">
            <a:xfrm>
              <a:off x="5610226" y="1946276"/>
              <a:ext cx="36513" cy="11113"/>
            </a:xfrm>
            <a:custGeom>
              <a:avLst/>
              <a:gdLst>
                <a:gd name="T0" fmla="*/ 0 w 11"/>
                <a:gd name="T1" fmla="*/ 0 h 3"/>
                <a:gd name="T2" fmla="*/ 2 w 11"/>
                <a:gd name="T3" fmla="*/ 2 h 3"/>
                <a:gd name="T4" fmla="*/ 11 w 11"/>
                <a:gd name="T5" fmla="*/ 3 h 3"/>
                <a:gd name="T6" fmla="*/ 11 w 11"/>
                <a:gd name="T7" fmla="*/ 2 h 3"/>
                <a:gd name="T8" fmla="*/ 0 w 1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5" y="2"/>
                    <a:pt x="8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1"/>
                    <a:pt x="4" y="0"/>
                    <a:pt x="0" y="0"/>
                  </a:cubicBezTo>
                </a:path>
              </a:pathLst>
            </a:custGeom>
            <a:solidFill>
              <a:srgbClr val="E0D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0" name="ïśļíde">
              <a:extLst>
                <a:ext uri="{FF2B5EF4-FFF2-40B4-BE49-F238E27FC236}">
                  <a16:creationId xmlns:a16="http://schemas.microsoft.com/office/drawing/2014/main" id="{75C64F56-729C-417F-9ECD-F2CA0BAEA9DD}"/>
                </a:ext>
              </a:extLst>
            </p:cNvPr>
            <p:cNvSpPr/>
            <p:nvPr/>
          </p:nvSpPr>
          <p:spPr bwMode="auto">
            <a:xfrm>
              <a:off x="5537201" y="1939926"/>
              <a:ext cx="79375" cy="12700"/>
            </a:xfrm>
            <a:custGeom>
              <a:avLst/>
              <a:gdLst>
                <a:gd name="T0" fmla="*/ 21 w 24"/>
                <a:gd name="T1" fmla="*/ 1 h 4"/>
                <a:gd name="T2" fmla="*/ 21 w 24"/>
                <a:gd name="T3" fmla="*/ 4 h 4"/>
                <a:gd name="T4" fmla="*/ 24 w 24"/>
                <a:gd name="T5" fmla="*/ 4 h 4"/>
                <a:gd name="T6" fmla="*/ 22 w 24"/>
                <a:gd name="T7" fmla="*/ 2 h 4"/>
                <a:gd name="T8" fmla="*/ 21 w 24"/>
                <a:gd name="T9" fmla="*/ 1 h 4"/>
                <a:gd name="T10" fmla="*/ 0 w 24"/>
                <a:gd name="T11" fmla="*/ 0 h 4"/>
                <a:gd name="T12" fmla="*/ 0 w 24"/>
                <a:gd name="T13" fmla="*/ 1 h 4"/>
                <a:gd name="T14" fmla="*/ 0 w 24"/>
                <a:gd name="T15" fmla="*/ 1 h 4"/>
                <a:gd name="T16" fmla="*/ 18 w 24"/>
                <a:gd name="T17" fmla="*/ 4 h 4"/>
                <a:gd name="T18" fmla="*/ 18 w 24"/>
                <a:gd name="T19" fmla="*/ 1 h 4"/>
                <a:gd name="T20" fmla="*/ 0 w 2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4">
                  <a:moveTo>
                    <a:pt x="21" y="1"/>
                  </a:moveTo>
                  <a:cubicBezTo>
                    <a:pt x="21" y="2"/>
                    <a:pt x="21" y="3"/>
                    <a:pt x="21" y="4"/>
                  </a:cubicBezTo>
                  <a:cubicBezTo>
                    <a:pt x="22" y="4"/>
                    <a:pt x="23" y="4"/>
                    <a:pt x="24" y="4"/>
                  </a:cubicBezTo>
                  <a:cubicBezTo>
                    <a:pt x="23" y="3"/>
                    <a:pt x="23" y="3"/>
                    <a:pt x="22" y="2"/>
                  </a:cubicBezTo>
                  <a:cubicBezTo>
                    <a:pt x="22" y="2"/>
                    <a:pt x="21" y="2"/>
                    <a:pt x="21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2"/>
                    <a:pt x="12" y="3"/>
                    <a:pt x="18" y="4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2" y="1"/>
                    <a:pt x="6" y="0"/>
                    <a:pt x="0" y="0"/>
                  </a:cubicBezTo>
                </a:path>
              </a:pathLst>
            </a:custGeom>
            <a:solidFill>
              <a:srgbClr val="DB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1" name="îṥlidê">
              <a:extLst>
                <a:ext uri="{FF2B5EF4-FFF2-40B4-BE49-F238E27FC236}">
                  <a16:creationId xmlns:a16="http://schemas.microsoft.com/office/drawing/2014/main" id="{8FED71FA-A69A-4CE9-8CE7-0B7ED9204C26}"/>
                </a:ext>
              </a:extLst>
            </p:cNvPr>
            <p:cNvSpPr/>
            <p:nvPr/>
          </p:nvSpPr>
          <p:spPr bwMode="auto">
            <a:xfrm>
              <a:off x="5537201" y="19431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A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2" name="ísliďé">
              <a:extLst>
                <a:ext uri="{FF2B5EF4-FFF2-40B4-BE49-F238E27FC236}">
                  <a16:creationId xmlns:a16="http://schemas.microsoft.com/office/drawing/2014/main" id="{2104EE23-0B7A-4F67-B02E-CF16AF6ADA9D}"/>
                </a:ext>
              </a:extLst>
            </p:cNvPr>
            <p:cNvSpPr/>
            <p:nvPr/>
          </p:nvSpPr>
          <p:spPr bwMode="auto">
            <a:xfrm>
              <a:off x="5595938" y="1943101"/>
              <a:ext cx="11113" cy="952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CBA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3" name="îśḻiḓé">
              <a:extLst>
                <a:ext uri="{FF2B5EF4-FFF2-40B4-BE49-F238E27FC236}">
                  <a16:creationId xmlns:a16="http://schemas.microsoft.com/office/drawing/2014/main" id="{013A97C6-01F7-472C-855C-8B41B8AD96B1}"/>
                </a:ext>
              </a:extLst>
            </p:cNvPr>
            <p:cNvSpPr/>
            <p:nvPr/>
          </p:nvSpPr>
          <p:spPr bwMode="auto">
            <a:xfrm>
              <a:off x="5530851" y="1939926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2 w 2"/>
                <a:gd name="T9" fmla="*/ 0 h 1"/>
                <a:gd name="T10" fmla="*/ 1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69A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4" name="iS1ïḓè">
              <a:extLst>
                <a:ext uri="{FF2B5EF4-FFF2-40B4-BE49-F238E27FC236}">
                  <a16:creationId xmlns:a16="http://schemas.microsoft.com/office/drawing/2014/main" id="{6DB2ED3C-CEE1-44F7-9032-3346C8492EA9}"/>
                </a:ext>
              </a:extLst>
            </p:cNvPr>
            <p:cNvSpPr/>
            <p:nvPr/>
          </p:nvSpPr>
          <p:spPr bwMode="auto">
            <a:xfrm>
              <a:off x="5553076" y="2006601"/>
              <a:ext cx="103188" cy="19050"/>
            </a:xfrm>
            <a:custGeom>
              <a:avLst/>
              <a:gdLst>
                <a:gd name="T0" fmla="*/ 20 w 31"/>
                <a:gd name="T1" fmla="*/ 2 h 6"/>
                <a:gd name="T2" fmla="*/ 17 w 31"/>
                <a:gd name="T3" fmla="*/ 4 h 6"/>
                <a:gd name="T4" fmla="*/ 17 w 31"/>
                <a:gd name="T5" fmla="*/ 5 h 6"/>
                <a:gd name="T6" fmla="*/ 28 w 31"/>
                <a:gd name="T7" fmla="*/ 6 h 6"/>
                <a:gd name="T8" fmla="*/ 31 w 31"/>
                <a:gd name="T9" fmla="*/ 6 h 6"/>
                <a:gd name="T10" fmla="*/ 31 w 31"/>
                <a:gd name="T11" fmla="*/ 4 h 6"/>
                <a:gd name="T12" fmla="*/ 20 w 31"/>
                <a:gd name="T13" fmla="*/ 2 h 6"/>
                <a:gd name="T14" fmla="*/ 1 w 31"/>
                <a:gd name="T15" fmla="*/ 0 h 6"/>
                <a:gd name="T16" fmla="*/ 0 w 31"/>
                <a:gd name="T17" fmla="*/ 1 h 6"/>
                <a:gd name="T18" fmla="*/ 14 w 31"/>
                <a:gd name="T19" fmla="*/ 4 h 6"/>
                <a:gd name="T20" fmla="*/ 14 w 31"/>
                <a:gd name="T21" fmla="*/ 4 h 6"/>
                <a:gd name="T22" fmla="*/ 7 w 31"/>
                <a:gd name="T23" fmla="*/ 1 h 6"/>
                <a:gd name="T24" fmla="*/ 1 w 31"/>
                <a:gd name="T25" fmla="*/ 0 h 6"/>
                <a:gd name="T26" fmla="*/ 1 w 31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6">
                  <a:moveTo>
                    <a:pt x="20" y="2"/>
                  </a:moveTo>
                  <a:cubicBezTo>
                    <a:pt x="19" y="3"/>
                    <a:pt x="18" y="3"/>
                    <a:pt x="17" y="4"/>
                  </a:cubicBezTo>
                  <a:cubicBezTo>
                    <a:pt x="17" y="4"/>
                    <a:pt x="17" y="5"/>
                    <a:pt x="17" y="5"/>
                  </a:cubicBezTo>
                  <a:cubicBezTo>
                    <a:pt x="21" y="6"/>
                    <a:pt x="24" y="6"/>
                    <a:pt x="28" y="6"/>
                  </a:cubicBezTo>
                  <a:cubicBezTo>
                    <a:pt x="29" y="6"/>
                    <a:pt x="30" y="6"/>
                    <a:pt x="31" y="6"/>
                  </a:cubicBezTo>
                  <a:cubicBezTo>
                    <a:pt x="31" y="5"/>
                    <a:pt x="31" y="5"/>
                    <a:pt x="31" y="4"/>
                  </a:cubicBezTo>
                  <a:cubicBezTo>
                    <a:pt x="27" y="3"/>
                    <a:pt x="23" y="3"/>
                    <a:pt x="20" y="2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5" y="2"/>
                    <a:pt x="9" y="3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4"/>
                    <a:pt x="9" y="3"/>
                    <a:pt x="7" y="1"/>
                  </a:cubicBezTo>
                  <a:cubicBezTo>
                    <a:pt x="5" y="1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D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5" name="iṡḻïďè">
              <a:extLst>
                <a:ext uri="{FF2B5EF4-FFF2-40B4-BE49-F238E27FC236}">
                  <a16:creationId xmlns:a16="http://schemas.microsoft.com/office/drawing/2014/main" id="{5F96C3CC-7AF6-40DC-A63E-7F72E75C8A59}"/>
                </a:ext>
              </a:extLst>
            </p:cNvPr>
            <p:cNvSpPr/>
            <p:nvPr/>
          </p:nvSpPr>
          <p:spPr bwMode="auto">
            <a:xfrm>
              <a:off x="5656263" y="2019301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C8D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6" name="ïşḷîḓe">
              <a:extLst>
                <a:ext uri="{FF2B5EF4-FFF2-40B4-BE49-F238E27FC236}">
                  <a16:creationId xmlns:a16="http://schemas.microsoft.com/office/drawing/2014/main" id="{1058A8A6-7D2B-4EEC-930F-C5FDE80B2474}"/>
                </a:ext>
              </a:extLst>
            </p:cNvPr>
            <p:cNvSpPr/>
            <p:nvPr/>
          </p:nvSpPr>
          <p:spPr bwMode="auto">
            <a:xfrm>
              <a:off x="5576888" y="2009776"/>
              <a:ext cx="42863" cy="9525"/>
            </a:xfrm>
            <a:custGeom>
              <a:avLst/>
              <a:gdLst>
                <a:gd name="T0" fmla="*/ 10 w 13"/>
                <a:gd name="T1" fmla="*/ 1 h 3"/>
                <a:gd name="T2" fmla="*/ 10 w 13"/>
                <a:gd name="T3" fmla="*/ 3 h 3"/>
                <a:gd name="T4" fmla="*/ 13 w 13"/>
                <a:gd name="T5" fmla="*/ 1 h 3"/>
                <a:gd name="T6" fmla="*/ 10 w 13"/>
                <a:gd name="T7" fmla="*/ 1 h 3"/>
                <a:gd name="T8" fmla="*/ 0 w 13"/>
                <a:gd name="T9" fmla="*/ 0 h 3"/>
                <a:gd name="T10" fmla="*/ 7 w 13"/>
                <a:gd name="T11" fmla="*/ 3 h 3"/>
                <a:gd name="T12" fmla="*/ 7 w 13"/>
                <a:gd name="T13" fmla="*/ 1 h 3"/>
                <a:gd name="T14" fmla="*/ 0 w 1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">
                  <a:moveTo>
                    <a:pt x="10" y="1"/>
                  </a:moveTo>
                  <a:cubicBezTo>
                    <a:pt x="10" y="2"/>
                    <a:pt x="10" y="2"/>
                    <a:pt x="10" y="3"/>
                  </a:cubicBezTo>
                  <a:cubicBezTo>
                    <a:pt x="11" y="2"/>
                    <a:pt x="12" y="2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moveTo>
                    <a:pt x="0" y="0"/>
                  </a:moveTo>
                  <a:cubicBezTo>
                    <a:pt x="2" y="2"/>
                    <a:pt x="5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solidFill>
              <a:srgbClr val="DB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7" name="íŝ1iḑe">
              <a:extLst>
                <a:ext uri="{FF2B5EF4-FFF2-40B4-BE49-F238E27FC236}">
                  <a16:creationId xmlns:a16="http://schemas.microsoft.com/office/drawing/2014/main" id="{B11C31C1-4F2E-43B8-BB1C-277B4F2415A9}"/>
                </a:ext>
              </a:extLst>
            </p:cNvPr>
            <p:cNvSpPr/>
            <p:nvPr/>
          </p:nvSpPr>
          <p:spPr bwMode="auto">
            <a:xfrm>
              <a:off x="5600701" y="2019301"/>
              <a:ext cx="9525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3 w 3"/>
                <a:gd name="T9" fmla="*/ 1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rgbClr val="CEB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8" name="îšliḋé">
              <a:extLst>
                <a:ext uri="{FF2B5EF4-FFF2-40B4-BE49-F238E27FC236}">
                  <a16:creationId xmlns:a16="http://schemas.microsoft.com/office/drawing/2014/main" id="{D00A4DF0-2E1B-415C-86F1-2A04544CBCC8}"/>
                </a:ext>
              </a:extLst>
            </p:cNvPr>
            <p:cNvSpPr/>
            <p:nvPr/>
          </p:nvSpPr>
          <p:spPr bwMode="auto">
            <a:xfrm>
              <a:off x="5600701" y="2012951"/>
              <a:ext cx="9525" cy="6350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1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CBA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9" name="îşļiḍe">
              <a:extLst>
                <a:ext uri="{FF2B5EF4-FFF2-40B4-BE49-F238E27FC236}">
                  <a16:creationId xmlns:a16="http://schemas.microsoft.com/office/drawing/2014/main" id="{5A92883D-F71F-4268-805C-70A7B1877F37}"/>
                </a:ext>
              </a:extLst>
            </p:cNvPr>
            <p:cNvSpPr/>
            <p:nvPr/>
          </p:nvSpPr>
          <p:spPr bwMode="auto">
            <a:xfrm>
              <a:off x="5457826" y="1890713"/>
              <a:ext cx="33338" cy="104775"/>
            </a:xfrm>
            <a:custGeom>
              <a:avLst/>
              <a:gdLst>
                <a:gd name="T0" fmla="*/ 9 w 10"/>
                <a:gd name="T1" fmla="*/ 0 h 32"/>
                <a:gd name="T2" fmla="*/ 0 w 10"/>
                <a:gd name="T3" fmla="*/ 32 h 32"/>
                <a:gd name="T4" fmla="*/ 1 w 10"/>
                <a:gd name="T5" fmla="*/ 32 h 32"/>
                <a:gd name="T6" fmla="*/ 5 w 10"/>
                <a:gd name="T7" fmla="*/ 16 h 32"/>
                <a:gd name="T8" fmla="*/ 10 w 10"/>
                <a:gd name="T9" fmla="*/ 1 h 32"/>
                <a:gd name="T10" fmla="*/ 9 w 10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2">
                  <a:moveTo>
                    <a:pt x="9" y="0"/>
                  </a:moveTo>
                  <a:cubicBezTo>
                    <a:pt x="5" y="9"/>
                    <a:pt x="0" y="22"/>
                    <a:pt x="0" y="32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3" y="27"/>
                    <a:pt x="3" y="21"/>
                    <a:pt x="5" y="16"/>
                  </a:cubicBezTo>
                  <a:cubicBezTo>
                    <a:pt x="6" y="11"/>
                    <a:pt x="8" y="6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0" name="iṣḻïdê">
              <a:extLst>
                <a:ext uri="{FF2B5EF4-FFF2-40B4-BE49-F238E27FC236}">
                  <a16:creationId xmlns:a16="http://schemas.microsoft.com/office/drawing/2014/main" id="{74B9D1AE-52D4-4762-8717-47BAFB079ED0}"/>
                </a:ext>
              </a:extLst>
            </p:cNvPr>
            <p:cNvSpPr/>
            <p:nvPr/>
          </p:nvSpPr>
          <p:spPr bwMode="auto">
            <a:xfrm>
              <a:off x="5497513" y="1903413"/>
              <a:ext cx="36513" cy="112713"/>
            </a:xfrm>
            <a:custGeom>
              <a:avLst/>
              <a:gdLst>
                <a:gd name="T0" fmla="*/ 10 w 11"/>
                <a:gd name="T1" fmla="*/ 1 h 34"/>
                <a:gd name="T2" fmla="*/ 9 w 11"/>
                <a:gd name="T3" fmla="*/ 0 h 34"/>
                <a:gd name="T4" fmla="*/ 3 w 11"/>
                <a:gd name="T5" fmla="*/ 21 h 34"/>
                <a:gd name="T6" fmla="*/ 3 w 11"/>
                <a:gd name="T7" fmla="*/ 34 h 34"/>
                <a:gd name="T8" fmla="*/ 3 w 11"/>
                <a:gd name="T9" fmla="*/ 34 h 34"/>
                <a:gd name="T10" fmla="*/ 10 w 11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4">
                  <a:moveTo>
                    <a:pt x="10" y="1"/>
                  </a:moveTo>
                  <a:cubicBezTo>
                    <a:pt x="11" y="0"/>
                    <a:pt x="9" y="0"/>
                    <a:pt x="9" y="0"/>
                  </a:cubicBezTo>
                  <a:cubicBezTo>
                    <a:pt x="6" y="7"/>
                    <a:pt x="4" y="14"/>
                    <a:pt x="3" y="21"/>
                  </a:cubicBezTo>
                  <a:cubicBezTo>
                    <a:pt x="2" y="25"/>
                    <a:pt x="0" y="31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23"/>
                    <a:pt x="7" y="11"/>
                    <a:pt x="10" y="1"/>
                  </a:cubicBezTo>
                  <a:close/>
                </a:path>
              </a:pathLst>
            </a:custGeom>
            <a:solidFill>
              <a:srgbClr val="BC7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33" name="组合 1132"/>
          <p:cNvGrpSpPr/>
          <p:nvPr/>
        </p:nvGrpSpPr>
        <p:grpSpPr>
          <a:xfrm>
            <a:off x="3817129" y="4969281"/>
            <a:ext cx="181392" cy="166479"/>
            <a:chOff x="7932722" y="1481057"/>
            <a:chExt cx="1137894" cy="1044342"/>
          </a:xfrm>
        </p:grpSpPr>
        <p:sp>
          <p:nvSpPr>
            <p:cNvPr id="1084" name="iŝliḓê">
              <a:extLst>
                <a:ext uri="{FF2B5EF4-FFF2-40B4-BE49-F238E27FC236}">
                  <a16:creationId xmlns:a16="http://schemas.microsoft.com/office/drawing/2014/main" id="{8B9C2682-F980-41CF-B168-B2E66E5638EA}"/>
                </a:ext>
              </a:extLst>
            </p:cNvPr>
            <p:cNvSpPr/>
            <p:nvPr/>
          </p:nvSpPr>
          <p:spPr bwMode="auto">
            <a:xfrm>
              <a:off x="8822418" y="2195104"/>
              <a:ext cx="101189" cy="118372"/>
            </a:xfrm>
            <a:custGeom>
              <a:avLst/>
              <a:gdLst>
                <a:gd name="T0" fmla="*/ 0 w 106"/>
                <a:gd name="T1" fmla="*/ 54 h 124"/>
                <a:gd name="T2" fmla="*/ 82 w 106"/>
                <a:gd name="T3" fmla="*/ 114 h 124"/>
                <a:gd name="T4" fmla="*/ 53 w 106"/>
                <a:gd name="T5" fmla="*/ 0 h 124"/>
                <a:gd name="T6" fmla="*/ 0 w 106"/>
                <a:gd name="T7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124">
                  <a:moveTo>
                    <a:pt x="0" y="54"/>
                  </a:moveTo>
                  <a:cubicBezTo>
                    <a:pt x="0" y="54"/>
                    <a:pt x="58" y="124"/>
                    <a:pt x="82" y="114"/>
                  </a:cubicBezTo>
                  <a:cubicBezTo>
                    <a:pt x="106" y="105"/>
                    <a:pt x="53" y="0"/>
                    <a:pt x="53" y="0"/>
                  </a:cubicBezTo>
                  <a:lnTo>
                    <a:pt x="0" y="54"/>
                  </a:ln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5" name="ïśliḋé">
              <a:extLst>
                <a:ext uri="{FF2B5EF4-FFF2-40B4-BE49-F238E27FC236}">
                  <a16:creationId xmlns:a16="http://schemas.microsoft.com/office/drawing/2014/main" id="{942BA6B5-BC84-4B5D-AB80-76A68A837018}"/>
                </a:ext>
              </a:extLst>
            </p:cNvPr>
            <p:cNvSpPr/>
            <p:nvPr/>
          </p:nvSpPr>
          <p:spPr bwMode="auto">
            <a:xfrm>
              <a:off x="7932722" y="1536424"/>
              <a:ext cx="1137894" cy="988975"/>
            </a:xfrm>
            <a:custGeom>
              <a:avLst/>
              <a:gdLst>
                <a:gd name="T0" fmla="*/ 91 w 1193"/>
                <a:gd name="T1" fmla="*/ 725 h 1040"/>
                <a:gd name="T2" fmla="*/ 762 w 1193"/>
                <a:gd name="T3" fmla="*/ 927 h 1040"/>
                <a:gd name="T4" fmla="*/ 1102 w 1193"/>
                <a:gd name="T5" fmla="*/ 315 h 1040"/>
                <a:gd name="T6" fmla="*/ 432 w 1193"/>
                <a:gd name="T7" fmla="*/ 114 h 1040"/>
                <a:gd name="T8" fmla="*/ 91 w 1193"/>
                <a:gd name="T9" fmla="*/ 725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3" h="1040">
                  <a:moveTo>
                    <a:pt x="91" y="725"/>
                  </a:moveTo>
                  <a:cubicBezTo>
                    <a:pt x="183" y="950"/>
                    <a:pt x="483" y="1040"/>
                    <a:pt x="762" y="927"/>
                  </a:cubicBezTo>
                  <a:cubicBezTo>
                    <a:pt x="1041" y="813"/>
                    <a:pt x="1193" y="540"/>
                    <a:pt x="1102" y="315"/>
                  </a:cubicBezTo>
                  <a:cubicBezTo>
                    <a:pt x="1011" y="91"/>
                    <a:pt x="711" y="0"/>
                    <a:pt x="432" y="114"/>
                  </a:cubicBezTo>
                  <a:cubicBezTo>
                    <a:pt x="153" y="227"/>
                    <a:pt x="0" y="501"/>
                    <a:pt x="91" y="725"/>
                  </a:cubicBez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6" name="íSlîďe">
              <a:extLst>
                <a:ext uri="{FF2B5EF4-FFF2-40B4-BE49-F238E27FC236}">
                  <a16:creationId xmlns:a16="http://schemas.microsoft.com/office/drawing/2014/main" id="{5F63DE50-7ADE-4A31-8DF7-61C4901CBAB4}"/>
                </a:ext>
              </a:extLst>
            </p:cNvPr>
            <p:cNvSpPr/>
            <p:nvPr/>
          </p:nvSpPr>
          <p:spPr bwMode="auto">
            <a:xfrm>
              <a:off x="8525534" y="2351660"/>
              <a:ext cx="210014" cy="104052"/>
            </a:xfrm>
            <a:custGeom>
              <a:avLst/>
              <a:gdLst>
                <a:gd name="T0" fmla="*/ 0 w 220"/>
                <a:gd name="T1" fmla="*/ 110 h 110"/>
                <a:gd name="T2" fmla="*/ 189 w 220"/>
                <a:gd name="T3" fmla="*/ 2 h 110"/>
                <a:gd name="T4" fmla="*/ 220 w 220"/>
                <a:gd name="T5" fmla="*/ 0 h 110"/>
                <a:gd name="T6" fmla="*/ 82 w 220"/>
                <a:gd name="T7" fmla="*/ 90 h 110"/>
                <a:gd name="T8" fmla="*/ 0 w 220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10">
                  <a:moveTo>
                    <a:pt x="0" y="110"/>
                  </a:moveTo>
                  <a:cubicBezTo>
                    <a:pt x="0" y="110"/>
                    <a:pt x="107" y="75"/>
                    <a:pt x="189" y="2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196" y="40"/>
                    <a:pt x="82" y="90"/>
                  </a:cubicBezTo>
                  <a:cubicBezTo>
                    <a:pt x="82" y="90"/>
                    <a:pt x="29" y="105"/>
                    <a:pt x="0" y="110"/>
                  </a:cubicBezTo>
                  <a:close/>
                </a:path>
              </a:pathLst>
            </a:custGeom>
            <a:solidFill>
              <a:srgbClr val="51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7" name="îṥļíḋê">
              <a:extLst>
                <a:ext uri="{FF2B5EF4-FFF2-40B4-BE49-F238E27FC236}">
                  <a16:creationId xmlns:a16="http://schemas.microsoft.com/office/drawing/2014/main" id="{13577C1E-5B53-467E-81D4-7BF920978D4E}"/>
                </a:ext>
              </a:extLst>
            </p:cNvPr>
            <p:cNvSpPr/>
            <p:nvPr/>
          </p:nvSpPr>
          <p:spPr bwMode="auto">
            <a:xfrm>
              <a:off x="8307883" y="1530697"/>
              <a:ext cx="194740" cy="183285"/>
            </a:xfrm>
            <a:custGeom>
              <a:avLst/>
              <a:gdLst>
                <a:gd name="T0" fmla="*/ 69 w 205"/>
                <a:gd name="T1" fmla="*/ 193 h 193"/>
                <a:gd name="T2" fmla="*/ 12 w 205"/>
                <a:gd name="T3" fmla="*/ 71 h 193"/>
                <a:gd name="T4" fmla="*/ 130 w 205"/>
                <a:gd name="T5" fmla="*/ 29 h 193"/>
                <a:gd name="T6" fmla="*/ 205 w 205"/>
                <a:gd name="T7" fmla="*/ 171 h 193"/>
                <a:gd name="T8" fmla="*/ 69 w 20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93">
                  <a:moveTo>
                    <a:pt x="69" y="193"/>
                  </a:moveTo>
                  <a:cubicBezTo>
                    <a:pt x="69" y="193"/>
                    <a:pt x="0" y="82"/>
                    <a:pt x="12" y="71"/>
                  </a:cubicBezTo>
                  <a:cubicBezTo>
                    <a:pt x="24" y="61"/>
                    <a:pt x="110" y="0"/>
                    <a:pt x="130" y="29"/>
                  </a:cubicBezTo>
                  <a:cubicBezTo>
                    <a:pt x="151" y="57"/>
                    <a:pt x="205" y="171"/>
                    <a:pt x="205" y="171"/>
                  </a:cubicBezTo>
                  <a:cubicBezTo>
                    <a:pt x="205" y="171"/>
                    <a:pt x="112" y="173"/>
                    <a:pt x="69" y="193"/>
                  </a:cubicBez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8" name="ïṧ1îḑê">
              <a:extLst>
                <a:ext uri="{FF2B5EF4-FFF2-40B4-BE49-F238E27FC236}">
                  <a16:creationId xmlns:a16="http://schemas.microsoft.com/office/drawing/2014/main" id="{83559AD3-F476-4082-B4DD-5B69EA2753D9}"/>
                </a:ext>
              </a:extLst>
            </p:cNvPr>
            <p:cNvSpPr/>
            <p:nvPr/>
          </p:nvSpPr>
          <p:spPr bwMode="auto">
            <a:xfrm>
              <a:off x="8566582" y="1481057"/>
              <a:ext cx="145100" cy="141282"/>
            </a:xfrm>
            <a:custGeom>
              <a:avLst/>
              <a:gdLst>
                <a:gd name="T0" fmla="*/ 31 w 152"/>
                <a:gd name="T1" fmla="*/ 123 h 149"/>
                <a:gd name="T2" fmla="*/ 11 w 152"/>
                <a:gd name="T3" fmla="*/ 30 h 149"/>
                <a:gd name="T4" fmla="*/ 98 w 152"/>
                <a:gd name="T5" fmla="*/ 17 h 149"/>
                <a:gd name="T6" fmla="*/ 152 w 152"/>
                <a:gd name="T7" fmla="*/ 149 h 149"/>
                <a:gd name="T8" fmla="*/ 31 w 152"/>
                <a:gd name="T9" fmla="*/ 1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31" y="123"/>
                  </a:moveTo>
                  <a:cubicBezTo>
                    <a:pt x="31" y="123"/>
                    <a:pt x="0" y="40"/>
                    <a:pt x="11" y="30"/>
                  </a:cubicBezTo>
                  <a:cubicBezTo>
                    <a:pt x="21" y="20"/>
                    <a:pt x="85" y="0"/>
                    <a:pt x="98" y="17"/>
                  </a:cubicBezTo>
                  <a:cubicBezTo>
                    <a:pt x="112" y="35"/>
                    <a:pt x="152" y="149"/>
                    <a:pt x="152" y="149"/>
                  </a:cubicBezTo>
                  <a:cubicBezTo>
                    <a:pt x="152" y="149"/>
                    <a:pt x="66" y="123"/>
                    <a:pt x="31" y="123"/>
                  </a:cubicBez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9" name="ïṧľïḋê">
              <a:extLst>
                <a:ext uri="{FF2B5EF4-FFF2-40B4-BE49-F238E27FC236}">
                  <a16:creationId xmlns:a16="http://schemas.microsoft.com/office/drawing/2014/main" id="{6747468F-BF5F-44B0-BCF0-A37F5008800C}"/>
                </a:ext>
              </a:extLst>
            </p:cNvPr>
            <p:cNvSpPr/>
            <p:nvPr/>
          </p:nvSpPr>
          <p:spPr bwMode="auto">
            <a:xfrm>
              <a:off x="7959451" y="1741666"/>
              <a:ext cx="163239" cy="187104"/>
            </a:xfrm>
            <a:custGeom>
              <a:avLst/>
              <a:gdLst>
                <a:gd name="T0" fmla="*/ 77 w 171"/>
                <a:gd name="T1" fmla="*/ 197 h 197"/>
                <a:gd name="T2" fmla="*/ 4 w 171"/>
                <a:gd name="T3" fmla="*/ 84 h 197"/>
                <a:gd name="T4" fmla="*/ 108 w 171"/>
                <a:gd name="T5" fmla="*/ 4 h 197"/>
                <a:gd name="T6" fmla="*/ 171 w 171"/>
                <a:gd name="T7" fmla="*/ 91 h 197"/>
                <a:gd name="T8" fmla="*/ 77 w 171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97">
                  <a:moveTo>
                    <a:pt x="77" y="197"/>
                  </a:moveTo>
                  <a:cubicBezTo>
                    <a:pt x="77" y="197"/>
                    <a:pt x="8" y="109"/>
                    <a:pt x="4" y="84"/>
                  </a:cubicBezTo>
                  <a:cubicBezTo>
                    <a:pt x="0" y="59"/>
                    <a:pt x="78" y="7"/>
                    <a:pt x="108" y="4"/>
                  </a:cubicBezTo>
                  <a:cubicBezTo>
                    <a:pt x="137" y="0"/>
                    <a:pt x="171" y="91"/>
                    <a:pt x="171" y="91"/>
                  </a:cubicBezTo>
                  <a:lnTo>
                    <a:pt x="77" y="197"/>
                  </a:ln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0" name="îS1iďe">
              <a:extLst>
                <a:ext uri="{FF2B5EF4-FFF2-40B4-BE49-F238E27FC236}">
                  <a16:creationId xmlns:a16="http://schemas.microsoft.com/office/drawing/2014/main" id="{002178A5-A1E9-4147-A7FF-BB2A8AE7BD73}"/>
                </a:ext>
              </a:extLst>
            </p:cNvPr>
            <p:cNvSpPr/>
            <p:nvPr/>
          </p:nvSpPr>
          <p:spPr bwMode="auto">
            <a:xfrm>
              <a:off x="8166600" y="1630931"/>
              <a:ext cx="122190" cy="114553"/>
            </a:xfrm>
            <a:custGeom>
              <a:avLst/>
              <a:gdLst>
                <a:gd name="T0" fmla="*/ 35 w 128"/>
                <a:gd name="T1" fmla="*/ 120 h 120"/>
                <a:gd name="T2" fmla="*/ 14 w 128"/>
                <a:gd name="T3" fmla="*/ 40 h 120"/>
                <a:gd name="T4" fmla="*/ 92 w 128"/>
                <a:gd name="T5" fmla="*/ 8 h 120"/>
                <a:gd name="T6" fmla="*/ 128 w 128"/>
                <a:gd name="T7" fmla="*/ 61 h 120"/>
                <a:gd name="T8" fmla="*/ 35 w 128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0">
                  <a:moveTo>
                    <a:pt x="35" y="120"/>
                  </a:moveTo>
                  <a:cubicBezTo>
                    <a:pt x="35" y="120"/>
                    <a:pt x="0" y="61"/>
                    <a:pt x="14" y="40"/>
                  </a:cubicBezTo>
                  <a:cubicBezTo>
                    <a:pt x="21" y="29"/>
                    <a:pt x="86" y="0"/>
                    <a:pt x="92" y="8"/>
                  </a:cubicBezTo>
                  <a:cubicBezTo>
                    <a:pt x="98" y="16"/>
                    <a:pt x="128" y="61"/>
                    <a:pt x="128" y="61"/>
                  </a:cubicBezTo>
                  <a:lnTo>
                    <a:pt x="35" y="120"/>
                  </a:lnTo>
                  <a:close/>
                </a:path>
              </a:pathLst>
            </a:custGeom>
            <a:solidFill>
              <a:srgbClr val="CC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1" name="iṩlidê">
              <a:extLst>
                <a:ext uri="{FF2B5EF4-FFF2-40B4-BE49-F238E27FC236}">
                  <a16:creationId xmlns:a16="http://schemas.microsoft.com/office/drawing/2014/main" id="{B805B634-5470-4B7F-AAD2-D52A98BB5D23}"/>
                </a:ext>
              </a:extLst>
            </p:cNvPr>
            <p:cNvSpPr/>
            <p:nvPr/>
          </p:nvSpPr>
          <p:spPr bwMode="auto">
            <a:xfrm>
              <a:off x="8617176" y="2260973"/>
              <a:ext cx="92597" cy="107871"/>
            </a:xfrm>
            <a:custGeom>
              <a:avLst/>
              <a:gdLst>
                <a:gd name="T0" fmla="*/ 0 w 97"/>
                <a:gd name="T1" fmla="*/ 0 h 113"/>
                <a:gd name="T2" fmla="*/ 39 w 97"/>
                <a:gd name="T3" fmla="*/ 89 h 113"/>
                <a:gd name="T4" fmla="*/ 97 w 97"/>
                <a:gd name="T5" fmla="*/ 14 h 113"/>
                <a:gd name="T6" fmla="*/ 0 w 97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13">
                  <a:moveTo>
                    <a:pt x="0" y="0"/>
                  </a:moveTo>
                  <a:cubicBezTo>
                    <a:pt x="0" y="0"/>
                    <a:pt x="7" y="64"/>
                    <a:pt x="39" y="89"/>
                  </a:cubicBezTo>
                  <a:cubicBezTo>
                    <a:pt x="71" y="113"/>
                    <a:pt x="97" y="14"/>
                    <a:pt x="97" y="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2" name="îṧļíďê">
              <a:extLst>
                <a:ext uri="{FF2B5EF4-FFF2-40B4-BE49-F238E27FC236}">
                  <a16:creationId xmlns:a16="http://schemas.microsoft.com/office/drawing/2014/main" id="{1AA8A8AE-95FD-4F0D-8D63-9C34E959D520}"/>
                </a:ext>
              </a:extLst>
            </p:cNvPr>
            <p:cNvSpPr/>
            <p:nvPr/>
          </p:nvSpPr>
          <p:spPr bwMode="auto">
            <a:xfrm>
              <a:off x="8743185" y="2087234"/>
              <a:ext cx="39139" cy="54413"/>
            </a:xfrm>
            <a:custGeom>
              <a:avLst/>
              <a:gdLst>
                <a:gd name="T0" fmla="*/ 35 w 41"/>
                <a:gd name="T1" fmla="*/ 23 h 57"/>
                <a:gd name="T2" fmla="*/ 31 w 41"/>
                <a:gd name="T3" fmla="*/ 54 h 57"/>
                <a:gd name="T4" fmla="*/ 6 w 41"/>
                <a:gd name="T5" fmla="*/ 35 h 57"/>
                <a:gd name="T6" fmla="*/ 10 w 41"/>
                <a:gd name="T7" fmla="*/ 3 h 57"/>
                <a:gd name="T8" fmla="*/ 35 w 41"/>
                <a:gd name="T9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35" y="23"/>
                  </a:moveTo>
                  <a:cubicBezTo>
                    <a:pt x="41" y="37"/>
                    <a:pt x="39" y="51"/>
                    <a:pt x="31" y="54"/>
                  </a:cubicBezTo>
                  <a:cubicBezTo>
                    <a:pt x="23" y="57"/>
                    <a:pt x="12" y="49"/>
                    <a:pt x="6" y="35"/>
                  </a:cubicBezTo>
                  <a:cubicBezTo>
                    <a:pt x="0" y="20"/>
                    <a:pt x="2" y="6"/>
                    <a:pt x="10" y="3"/>
                  </a:cubicBezTo>
                  <a:cubicBezTo>
                    <a:pt x="18" y="0"/>
                    <a:pt x="29" y="9"/>
                    <a:pt x="35" y="23"/>
                  </a:cubicBezTo>
                  <a:close/>
                </a:path>
              </a:pathLst>
            </a:custGeom>
            <a:solidFill>
              <a:srgbClr val="51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3" name="íšľíḋe">
              <a:extLst>
                <a:ext uri="{FF2B5EF4-FFF2-40B4-BE49-F238E27FC236}">
                  <a16:creationId xmlns:a16="http://schemas.microsoft.com/office/drawing/2014/main" id="{9B2338EF-4AE3-40DE-817B-262D56A1061C}"/>
                </a:ext>
              </a:extLst>
            </p:cNvPr>
            <p:cNvSpPr/>
            <p:nvPr/>
          </p:nvSpPr>
          <p:spPr bwMode="auto">
            <a:xfrm>
              <a:off x="8871102" y="2035685"/>
              <a:ext cx="39139" cy="54413"/>
            </a:xfrm>
            <a:custGeom>
              <a:avLst/>
              <a:gdLst>
                <a:gd name="T0" fmla="*/ 35 w 41"/>
                <a:gd name="T1" fmla="*/ 22 h 57"/>
                <a:gd name="T2" fmla="*/ 31 w 41"/>
                <a:gd name="T3" fmla="*/ 54 h 57"/>
                <a:gd name="T4" fmla="*/ 6 w 41"/>
                <a:gd name="T5" fmla="*/ 34 h 57"/>
                <a:gd name="T6" fmla="*/ 10 w 41"/>
                <a:gd name="T7" fmla="*/ 3 h 57"/>
                <a:gd name="T8" fmla="*/ 35 w 41"/>
                <a:gd name="T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35" y="22"/>
                  </a:moveTo>
                  <a:cubicBezTo>
                    <a:pt x="41" y="37"/>
                    <a:pt x="39" y="51"/>
                    <a:pt x="31" y="54"/>
                  </a:cubicBezTo>
                  <a:cubicBezTo>
                    <a:pt x="23" y="57"/>
                    <a:pt x="12" y="48"/>
                    <a:pt x="6" y="34"/>
                  </a:cubicBezTo>
                  <a:cubicBezTo>
                    <a:pt x="0" y="20"/>
                    <a:pt x="2" y="6"/>
                    <a:pt x="10" y="3"/>
                  </a:cubicBezTo>
                  <a:cubicBezTo>
                    <a:pt x="18" y="0"/>
                    <a:pt x="29" y="8"/>
                    <a:pt x="35" y="22"/>
                  </a:cubicBezTo>
                  <a:close/>
                </a:path>
              </a:pathLst>
            </a:custGeom>
            <a:solidFill>
              <a:srgbClr val="51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4" name="ïṩḷíḋè">
              <a:extLst>
                <a:ext uri="{FF2B5EF4-FFF2-40B4-BE49-F238E27FC236}">
                  <a16:creationId xmlns:a16="http://schemas.microsoft.com/office/drawing/2014/main" id="{115E8945-70E3-4D27-8272-DE90322C49F1}"/>
                </a:ext>
              </a:extLst>
            </p:cNvPr>
            <p:cNvSpPr/>
            <p:nvPr/>
          </p:nvSpPr>
          <p:spPr bwMode="auto">
            <a:xfrm>
              <a:off x="8699273" y="1797033"/>
              <a:ext cx="248198" cy="246289"/>
            </a:xfrm>
            <a:custGeom>
              <a:avLst/>
              <a:gdLst>
                <a:gd name="T0" fmla="*/ 236 w 260"/>
                <a:gd name="T1" fmla="*/ 86 h 259"/>
                <a:gd name="T2" fmla="*/ 173 w 260"/>
                <a:gd name="T3" fmla="*/ 235 h 259"/>
                <a:gd name="T4" fmla="*/ 24 w 260"/>
                <a:gd name="T5" fmla="*/ 172 h 259"/>
                <a:gd name="T6" fmla="*/ 87 w 260"/>
                <a:gd name="T7" fmla="*/ 24 h 259"/>
                <a:gd name="T8" fmla="*/ 236 w 260"/>
                <a:gd name="T9" fmla="*/ 8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59">
                  <a:moveTo>
                    <a:pt x="236" y="86"/>
                  </a:moveTo>
                  <a:cubicBezTo>
                    <a:pt x="260" y="145"/>
                    <a:pt x="231" y="211"/>
                    <a:pt x="173" y="235"/>
                  </a:cubicBezTo>
                  <a:cubicBezTo>
                    <a:pt x="114" y="259"/>
                    <a:pt x="48" y="231"/>
                    <a:pt x="24" y="172"/>
                  </a:cubicBezTo>
                  <a:cubicBezTo>
                    <a:pt x="0" y="114"/>
                    <a:pt x="28" y="47"/>
                    <a:pt x="87" y="24"/>
                  </a:cubicBezTo>
                  <a:cubicBezTo>
                    <a:pt x="146" y="0"/>
                    <a:pt x="212" y="28"/>
                    <a:pt x="236" y="86"/>
                  </a:cubicBez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5" name="iṥḻiďê">
              <a:extLst>
                <a:ext uri="{FF2B5EF4-FFF2-40B4-BE49-F238E27FC236}">
                  <a16:creationId xmlns:a16="http://schemas.microsoft.com/office/drawing/2014/main" id="{324FB8A0-AA45-4219-B3BA-AB01226C2DA8}"/>
                </a:ext>
              </a:extLst>
            </p:cNvPr>
            <p:cNvSpPr/>
            <p:nvPr/>
          </p:nvSpPr>
          <p:spPr bwMode="auto">
            <a:xfrm>
              <a:off x="8729820" y="1789396"/>
              <a:ext cx="231015" cy="243426"/>
            </a:xfrm>
            <a:custGeom>
              <a:avLst/>
              <a:gdLst>
                <a:gd name="T0" fmla="*/ 218 w 242"/>
                <a:gd name="T1" fmla="*/ 89 h 256"/>
                <a:gd name="T2" fmla="*/ 164 w 242"/>
                <a:gd name="T3" fmla="*/ 234 h 256"/>
                <a:gd name="T4" fmla="*/ 23 w 242"/>
                <a:gd name="T5" fmla="*/ 168 h 256"/>
                <a:gd name="T6" fmla="*/ 78 w 242"/>
                <a:gd name="T7" fmla="*/ 22 h 256"/>
                <a:gd name="T8" fmla="*/ 218 w 242"/>
                <a:gd name="T9" fmla="*/ 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56">
                  <a:moveTo>
                    <a:pt x="218" y="89"/>
                  </a:moveTo>
                  <a:cubicBezTo>
                    <a:pt x="242" y="147"/>
                    <a:pt x="217" y="212"/>
                    <a:pt x="164" y="234"/>
                  </a:cubicBezTo>
                  <a:cubicBezTo>
                    <a:pt x="110" y="256"/>
                    <a:pt x="47" y="226"/>
                    <a:pt x="23" y="168"/>
                  </a:cubicBezTo>
                  <a:cubicBezTo>
                    <a:pt x="0" y="109"/>
                    <a:pt x="24" y="44"/>
                    <a:pt x="78" y="22"/>
                  </a:cubicBezTo>
                  <a:cubicBezTo>
                    <a:pt x="131" y="0"/>
                    <a:pt x="194" y="30"/>
                    <a:pt x="218" y="89"/>
                  </a:cubicBezTo>
                  <a:close/>
                </a:path>
              </a:pathLst>
            </a:custGeom>
            <a:solidFill>
              <a:srgbClr val="D6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6" name="ïṣļíḋê">
              <a:extLst>
                <a:ext uri="{FF2B5EF4-FFF2-40B4-BE49-F238E27FC236}">
                  <a16:creationId xmlns:a16="http://schemas.microsoft.com/office/drawing/2014/main" id="{F800E171-554E-470F-B3D3-DEAD6B7A3FC4}"/>
                </a:ext>
              </a:extLst>
            </p:cNvPr>
            <p:cNvSpPr/>
            <p:nvPr/>
          </p:nvSpPr>
          <p:spPr bwMode="auto">
            <a:xfrm>
              <a:off x="8778506" y="1901085"/>
              <a:ext cx="41049" cy="53458"/>
            </a:xfrm>
            <a:custGeom>
              <a:avLst/>
              <a:gdLst>
                <a:gd name="T0" fmla="*/ 38 w 43"/>
                <a:gd name="T1" fmla="*/ 22 h 56"/>
                <a:gd name="T2" fmla="*/ 32 w 43"/>
                <a:gd name="T3" fmla="*/ 53 h 56"/>
                <a:gd name="T4" fmla="*/ 6 w 43"/>
                <a:gd name="T5" fmla="*/ 35 h 56"/>
                <a:gd name="T6" fmla="*/ 12 w 43"/>
                <a:gd name="T7" fmla="*/ 4 h 56"/>
                <a:gd name="T8" fmla="*/ 38 w 43"/>
                <a:gd name="T9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8" y="22"/>
                  </a:moveTo>
                  <a:cubicBezTo>
                    <a:pt x="43" y="35"/>
                    <a:pt x="40" y="49"/>
                    <a:pt x="32" y="53"/>
                  </a:cubicBezTo>
                  <a:cubicBezTo>
                    <a:pt x="23" y="56"/>
                    <a:pt x="11" y="48"/>
                    <a:pt x="6" y="35"/>
                  </a:cubicBezTo>
                  <a:cubicBezTo>
                    <a:pt x="0" y="21"/>
                    <a:pt x="3" y="7"/>
                    <a:pt x="12" y="4"/>
                  </a:cubicBezTo>
                  <a:cubicBezTo>
                    <a:pt x="21" y="0"/>
                    <a:pt x="32" y="8"/>
                    <a:pt x="38" y="22"/>
                  </a:cubicBez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7" name="îṧļiďê">
              <a:extLst>
                <a:ext uri="{FF2B5EF4-FFF2-40B4-BE49-F238E27FC236}">
                  <a16:creationId xmlns:a16="http://schemas.microsoft.com/office/drawing/2014/main" id="{259C4346-6449-44A5-8CC7-BA698E30304C}"/>
                </a:ext>
              </a:extLst>
            </p:cNvPr>
            <p:cNvSpPr/>
            <p:nvPr/>
          </p:nvSpPr>
          <p:spPr bwMode="auto">
            <a:xfrm>
              <a:off x="8877785" y="1861946"/>
              <a:ext cx="41049" cy="52504"/>
            </a:xfrm>
            <a:custGeom>
              <a:avLst/>
              <a:gdLst>
                <a:gd name="T0" fmla="*/ 38 w 43"/>
                <a:gd name="T1" fmla="*/ 22 h 56"/>
                <a:gd name="T2" fmla="*/ 32 w 43"/>
                <a:gd name="T3" fmla="*/ 52 h 56"/>
                <a:gd name="T4" fmla="*/ 6 w 43"/>
                <a:gd name="T5" fmla="*/ 34 h 56"/>
                <a:gd name="T6" fmla="*/ 12 w 43"/>
                <a:gd name="T7" fmla="*/ 4 h 56"/>
                <a:gd name="T8" fmla="*/ 38 w 43"/>
                <a:gd name="T9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8" y="22"/>
                  </a:moveTo>
                  <a:cubicBezTo>
                    <a:pt x="43" y="35"/>
                    <a:pt x="40" y="49"/>
                    <a:pt x="32" y="52"/>
                  </a:cubicBezTo>
                  <a:cubicBezTo>
                    <a:pt x="23" y="56"/>
                    <a:pt x="11" y="48"/>
                    <a:pt x="6" y="34"/>
                  </a:cubicBezTo>
                  <a:cubicBezTo>
                    <a:pt x="0" y="21"/>
                    <a:pt x="3" y="7"/>
                    <a:pt x="12" y="4"/>
                  </a:cubicBezTo>
                  <a:cubicBezTo>
                    <a:pt x="21" y="0"/>
                    <a:pt x="32" y="8"/>
                    <a:pt x="38" y="22"/>
                  </a:cubicBezTo>
                  <a:close/>
                </a:path>
              </a:pathLst>
            </a:custGeom>
            <a:solidFill>
              <a:srgbClr val="84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139" name="曲线连接符 1138"/>
          <p:cNvCxnSpPr>
            <a:stCxn id="726" idx="0"/>
          </p:cNvCxnSpPr>
          <p:nvPr/>
        </p:nvCxnSpPr>
        <p:spPr>
          <a:xfrm>
            <a:off x="1944669" y="2034553"/>
            <a:ext cx="2029657" cy="2215489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3" name="菱形 1292"/>
          <p:cNvSpPr/>
          <p:nvPr/>
        </p:nvSpPr>
        <p:spPr>
          <a:xfrm>
            <a:off x="5897694" y="1106640"/>
            <a:ext cx="1771712" cy="616623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有无受害者？</a:t>
            </a:r>
          </a:p>
        </p:txBody>
      </p:sp>
      <p:sp>
        <p:nvSpPr>
          <p:cNvPr id="1294" name="矩形 1293"/>
          <p:cNvSpPr/>
          <p:nvPr/>
        </p:nvSpPr>
        <p:spPr>
          <a:xfrm>
            <a:off x="4013706" y="1106639"/>
            <a:ext cx="1390598" cy="6166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发生高空抛物事件</a:t>
            </a:r>
          </a:p>
        </p:txBody>
      </p:sp>
      <p:sp>
        <p:nvSpPr>
          <p:cNvPr id="1296" name="矩形 1295"/>
          <p:cNvSpPr/>
          <p:nvPr/>
        </p:nvSpPr>
        <p:spPr>
          <a:xfrm>
            <a:off x="8162796" y="1106639"/>
            <a:ext cx="1390598" cy="6166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保安</a:t>
            </a:r>
            <a:r>
              <a:rPr lang="en-US" altLang="zh-CN" sz="1600" dirty="0"/>
              <a:t>/</a:t>
            </a:r>
            <a:r>
              <a:rPr lang="zh-CN" altLang="en-US" sz="1600" dirty="0"/>
              <a:t>物业发现抛物事件</a:t>
            </a:r>
          </a:p>
        </p:txBody>
      </p:sp>
      <p:sp>
        <p:nvSpPr>
          <p:cNvPr id="1297" name="矩形 1296"/>
          <p:cNvSpPr/>
          <p:nvPr/>
        </p:nvSpPr>
        <p:spPr>
          <a:xfrm>
            <a:off x="6088251" y="2632138"/>
            <a:ext cx="1390598" cy="6166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受害者反馈给物业</a:t>
            </a:r>
            <a:r>
              <a:rPr lang="en-US" altLang="zh-CN" sz="1600" dirty="0"/>
              <a:t>/</a:t>
            </a:r>
            <a:r>
              <a:rPr lang="zh-CN" altLang="en-US" sz="1600" dirty="0"/>
              <a:t>保安</a:t>
            </a:r>
          </a:p>
        </p:txBody>
      </p:sp>
      <p:sp>
        <p:nvSpPr>
          <p:cNvPr id="1298" name="矩形 1297"/>
          <p:cNvSpPr/>
          <p:nvPr/>
        </p:nvSpPr>
        <p:spPr>
          <a:xfrm>
            <a:off x="8162796" y="2632138"/>
            <a:ext cx="1390598" cy="6166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保安</a:t>
            </a:r>
            <a:r>
              <a:rPr lang="en-US" altLang="zh-CN" sz="1400" dirty="0"/>
              <a:t>/</a:t>
            </a:r>
            <a:r>
              <a:rPr lang="zh-CN" altLang="en-US" sz="1400" dirty="0"/>
              <a:t>物业根据对应时间地点回看录像</a:t>
            </a:r>
          </a:p>
        </p:txBody>
      </p:sp>
      <p:sp>
        <p:nvSpPr>
          <p:cNvPr id="1299" name="矩形 1298"/>
          <p:cNvSpPr/>
          <p:nvPr/>
        </p:nvSpPr>
        <p:spPr>
          <a:xfrm>
            <a:off x="10237340" y="2632138"/>
            <a:ext cx="1390598" cy="6166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锁定抛物者</a:t>
            </a:r>
          </a:p>
        </p:txBody>
      </p:sp>
      <p:pic>
        <p:nvPicPr>
          <p:cNvPr id="1525" name="图片 15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574" y="3512387"/>
            <a:ext cx="2180952" cy="1542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527" name="组合 1526"/>
          <p:cNvGrpSpPr/>
          <p:nvPr/>
        </p:nvGrpSpPr>
        <p:grpSpPr>
          <a:xfrm>
            <a:off x="7174915" y="4346636"/>
            <a:ext cx="2314893" cy="2127177"/>
            <a:chOff x="7174915" y="4346636"/>
            <a:chExt cx="2314893" cy="2127177"/>
          </a:xfrm>
        </p:grpSpPr>
        <p:grpSp>
          <p:nvGrpSpPr>
            <p:cNvPr id="1387" name="组合 13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/>
            <p:nvPr/>
          </p:nvGrpSpPr>
          <p:grpSpPr>
            <a:xfrm>
              <a:off x="7174915" y="4346636"/>
              <a:ext cx="2314893" cy="2127177"/>
              <a:chOff x="3771900" y="1406525"/>
              <a:chExt cx="4424363" cy="4065588"/>
            </a:xfrm>
          </p:grpSpPr>
          <p:sp>
            <p:nvSpPr>
              <p:cNvPr id="1388" name="îšlïḑe">
                <a:extLst>
                  <a:ext uri="{FF2B5EF4-FFF2-40B4-BE49-F238E27FC236}">
                    <a16:creationId xmlns:a16="http://schemas.microsoft.com/office/drawing/2014/main" id="{9F80A14D-6626-4E8C-8BD7-4E16F3842186}"/>
                  </a:ext>
                </a:extLst>
              </p:cNvPr>
              <p:cNvSpPr/>
              <p:nvPr/>
            </p:nvSpPr>
            <p:spPr bwMode="auto">
              <a:xfrm>
                <a:off x="3771900" y="1406525"/>
                <a:ext cx="3979863" cy="4065588"/>
              </a:xfrm>
              <a:custGeom>
                <a:avLst/>
                <a:gdLst>
                  <a:gd name="T0" fmla="*/ 3142 w 3268"/>
                  <a:gd name="T1" fmla="*/ 1248 h 3344"/>
                  <a:gd name="T2" fmla="*/ 1613 w 3268"/>
                  <a:gd name="T3" fmla="*/ 11 h 3344"/>
                  <a:gd name="T4" fmla="*/ 527 w 3268"/>
                  <a:gd name="T5" fmla="*/ 575 h 3344"/>
                  <a:gd name="T6" fmla="*/ 950 w 3268"/>
                  <a:gd name="T7" fmla="*/ 2189 h 3344"/>
                  <a:gd name="T8" fmla="*/ 1455 w 3268"/>
                  <a:gd name="T9" fmla="*/ 2643 h 3344"/>
                  <a:gd name="T10" fmla="*/ 2831 w 3268"/>
                  <a:gd name="T11" fmla="*/ 2735 h 3344"/>
                  <a:gd name="T12" fmla="*/ 3142 w 3268"/>
                  <a:gd name="T13" fmla="*/ 1248 h 3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8" h="3344">
                    <a:moveTo>
                      <a:pt x="3142" y="1248"/>
                    </a:moveTo>
                    <a:cubicBezTo>
                      <a:pt x="2963" y="541"/>
                      <a:pt x="2342" y="31"/>
                      <a:pt x="1613" y="11"/>
                    </a:cubicBezTo>
                    <a:cubicBezTo>
                      <a:pt x="1228" y="0"/>
                      <a:pt x="823" y="128"/>
                      <a:pt x="527" y="575"/>
                    </a:cubicBezTo>
                    <a:cubicBezTo>
                      <a:pt x="0" y="1374"/>
                      <a:pt x="560" y="1926"/>
                      <a:pt x="950" y="2189"/>
                    </a:cubicBezTo>
                    <a:cubicBezTo>
                      <a:pt x="1139" y="2316"/>
                      <a:pt x="1309" y="2469"/>
                      <a:pt x="1455" y="2643"/>
                    </a:cubicBezTo>
                    <a:cubicBezTo>
                      <a:pt x="1719" y="2956"/>
                      <a:pt x="2226" y="3344"/>
                      <a:pt x="2831" y="2735"/>
                    </a:cubicBezTo>
                    <a:cubicBezTo>
                      <a:pt x="3268" y="2294"/>
                      <a:pt x="3262" y="1718"/>
                      <a:pt x="3142" y="124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9" name="ïṥḷîḑé">
                <a:extLst>
                  <a:ext uri="{FF2B5EF4-FFF2-40B4-BE49-F238E27FC236}">
                    <a16:creationId xmlns:a16="http://schemas.microsoft.com/office/drawing/2014/main" id="{28B89E59-CA92-4037-9EA3-A0FBBB4128C8}"/>
                  </a:ext>
                </a:extLst>
              </p:cNvPr>
              <p:cNvSpPr/>
              <p:nvPr/>
            </p:nvSpPr>
            <p:spPr bwMode="auto">
              <a:xfrm>
                <a:off x="3994150" y="4625975"/>
                <a:ext cx="4197350" cy="812800"/>
              </a:xfrm>
              <a:custGeom>
                <a:avLst/>
                <a:gdLst>
                  <a:gd name="T0" fmla="*/ 3448 w 3448"/>
                  <a:gd name="T1" fmla="*/ 173 h 669"/>
                  <a:gd name="T2" fmla="*/ 1738 w 3448"/>
                  <a:gd name="T3" fmla="*/ 669 h 669"/>
                  <a:gd name="T4" fmla="*/ 0 w 3448"/>
                  <a:gd name="T5" fmla="*/ 193 h 669"/>
                  <a:gd name="T6" fmla="*/ 1738 w 3448"/>
                  <a:gd name="T7" fmla="*/ 41 h 669"/>
                  <a:gd name="T8" fmla="*/ 3448 w 3448"/>
                  <a:gd name="T9" fmla="*/ 173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8" h="669">
                    <a:moveTo>
                      <a:pt x="3448" y="173"/>
                    </a:moveTo>
                    <a:cubicBezTo>
                      <a:pt x="3448" y="346"/>
                      <a:pt x="2691" y="669"/>
                      <a:pt x="1738" y="669"/>
                    </a:cubicBezTo>
                    <a:cubicBezTo>
                      <a:pt x="785" y="669"/>
                      <a:pt x="0" y="366"/>
                      <a:pt x="0" y="193"/>
                    </a:cubicBezTo>
                    <a:cubicBezTo>
                      <a:pt x="0" y="20"/>
                      <a:pt x="785" y="41"/>
                      <a:pt x="1738" y="41"/>
                    </a:cubicBezTo>
                    <a:cubicBezTo>
                      <a:pt x="2691" y="41"/>
                      <a:pt x="3448" y="0"/>
                      <a:pt x="3448" y="173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0" name="i$ḷîḓê">
                <a:extLst>
                  <a:ext uri="{FF2B5EF4-FFF2-40B4-BE49-F238E27FC236}">
                    <a16:creationId xmlns:a16="http://schemas.microsoft.com/office/drawing/2014/main" id="{3ECE50E5-829D-4FC6-AFB1-75AB0FF986B1}"/>
                  </a:ext>
                </a:extLst>
              </p:cNvPr>
              <p:cNvSpPr/>
              <p:nvPr/>
            </p:nvSpPr>
            <p:spPr bwMode="auto">
              <a:xfrm>
                <a:off x="3994150" y="4743450"/>
                <a:ext cx="4197350" cy="695325"/>
              </a:xfrm>
              <a:custGeom>
                <a:avLst/>
                <a:gdLst>
                  <a:gd name="T0" fmla="*/ 0 w 3448"/>
                  <a:gd name="T1" fmla="*/ 95 h 572"/>
                  <a:gd name="T2" fmla="*/ 0 w 3448"/>
                  <a:gd name="T3" fmla="*/ 96 h 572"/>
                  <a:gd name="T4" fmla="*/ 1738 w 3448"/>
                  <a:gd name="T5" fmla="*/ 572 h 572"/>
                  <a:gd name="T6" fmla="*/ 3360 w 3448"/>
                  <a:gd name="T7" fmla="*/ 195 h 572"/>
                  <a:gd name="T8" fmla="*/ 1726 w 3448"/>
                  <a:gd name="T9" fmla="*/ 408 h 572"/>
                  <a:gd name="T10" fmla="*/ 0 w 3448"/>
                  <a:gd name="T11" fmla="*/ 95 h 572"/>
                  <a:gd name="T12" fmla="*/ 3373 w 3448"/>
                  <a:gd name="T13" fmla="*/ 0 h 572"/>
                  <a:gd name="T14" fmla="*/ 3448 w 3448"/>
                  <a:gd name="T15" fmla="*/ 72 h 572"/>
                  <a:gd name="T16" fmla="*/ 3373 w 3448"/>
                  <a:gd name="T17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8" h="572">
                    <a:moveTo>
                      <a:pt x="0" y="95"/>
                    </a:moveTo>
                    <a:cubicBezTo>
                      <a:pt x="0" y="95"/>
                      <a:pt x="0" y="96"/>
                      <a:pt x="0" y="96"/>
                    </a:cubicBezTo>
                    <a:cubicBezTo>
                      <a:pt x="0" y="269"/>
                      <a:pt x="785" y="572"/>
                      <a:pt x="1738" y="572"/>
                    </a:cubicBezTo>
                    <a:cubicBezTo>
                      <a:pt x="2499" y="572"/>
                      <a:pt x="3135" y="366"/>
                      <a:pt x="3360" y="195"/>
                    </a:cubicBezTo>
                    <a:cubicBezTo>
                      <a:pt x="3128" y="319"/>
                      <a:pt x="2484" y="408"/>
                      <a:pt x="1726" y="408"/>
                    </a:cubicBezTo>
                    <a:cubicBezTo>
                      <a:pt x="775" y="408"/>
                      <a:pt x="3" y="268"/>
                      <a:pt x="0" y="95"/>
                    </a:cubicBezTo>
                    <a:moveTo>
                      <a:pt x="3373" y="0"/>
                    </a:moveTo>
                    <a:cubicBezTo>
                      <a:pt x="3413" y="23"/>
                      <a:pt x="3438" y="47"/>
                      <a:pt x="3448" y="72"/>
                    </a:cubicBezTo>
                    <a:cubicBezTo>
                      <a:pt x="3446" y="42"/>
                      <a:pt x="3420" y="18"/>
                      <a:pt x="3373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1" name="ïṡ1îdé">
                <a:extLst>
                  <a:ext uri="{FF2B5EF4-FFF2-40B4-BE49-F238E27FC236}">
                    <a16:creationId xmlns:a16="http://schemas.microsoft.com/office/drawing/2014/main" id="{F2E6C6AC-E754-4420-BE54-018E33BD3786}"/>
                  </a:ext>
                </a:extLst>
              </p:cNvPr>
              <p:cNvSpPr/>
              <p:nvPr/>
            </p:nvSpPr>
            <p:spPr bwMode="auto">
              <a:xfrm>
                <a:off x="3994150" y="4475163"/>
                <a:ext cx="4202113" cy="763588"/>
              </a:xfrm>
              <a:prstGeom prst="ellipse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2" name="iśḻîḓe">
                <a:extLst>
                  <a:ext uri="{FF2B5EF4-FFF2-40B4-BE49-F238E27FC236}">
                    <a16:creationId xmlns:a16="http://schemas.microsoft.com/office/drawing/2014/main" id="{BBBB89D7-FB3A-4076-90BC-653A4C923D49}"/>
                  </a:ext>
                </a:extLst>
              </p:cNvPr>
              <p:cNvSpPr/>
              <p:nvPr/>
            </p:nvSpPr>
            <p:spPr bwMode="auto">
              <a:xfrm>
                <a:off x="6889750" y="3559175"/>
                <a:ext cx="873125" cy="1320800"/>
              </a:xfrm>
              <a:custGeom>
                <a:avLst/>
                <a:gdLst>
                  <a:gd name="T0" fmla="*/ 0 w 550"/>
                  <a:gd name="T1" fmla="*/ 0 h 832"/>
                  <a:gd name="T2" fmla="*/ 0 w 550"/>
                  <a:gd name="T3" fmla="*/ 643 h 832"/>
                  <a:gd name="T4" fmla="*/ 108 w 550"/>
                  <a:gd name="T5" fmla="*/ 819 h 832"/>
                  <a:gd name="T6" fmla="*/ 117 w 550"/>
                  <a:gd name="T7" fmla="*/ 832 h 832"/>
                  <a:gd name="T8" fmla="*/ 542 w 550"/>
                  <a:gd name="T9" fmla="*/ 832 h 832"/>
                  <a:gd name="T10" fmla="*/ 550 w 550"/>
                  <a:gd name="T11" fmla="*/ 0 h 832"/>
                  <a:gd name="T12" fmla="*/ 0 w 550"/>
                  <a:gd name="T13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832">
                    <a:moveTo>
                      <a:pt x="0" y="0"/>
                    </a:moveTo>
                    <a:lnTo>
                      <a:pt x="0" y="643"/>
                    </a:lnTo>
                    <a:lnTo>
                      <a:pt x="108" y="819"/>
                    </a:lnTo>
                    <a:lnTo>
                      <a:pt x="117" y="832"/>
                    </a:lnTo>
                    <a:lnTo>
                      <a:pt x="542" y="832"/>
                    </a:lnTo>
                    <a:lnTo>
                      <a:pt x="5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3" name="ïṣ1îḋè">
                <a:extLst>
                  <a:ext uri="{FF2B5EF4-FFF2-40B4-BE49-F238E27FC236}">
                    <a16:creationId xmlns:a16="http://schemas.microsoft.com/office/drawing/2014/main" id="{0613E7E0-77D3-4DAC-A3E6-D4D593E6C98B}"/>
                  </a:ext>
                </a:extLst>
              </p:cNvPr>
              <p:cNvSpPr/>
              <p:nvPr/>
            </p:nvSpPr>
            <p:spPr bwMode="auto">
              <a:xfrm>
                <a:off x="6889750" y="3559175"/>
                <a:ext cx="873125" cy="1320800"/>
              </a:xfrm>
              <a:custGeom>
                <a:avLst/>
                <a:gdLst>
                  <a:gd name="T0" fmla="*/ 0 w 550"/>
                  <a:gd name="T1" fmla="*/ 0 h 832"/>
                  <a:gd name="T2" fmla="*/ 0 w 550"/>
                  <a:gd name="T3" fmla="*/ 643 h 832"/>
                  <a:gd name="T4" fmla="*/ 108 w 550"/>
                  <a:gd name="T5" fmla="*/ 819 h 832"/>
                  <a:gd name="T6" fmla="*/ 117 w 550"/>
                  <a:gd name="T7" fmla="*/ 832 h 832"/>
                  <a:gd name="T8" fmla="*/ 542 w 550"/>
                  <a:gd name="T9" fmla="*/ 832 h 832"/>
                  <a:gd name="T10" fmla="*/ 550 w 550"/>
                  <a:gd name="T11" fmla="*/ 0 h 832"/>
                  <a:gd name="T12" fmla="*/ 0 w 550"/>
                  <a:gd name="T13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832">
                    <a:moveTo>
                      <a:pt x="0" y="0"/>
                    </a:moveTo>
                    <a:lnTo>
                      <a:pt x="0" y="643"/>
                    </a:lnTo>
                    <a:lnTo>
                      <a:pt x="108" y="819"/>
                    </a:lnTo>
                    <a:lnTo>
                      <a:pt x="117" y="832"/>
                    </a:lnTo>
                    <a:lnTo>
                      <a:pt x="542" y="832"/>
                    </a:lnTo>
                    <a:lnTo>
                      <a:pt x="55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4" name="íŝļidê">
                <a:extLst>
                  <a:ext uri="{FF2B5EF4-FFF2-40B4-BE49-F238E27FC236}">
                    <a16:creationId xmlns:a16="http://schemas.microsoft.com/office/drawing/2014/main" id="{A9EA8B47-7F59-41C3-BAEA-F5A8BAF7340F}"/>
                  </a:ext>
                </a:extLst>
              </p:cNvPr>
              <p:cNvSpPr/>
              <p:nvPr/>
            </p:nvSpPr>
            <p:spPr bwMode="auto">
              <a:xfrm>
                <a:off x="6889750" y="3571875"/>
                <a:ext cx="182563" cy="1287463"/>
              </a:xfrm>
              <a:custGeom>
                <a:avLst/>
                <a:gdLst>
                  <a:gd name="T0" fmla="*/ 115 w 115"/>
                  <a:gd name="T1" fmla="*/ 0 h 811"/>
                  <a:gd name="T2" fmla="*/ 0 w 115"/>
                  <a:gd name="T3" fmla="*/ 0 h 811"/>
                  <a:gd name="T4" fmla="*/ 0 w 115"/>
                  <a:gd name="T5" fmla="*/ 635 h 811"/>
                  <a:gd name="T6" fmla="*/ 108 w 115"/>
                  <a:gd name="T7" fmla="*/ 811 h 811"/>
                  <a:gd name="T8" fmla="*/ 115 w 115"/>
                  <a:gd name="T9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811">
                    <a:moveTo>
                      <a:pt x="115" y="0"/>
                    </a:moveTo>
                    <a:lnTo>
                      <a:pt x="0" y="0"/>
                    </a:lnTo>
                    <a:lnTo>
                      <a:pt x="0" y="635"/>
                    </a:lnTo>
                    <a:lnTo>
                      <a:pt x="108" y="81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5" name="íṣḻîḓe">
                <a:extLst>
                  <a:ext uri="{FF2B5EF4-FFF2-40B4-BE49-F238E27FC236}">
                    <a16:creationId xmlns:a16="http://schemas.microsoft.com/office/drawing/2014/main" id="{05B5F683-B9E2-4DA6-94E9-1DD7A52228D4}"/>
                  </a:ext>
                </a:extLst>
              </p:cNvPr>
              <p:cNvSpPr/>
              <p:nvPr/>
            </p:nvSpPr>
            <p:spPr bwMode="auto">
              <a:xfrm>
                <a:off x="6889750" y="3571875"/>
                <a:ext cx="182563" cy="1287463"/>
              </a:xfrm>
              <a:custGeom>
                <a:avLst/>
                <a:gdLst>
                  <a:gd name="T0" fmla="*/ 115 w 115"/>
                  <a:gd name="T1" fmla="*/ 0 h 811"/>
                  <a:gd name="T2" fmla="*/ 0 w 115"/>
                  <a:gd name="T3" fmla="*/ 0 h 811"/>
                  <a:gd name="T4" fmla="*/ 0 w 115"/>
                  <a:gd name="T5" fmla="*/ 635 h 811"/>
                  <a:gd name="T6" fmla="*/ 108 w 115"/>
                  <a:gd name="T7" fmla="*/ 811 h 811"/>
                  <a:gd name="T8" fmla="*/ 115 w 115"/>
                  <a:gd name="T9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811">
                    <a:moveTo>
                      <a:pt x="115" y="0"/>
                    </a:moveTo>
                    <a:lnTo>
                      <a:pt x="0" y="0"/>
                    </a:lnTo>
                    <a:lnTo>
                      <a:pt x="0" y="635"/>
                    </a:lnTo>
                    <a:lnTo>
                      <a:pt x="108" y="811"/>
                    </a:lnTo>
                    <a:lnTo>
                      <a:pt x="1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6" name="iṡḷîďê">
                <a:extLst>
                  <a:ext uri="{FF2B5EF4-FFF2-40B4-BE49-F238E27FC236}">
                    <a16:creationId xmlns:a16="http://schemas.microsoft.com/office/drawing/2014/main" id="{F75FAE2E-37BF-4C6B-A608-E95E7B2EE276}"/>
                  </a:ext>
                </a:extLst>
              </p:cNvPr>
              <p:cNvSpPr/>
              <p:nvPr/>
            </p:nvSpPr>
            <p:spPr bwMode="auto">
              <a:xfrm>
                <a:off x="4389438" y="3532188"/>
                <a:ext cx="871538" cy="1320800"/>
              </a:xfrm>
              <a:custGeom>
                <a:avLst/>
                <a:gdLst>
                  <a:gd name="T0" fmla="*/ 549 w 549"/>
                  <a:gd name="T1" fmla="*/ 0 h 832"/>
                  <a:gd name="T2" fmla="*/ 549 w 549"/>
                  <a:gd name="T3" fmla="*/ 643 h 832"/>
                  <a:gd name="T4" fmla="*/ 442 w 549"/>
                  <a:gd name="T5" fmla="*/ 818 h 832"/>
                  <a:gd name="T6" fmla="*/ 434 w 549"/>
                  <a:gd name="T7" fmla="*/ 832 h 832"/>
                  <a:gd name="T8" fmla="*/ 9 w 549"/>
                  <a:gd name="T9" fmla="*/ 832 h 832"/>
                  <a:gd name="T10" fmla="*/ 0 w 549"/>
                  <a:gd name="T11" fmla="*/ 0 h 832"/>
                  <a:gd name="T12" fmla="*/ 549 w 549"/>
                  <a:gd name="T13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832">
                    <a:moveTo>
                      <a:pt x="549" y="0"/>
                    </a:moveTo>
                    <a:lnTo>
                      <a:pt x="549" y="643"/>
                    </a:lnTo>
                    <a:lnTo>
                      <a:pt x="442" y="818"/>
                    </a:lnTo>
                    <a:lnTo>
                      <a:pt x="434" y="832"/>
                    </a:lnTo>
                    <a:lnTo>
                      <a:pt x="9" y="832"/>
                    </a:lnTo>
                    <a:lnTo>
                      <a:pt x="0" y="0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7" name="işḷîḓè">
                <a:extLst>
                  <a:ext uri="{FF2B5EF4-FFF2-40B4-BE49-F238E27FC236}">
                    <a16:creationId xmlns:a16="http://schemas.microsoft.com/office/drawing/2014/main" id="{95A12032-E6BB-492B-9186-38481F96E859}"/>
                  </a:ext>
                </a:extLst>
              </p:cNvPr>
              <p:cNvSpPr/>
              <p:nvPr/>
            </p:nvSpPr>
            <p:spPr bwMode="auto">
              <a:xfrm>
                <a:off x="4389438" y="3532188"/>
                <a:ext cx="871538" cy="1320800"/>
              </a:xfrm>
              <a:custGeom>
                <a:avLst/>
                <a:gdLst>
                  <a:gd name="T0" fmla="*/ 549 w 549"/>
                  <a:gd name="T1" fmla="*/ 0 h 832"/>
                  <a:gd name="T2" fmla="*/ 549 w 549"/>
                  <a:gd name="T3" fmla="*/ 643 h 832"/>
                  <a:gd name="T4" fmla="*/ 442 w 549"/>
                  <a:gd name="T5" fmla="*/ 818 h 832"/>
                  <a:gd name="T6" fmla="*/ 434 w 549"/>
                  <a:gd name="T7" fmla="*/ 832 h 832"/>
                  <a:gd name="T8" fmla="*/ 9 w 549"/>
                  <a:gd name="T9" fmla="*/ 832 h 832"/>
                  <a:gd name="T10" fmla="*/ 0 w 549"/>
                  <a:gd name="T11" fmla="*/ 0 h 832"/>
                  <a:gd name="T12" fmla="*/ 549 w 549"/>
                  <a:gd name="T13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832">
                    <a:moveTo>
                      <a:pt x="549" y="0"/>
                    </a:moveTo>
                    <a:lnTo>
                      <a:pt x="549" y="643"/>
                    </a:lnTo>
                    <a:lnTo>
                      <a:pt x="442" y="818"/>
                    </a:lnTo>
                    <a:lnTo>
                      <a:pt x="434" y="832"/>
                    </a:lnTo>
                    <a:lnTo>
                      <a:pt x="9" y="832"/>
                    </a:lnTo>
                    <a:lnTo>
                      <a:pt x="0" y="0"/>
                    </a:lnTo>
                    <a:lnTo>
                      <a:pt x="5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8" name="íSḷíḓê">
                <a:extLst>
                  <a:ext uri="{FF2B5EF4-FFF2-40B4-BE49-F238E27FC236}">
                    <a16:creationId xmlns:a16="http://schemas.microsoft.com/office/drawing/2014/main" id="{1C2EA56B-6116-4F72-AEB4-52327BE81F5F}"/>
                  </a:ext>
                </a:extLst>
              </p:cNvPr>
              <p:cNvSpPr/>
              <p:nvPr/>
            </p:nvSpPr>
            <p:spPr bwMode="auto">
              <a:xfrm>
                <a:off x="5081588" y="3571875"/>
                <a:ext cx="179388" cy="1258888"/>
              </a:xfrm>
              <a:custGeom>
                <a:avLst/>
                <a:gdLst>
                  <a:gd name="T0" fmla="*/ 113 w 113"/>
                  <a:gd name="T1" fmla="*/ 0 h 793"/>
                  <a:gd name="T2" fmla="*/ 0 w 113"/>
                  <a:gd name="T3" fmla="*/ 0 h 793"/>
                  <a:gd name="T4" fmla="*/ 6 w 113"/>
                  <a:gd name="T5" fmla="*/ 793 h 793"/>
                  <a:gd name="T6" fmla="*/ 113 w 113"/>
                  <a:gd name="T7" fmla="*/ 618 h 793"/>
                  <a:gd name="T8" fmla="*/ 113 w 113"/>
                  <a:gd name="T9" fmla="*/ 589 h 793"/>
                  <a:gd name="T10" fmla="*/ 113 w 113"/>
                  <a:gd name="T11" fmla="*/ 0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793">
                    <a:moveTo>
                      <a:pt x="113" y="0"/>
                    </a:moveTo>
                    <a:lnTo>
                      <a:pt x="0" y="0"/>
                    </a:lnTo>
                    <a:lnTo>
                      <a:pt x="6" y="793"/>
                    </a:lnTo>
                    <a:lnTo>
                      <a:pt x="113" y="618"/>
                    </a:lnTo>
                    <a:lnTo>
                      <a:pt x="113" y="58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9" name="îṩḻíḋe">
                <a:extLst>
                  <a:ext uri="{FF2B5EF4-FFF2-40B4-BE49-F238E27FC236}">
                    <a16:creationId xmlns:a16="http://schemas.microsoft.com/office/drawing/2014/main" id="{A787FCC5-13F1-4E15-A602-6D45BC6F5778}"/>
                  </a:ext>
                </a:extLst>
              </p:cNvPr>
              <p:cNvSpPr/>
              <p:nvPr/>
            </p:nvSpPr>
            <p:spPr bwMode="auto">
              <a:xfrm>
                <a:off x="5081588" y="3571875"/>
                <a:ext cx="179388" cy="1258888"/>
              </a:xfrm>
              <a:custGeom>
                <a:avLst/>
                <a:gdLst>
                  <a:gd name="T0" fmla="*/ 113 w 113"/>
                  <a:gd name="T1" fmla="*/ 0 h 793"/>
                  <a:gd name="T2" fmla="*/ 0 w 113"/>
                  <a:gd name="T3" fmla="*/ 0 h 793"/>
                  <a:gd name="T4" fmla="*/ 6 w 113"/>
                  <a:gd name="T5" fmla="*/ 793 h 793"/>
                  <a:gd name="T6" fmla="*/ 113 w 113"/>
                  <a:gd name="T7" fmla="*/ 618 h 793"/>
                  <a:gd name="T8" fmla="*/ 113 w 113"/>
                  <a:gd name="T9" fmla="*/ 589 h 793"/>
                  <a:gd name="T10" fmla="*/ 113 w 113"/>
                  <a:gd name="T11" fmla="*/ 0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793">
                    <a:moveTo>
                      <a:pt x="113" y="0"/>
                    </a:moveTo>
                    <a:lnTo>
                      <a:pt x="0" y="0"/>
                    </a:lnTo>
                    <a:lnTo>
                      <a:pt x="6" y="793"/>
                    </a:lnTo>
                    <a:lnTo>
                      <a:pt x="113" y="618"/>
                    </a:lnTo>
                    <a:lnTo>
                      <a:pt x="113" y="589"/>
                    </a:lnTo>
                    <a:lnTo>
                      <a:pt x="1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0" name="iṧlidé">
                <a:extLst>
                  <a:ext uri="{FF2B5EF4-FFF2-40B4-BE49-F238E27FC236}">
                    <a16:creationId xmlns:a16="http://schemas.microsoft.com/office/drawing/2014/main" id="{BE0BDB93-C768-4F7D-8027-2149CB67E9A2}"/>
                  </a:ext>
                </a:extLst>
              </p:cNvPr>
              <p:cNvSpPr/>
              <p:nvPr/>
            </p:nvSpPr>
            <p:spPr bwMode="auto">
              <a:xfrm>
                <a:off x="4300538" y="3306763"/>
                <a:ext cx="3667125" cy="265113"/>
              </a:xfrm>
              <a:custGeom>
                <a:avLst/>
                <a:gdLst>
                  <a:gd name="T0" fmla="*/ 2310 w 2310"/>
                  <a:gd name="T1" fmla="*/ 129 h 167"/>
                  <a:gd name="T2" fmla="*/ 2310 w 2310"/>
                  <a:gd name="T3" fmla="*/ 167 h 167"/>
                  <a:gd name="T4" fmla="*/ 0 w 2310"/>
                  <a:gd name="T5" fmla="*/ 167 h 167"/>
                  <a:gd name="T6" fmla="*/ 0 w 2310"/>
                  <a:gd name="T7" fmla="*/ 112 h 167"/>
                  <a:gd name="T8" fmla="*/ 215 w 2310"/>
                  <a:gd name="T9" fmla="*/ 0 h 167"/>
                  <a:gd name="T10" fmla="*/ 2121 w 2310"/>
                  <a:gd name="T11" fmla="*/ 0 h 167"/>
                  <a:gd name="T12" fmla="*/ 2310 w 2310"/>
                  <a:gd name="T13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0" h="167">
                    <a:moveTo>
                      <a:pt x="2310" y="129"/>
                    </a:moveTo>
                    <a:lnTo>
                      <a:pt x="2310" y="167"/>
                    </a:lnTo>
                    <a:lnTo>
                      <a:pt x="0" y="167"/>
                    </a:lnTo>
                    <a:lnTo>
                      <a:pt x="0" y="112"/>
                    </a:lnTo>
                    <a:lnTo>
                      <a:pt x="215" y="0"/>
                    </a:lnTo>
                    <a:lnTo>
                      <a:pt x="2121" y="0"/>
                    </a:lnTo>
                    <a:lnTo>
                      <a:pt x="2310" y="129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1" name="ïṩļîḑè">
                <a:extLst>
                  <a:ext uri="{FF2B5EF4-FFF2-40B4-BE49-F238E27FC236}">
                    <a16:creationId xmlns:a16="http://schemas.microsoft.com/office/drawing/2014/main" id="{221A7651-0AAA-4639-9338-3A0439289C0F}"/>
                  </a:ext>
                </a:extLst>
              </p:cNvPr>
              <p:cNvSpPr/>
              <p:nvPr/>
            </p:nvSpPr>
            <p:spPr bwMode="auto">
              <a:xfrm>
                <a:off x="4300538" y="3306763"/>
                <a:ext cx="3667125" cy="265113"/>
              </a:xfrm>
              <a:custGeom>
                <a:avLst/>
                <a:gdLst>
                  <a:gd name="T0" fmla="*/ 2310 w 2310"/>
                  <a:gd name="T1" fmla="*/ 129 h 167"/>
                  <a:gd name="T2" fmla="*/ 2310 w 2310"/>
                  <a:gd name="T3" fmla="*/ 167 h 167"/>
                  <a:gd name="T4" fmla="*/ 0 w 2310"/>
                  <a:gd name="T5" fmla="*/ 167 h 167"/>
                  <a:gd name="T6" fmla="*/ 0 w 2310"/>
                  <a:gd name="T7" fmla="*/ 112 h 167"/>
                  <a:gd name="T8" fmla="*/ 215 w 2310"/>
                  <a:gd name="T9" fmla="*/ 0 h 167"/>
                  <a:gd name="T10" fmla="*/ 2121 w 2310"/>
                  <a:gd name="T11" fmla="*/ 0 h 167"/>
                  <a:gd name="T12" fmla="*/ 2310 w 2310"/>
                  <a:gd name="T13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0" h="167">
                    <a:moveTo>
                      <a:pt x="2310" y="129"/>
                    </a:moveTo>
                    <a:lnTo>
                      <a:pt x="2310" y="167"/>
                    </a:lnTo>
                    <a:lnTo>
                      <a:pt x="0" y="167"/>
                    </a:lnTo>
                    <a:lnTo>
                      <a:pt x="0" y="112"/>
                    </a:lnTo>
                    <a:lnTo>
                      <a:pt x="215" y="0"/>
                    </a:lnTo>
                    <a:lnTo>
                      <a:pt x="2121" y="0"/>
                    </a:lnTo>
                    <a:lnTo>
                      <a:pt x="2310" y="12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2" name="íśḷiḑè">
                <a:extLst>
                  <a:ext uri="{FF2B5EF4-FFF2-40B4-BE49-F238E27FC236}">
                    <a16:creationId xmlns:a16="http://schemas.microsoft.com/office/drawing/2014/main" id="{268A75C1-0439-469F-BCB4-A12FADDC0C1C}"/>
                  </a:ext>
                </a:extLst>
              </p:cNvPr>
              <p:cNvSpPr/>
              <p:nvPr/>
            </p:nvSpPr>
            <p:spPr bwMode="auto">
              <a:xfrm>
                <a:off x="4300538" y="3484563"/>
                <a:ext cx="3667125" cy="87313"/>
              </a:xfrm>
              <a:custGeom>
                <a:avLst/>
                <a:gdLst>
                  <a:gd name="T0" fmla="*/ 0 w 3012"/>
                  <a:gd name="T1" fmla="*/ 0 h 72"/>
                  <a:gd name="T2" fmla="*/ 0 w 3012"/>
                  <a:gd name="T3" fmla="*/ 0 h 72"/>
                  <a:gd name="T4" fmla="*/ 0 w 3012"/>
                  <a:gd name="T5" fmla="*/ 72 h 72"/>
                  <a:gd name="T6" fmla="*/ 3012 w 3012"/>
                  <a:gd name="T7" fmla="*/ 72 h 72"/>
                  <a:gd name="T8" fmla="*/ 3012 w 3012"/>
                  <a:gd name="T9" fmla="*/ 22 h 72"/>
                  <a:gd name="T10" fmla="*/ 1680 w 3012"/>
                  <a:gd name="T11" fmla="*/ 12 h 72"/>
                  <a:gd name="T12" fmla="*/ 1661 w 3012"/>
                  <a:gd name="T13" fmla="*/ 16 h 72"/>
                  <a:gd name="T14" fmla="*/ 1661 w 3012"/>
                  <a:gd name="T15" fmla="*/ 23 h 72"/>
                  <a:gd name="T16" fmla="*/ 1029 w 3012"/>
                  <a:gd name="T17" fmla="*/ 43 h 72"/>
                  <a:gd name="T18" fmla="*/ 1024 w 3012"/>
                  <a:gd name="T19" fmla="*/ 7 h 72"/>
                  <a:gd name="T20" fmla="*/ 970 w 3012"/>
                  <a:gd name="T21" fmla="*/ 7 h 72"/>
                  <a:gd name="T22" fmla="*/ 948 w 3012"/>
                  <a:gd name="T23" fmla="*/ 51 h 72"/>
                  <a:gd name="T24" fmla="*/ 948 w 3012"/>
                  <a:gd name="T25" fmla="*/ 51 h 72"/>
                  <a:gd name="T26" fmla="*/ 897 w 3012"/>
                  <a:gd name="T27" fmla="*/ 6 h 72"/>
                  <a:gd name="T28" fmla="*/ 0 w 3012"/>
                  <a:gd name="T2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12" h="7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012" y="72"/>
                      <a:pt x="3012" y="72"/>
                      <a:pt x="3012" y="72"/>
                    </a:cubicBezTo>
                    <a:cubicBezTo>
                      <a:pt x="3012" y="22"/>
                      <a:pt x="3012" y="22"/>
                      <a:pt x="3012" y="22"/>
                    </a:cubicBezTo>
                    <a:cubicBezTo>
                      <a:pt x="1680" y="12"/>
                      <a:pt x="1680" y="12"/>
                      <a:pt x="1680" y="12"/>
                    </a:cubicBezTo>
                    <a:cubicBezTo>
                      <a:pt x="1673" y="14"/>
                      <a:pt x="1667" y="15"/>
                      <a:pt x="1661" y="16"/>
                    </a:cubicBezTo>
                    <a:cubicBezTo>
                      <a:pt x="1661" y="23"/>
                      <a:pt x="1661" y="23"/>
                      <a:pt x="1661" y="23"/>
                    </a:cubicBezTo>
                    <a:cubicBezTo>
                      <a:pt x="1029" y="43"/>
                      <a:pt x="1029" y="43"/>
                      <a:pt x="1029" y="43"/>
                    </a:cubicBezTo>
                    <a:cubicBezTo>
                      <a:pt x="1029" y="43"/>
                      <a:pt x="1027" y="29"/>
                      <a:pt x="1024" y="7"/>
                    </a:cubicBezTo>
                    <a:cubicBezTo>
                      <a:pt x="970" y="7"/>
                      <a:pt x="970" y="7"/>
                      <a:pt x="970" y="7"/>
                    </a:cubicBezTo>
                    <a:cubicBezTo>
                      <a:pt x="959" y="34"/>
                      <a:pt x="951" y="51"/>
                      <a:pt x="948" y="51"/>
                    </a:cubicBezTo>
                    <a:cubicBezTo>
                      <a:pt x="948" y="51"/>
                      <a:pt x="948" y="51"/>
                      <a:pt x="948" y="51"/>
                    </a:cubicBezTo>
                    <a:cubicBezTo>
                      <a:pt x="942" y="49"/>
                      <a:pt x="920" y="31"/>
                      <a:pt x="897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3" name="îṧ1íďe">
                <a:extLst>
                  <a:ext uri="{FF2B5EF4-FFF2-40B4-BE49-F238E27FC236}">
                    <a16:creationId xmlns:a16="http://schemas.microsoft.com/office/drawing/2014/main" id="{E32C6BEA-FD06-46C7-B26F-AF8FB8138BA6}"/>
                  </a:ext>
                </a:extLst>
              </p:cNvPr>
              <p:cNvSpPr/>
              <p:nvPr/>
            </p:nvSpPr>
            <p:spPr bwMode="auto">
              <a:xfrm>
                <a:off x="4594225" y="3770313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3 w 193"/>
                  <a:gd name="T5" fmla="*/ 30 h 30"/>
                  <a:gd name="T6" fmla="*/ 146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3" y="30"/>
                    </a:lnTo>
                    <a:lnTo>
                      <a:pt x="146" y="3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4" name="işḻïde">
                <a:extLst>
                  <a:ext uri="{FF2B5EF4-FFF2-40B4-BE49-F238E27FC236}">
                    <a16:creationId xmlns:a16="http://schemas.microsoft.com/office/drawing/2014/main" id="{9A07FECB-DE2A-470E-AD5A-F06B2E422299}"/>
                  </a:ext>
                </a:extLst>
              </p:cNvPr>
              <p:cNvSpPr/>
              <p:nvPr/>
            </p:nvSpPr>
            <p:spPr bwMode="auto">
              <a:xfrm>
                <a:off x="4594225" y="3770313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3 w 193"/>
                  <a:gd name="T5" fmla="*/ 30 h 30"/>
                  <a:gd name="T6" fmla="*/ 146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3" y="30"/>
                    </a:lnTo>
                    <a:lnTo>
                      <a:pt x="146" y="30"/>
                    </a:lnTo>
                    <a:lnTo>
                      <a:pt x="1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5" name="íŝlïḍe">
                <a:extLst>
                  <a:ext uri="{FF2B5EF4-FFF2-40B4-BE49-F238E27FC236}">
                    <a16:creationId xmlns:a16="http://schemas.microsoft.com/office/drawing/2014/main" id="{0716AC5E-A69A-4B63-BD4F-9313E9275675}"/>
                  </a:ext>
                </a:extLst>
              </p:cNvPr>
              <p:cNvSpPr/>
              <p:nvPr/>
            </p:nvSpPr>
            <p:spPr bwMode="auto">
              <a:xfrm>
                <a:off x="4594225" y="3967163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3 w 193"/>
                  <a:gd name="T5" fmla="*/ 30 h 30"/>
                  <a:gd name="T6" fmla="*/ 146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3" y="30"/>
                    </a:lnTo>
                    <a:lnTo>
                      <a:pt x="146" y="3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6" name="îSḷiḓè">
                <a:extLst>
                  <a:ext uri="{FF2B5EF4-FFF2-40B4-BE49-F238E27FC236}">
                    <a16:creationId xmlns:a16="http://schemas.microsoft.com/office/drawing/2014/main" id="{35B7FDA7-13C2-490F-8873-82DD23D9E346}"/>
                  </a:ext>
                </a:extLst>
              </p:cNvPr>
              <p:cNvSpPr/>
              <p:nvPr/>
            </p:nvSpPr>
            <p:spPr bwMode="auto">
              <a:xfrm>
                <a:off x="4594225" y="3967163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3 w 193"/>
                  <a:gd name="T5" fmla="*/ 30 h 30"/>
                  <a:gd name="T6" fmla="*/ 146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3" y="30"/>
                    </a:lnTo>
                    <a:lnTo>
                      <a:pt x="146" y="30"/>
                    </a:lnTo>
                    <a:lnTo>
                      <a:pt x="1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7" name="îṣľídè">
                <a:extLst>
                  <a:ext uri="{FF2B5EF4-FFF2-40B4-BE49-F238E27FC236}">
                    <a16:creationId xmlns:a16="http://schemas.microsoft.com/office/drawing/2014/main" id="{22A2141B-981E-46DF-AE7B-FE9641EDD707}"/>
                  </a:ext>
                </a:extLst>
              </p:cNvPr>
              <p:cNvSpPr/>
              <p:nvPr/>
            </p:nvSpPr>
            <p:spPr bwMode="auto">
              <a:xfrm>
                <a:off x="4594225" y="4248150"/>
                <a:ext cx="306388" cy="46038"/>
              </a:xfrm>
              <a:custGeom>
                <a:avLst/>
                <a:gdLst>
                  <a:gd name="T0" fmla="*/ 193 w 193"/>
                  <a:gd name="T1" fmla="*/ 0 h 29"/>
                  <a:gd name="T2" fmla="*/ 0 w 193"/>
                  <a:gd name="T3" fmla="*/ 0 h 29"/>
                  <a:gd name="T4" fmla="*/ 43 w 193"/>
                  <a:gd name="T5" fmla="*/ 29 h 29"/>
                  <a:gd name="T6" fmla="*/ 146 w 193"/>
                  <a:gd name="T7" fmla="*/ 29 h 29"/>
                  <a:gd name="T8" fmla="*/ 193 w 19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29">
                    <a:moveTo>
                      <a:pt x="193" y="0"/>
                    </a:moveTo>
                    <a:lnTo>
                      <a:pt x="0" y="0"/>
                    </a:lnTo>
                    <a:lnTo>
                      <a:pt x="43" y="29"/>
                    </a:lnTo>
                    <a:lnTo>
                      <a:pt x="146" y="2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8" name="iṩḻîḓè">
                <a:extLst>
                  <a:ext uri="{FF2B5EF4-FFF2-40B4-BE49-F238E27FC236}">
                    <a16:creationId xmlns:a16="http://schemas.microsoft.com/office/drawing/2014/main" id="{752C04C7-EEA1-472E-8AAA-A18613231CFA}"/>
                  </a:ext>
                </a:extLst>
              </p:cNvPr>
              <p:cNvSpPr/>
              <p:nvPr/>
            </p:nvSpPr>
            <p:spPr bwMode="auto">
              <a:xfrm>
                <a:off x="4594225" y="4248150"/>
                <a:ext cx="306388" cy="46038"/>
              </a:xfrm>
              <a:custGeom>
                <a:avLst/>
                <a:gdLst>
                  <a:gd name="T0" fmla="*/ 193 w 193"/>
                  <a:gd name="T1" fmla="*/ 0 h 29"/>
                  <a:gd name="T2" fmla="*/ 0 w 193"/>
                  <a:gd name="T3" fmla="*/ 0 h 29"/>
                  <a:gd name="T4" fmla="*/ 43 w 193"/>
                  <a:gd name="T5" fmla="*/ 29 h 29"/>
                  <a:gd name="T6" fmla="*/ 146 w 193"/>
                  <a:gd name="T7" fmla="*/ 29 h 29"/>
                  <a:gd name="T8" fmla="*/ 193 w 19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29">
                    <a:moveTo>
                      <a:pt x="193" y="0"/>
                    </a:moveTo>
                    <a:lnTo>
                      <a:pt x="0" y="0"/>
                    </a:lnTo>
                    <a:lnTo>
                      <a:pt x="43" y="29"/>
                    </a:lnTo>
                    <a:lnTo>
                      <a:pt x="146" y="29"/>
                    </a:lnTo>
                    <a:lnTo>
                      <a:pt x="1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9" name="ïšḻíďe">
                <a:extLst>
                  <a:ext uri="{FF2B5EF4-FFF2-40B4-BE49-F238E27FC236}">
                    <a16:creationId xmlns:a16="http://schemas.microsoft.com/office/drawing/2014/main" id="{E37E5D96-53D7-499F-83FC-F86B9BF81DA3}"/>
                  </a:ext>
                </a:extLst>
              </p:cNvPr>
              <p:cNvSpPr/>
              <p:nvPr/>
            </p:nvSpPr>
            <p:spPr bwMode="auto">
              <a:xfrm>
                <a:off x="4594225" y="4525963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3 w 193"/>
                  <a:gd name="T5" fmla="*/ 30 h 30"/>
                  <a:gd name="T6" fmla="*/ 146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3" y="30"/>
                    </a:lnTo>
                    <a:lnTo>
                      <a:pt x="146" y="3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0" name="îšľíḍê">
                <a:extLst>
                  <a:ext uri="{FF2B5EF4-FFF2-40B4-BE49-F238E27FC236}">
                    <a16:creationId xmlns:a16="http://schemas.microsoft.com/office/drawing/2014/main" id="{BEC55F08-282B-49B3-9E11-D0D67B16510D}"/>
                  </a:ext>
                </a:extLst>
              </p:cNvPr>
              <p:cNvSpPr/>
              <p:nvPr/>
            </p:nvSpPr>
            <p:spPr bwMode="auto">
              <a:xfrm>
                <a:off x="4594225" y="4525963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3 w 193"/>
                  <a:gd name="T5" fmla="*/ 30 h 30"/>
                  <a:gd name="T6" fmla="*/ 146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3" y="30"/>
                    </a:lnTo>
                    <a:lnTo>
                      <a:pt x="146" y="30"/>
                    </a:lnTo>
                    <a:lnTo>
                      <a:pt x="1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1" name="iṣḻîḓé">
                <a:extLst>
                  <a:ext uri="{FF2B5EF4-FFF2-40B4-BE49-F238E27FC236}">
                    <a16:creationId xmlns:a16="http://schemas.microsoft.com/office/drawing/2014/main" id="{5728232F-A0CF-436B-879C-F4F7421B2EF3}"/>
                  </a:ext>
                </a:extLst>
              </p:cNvPr>
              <p:cNvSpPr/>
              <p:nvPr/>
            </p:nvSpPr>
            <p:spPr bwMode="auto">
              <a:xfrm>
                <a:off x="7251700" y="3797300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8 w 193"/>
                  <a:gd name="T5" fmla="*/ 30 h 30"/>
                  <a:gd name="T6" fmla="*/ 150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8" y="30"/>
                    </a:lnTo>
                    <a:lnTo>
                      <a:pt x="150" y="3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2" name="íṩḻïḓè">
                <a:extLst>
                  <a:ext uri="{FF2B5EF4-FFF2-40B4-BE49-F238E27FC236}">
                    <a16:creationId xmlns:a16="http://schemas.microsoft.com/office/drawing/2014/main" id="{4281BD72-578D-4993-8EDE-1272B641545A}"/>
                  </a:ext>
                </a:extLst>
              </p:cNvPr>
              <p:cNvSpPr/>
              <p:nvPr/>
            </p:nvSpPr>
            <p:spPr bwMode="auto">
              <a:xfrm>
                <a:off x="7251700" y="3797300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8 w 193"/>
                  <a:gd name="T5" fmla="*/ 30 h 30"/>
                  <a:gd name="T6" fmla="*/ 150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8" y="30"/>
                    </a:lnTo>
                    <a:lnTo>
                      <a:pt x="150" y="30"/>
                    </a:lnTo>
                    <a:lnTo>
                      <a:pt x="1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3" name="îŝḻîḓé">
                <a:extLst>
                  <a:ext uri="{FF2B5EF4-FFF2-40B4-BE49-F238E27FC236}">
                    <a16:creationId xmlns:a16="http://schemas.microsoft.com/office/drawing/2014/main" id="{2971F8D6-5074-4406-A130-02859FFC2F30}"/>
                  </a:ext>
                </a:extLst>
              </p:cNvPr>
              <p:cNvSpPr/>
              <p:nvPr/>
            </p:nvSpPr>
            <p:spPr bwMode="auto">
              <a:xfrm>
                <a:off x="7251700" y="3994150"/>
                <a:ext cx="306388" cy="49213"/>
              </a:xfrm>
              <a:custGeom>
                <a:avLst/>
                <a:gdLst>
                  <a:gd name="T0" fmla="*/ 193 w 193"/>
                  <a:gd name="T1" fmla="*/ 0 h 31"/>
                  <a:gd name="T2" fmla="*/ 0 w 193"/>
                  <a:gd name="T3" fmla="*/ 0 h 31"/>
                  <a:gd name="T4" fmla="*/ 48 w 193"/>
                  <a:gd name="T5" fmla="*/ 31 h 31"/>
                  <a:gd name="T6" fmla="*/ 150 w 193"/>
                  <a:gd name="T7" fmla="*/ 31 h 31"/>
                  <a:gd name="T8" fmla="*/ 193 w 193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1">
                    <a:moveTo>
                      <a:pt x="193" y="0"/>
                    </a:moveTo>
                    <a:lnTo>
                      <a:pt x="0" y="0"/>
                    </a:lnTo>
                    <a:lnTo>
                      <a:pt x="48" y="31"/>
                    </a:lnTo>
                    <a:lnTo>
                      <a:pt x="150" y="31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4" name="íṥḻïḓé">
                <a:extLst>
                  <a:ext uri="{FF2B5EF4-FFF2-40B4-BE49-F238E27FC236}">
                    <a16:creationId xmlns:a16="http://schemas.microsoft.com/office/drawing/2014/main" id="{9B9C8A00-A9EF-4676-A78E-B9914CB4D53A}"/>
                  </a:ext>
                </a:extLst>
              </p:cNvPr>
              <p:cNvSpPr/>
              <p:nvPr/>
            </p:nvSpPr>
            <p:spPr bwMode="auto">
              <a:xfrm>
                <a:off x="7251700" y="3994150"/>
                <a:ext cx="306388" cy="49213"/>
              </a:xfrm>
              <a:custGeom>
                <a:avLst/>
                <a:gdLst>
                  <a:gd name="T0" fmla="*/ 193 w 193"/>
                  <a:gd name="T1" fmla="*/ 0 h 31"/>
                  <a:gd name="T2" fmla="*/ 0 w 193"/>
                  <a:gd name="T3" fmla="*/ 0 h 31"/>
                  <a:gd name="T4" fmla="*/ 48 w 193"/>
                  <a:gd name="T5" fmla="*/ 31 h 31"/>
                  <a:gd name="T6" fmla="*/ 150 w 193"/>
                  <a:gd name="T7" fmla="*/ 31 h 31"/>
                  <a:gd name="T8" fmla="*/ 193 w 193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1">
                    <a:moveTo>
                      <a:pt x="193" y="0"/>
                    </a:moveTo>
                    <a:lnTo>
                      <a:pt x="0" y="0"/>
                    </a:lnTo>
                    <a:lnTo>
                      <a:pt x="48" y="31"/>
                    </a:lnTo>
                    <a:lnTo>
                      <a:pt x="150" y="31"/>
                    </a:lnTo>
                    <a:lnTo>
                      <a:pt x="1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5" name="i$lîḑê">
                <a:extLst>
                  <a:ext uri="{FF2B5EF4-FFF2-40B4-BE49-F238E27FC236}">
                    <a16:creationId xmlns:a16="http://schemas.microsoft.com/office/drawing/2014/main" id="{41FFA8D0-22F4-497B-B003-46A5C5E7CFA9}"/>
                  </a:ext>
                </a:extLst>
              </p:cNvPr>
              <p:cNvSpPr/>
              <p:nvPr/>
            </p:nvSpPr>
            <p:spPr bwMode="auto">
              <a:xfrm>
                <a:off x="7251700" y="4273550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8 w 193"/>
                  <a:gd name="T5" fmla="*/ 30 h 30"/>
                  <a:gd name="T6" fmla="*/ 150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8" y="30"/>
                    </a:lnTo>
                    <a:lnTo>
                      <a:pt x="150" y="3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6" name="ïślîḍè">
                <a:extLst>
                  <a:ext uri="{FF2B5EF4-FFF2-40B4-BE49-F238E27FC236}">
                    <a16:creationId xmlns:a16="http://schemas.microsoft.com/office/drawing/2014/main" id="{837E0F01-F095-4877-88D0-0E4BE04B0324}"/>
                  </a:ext>
                </a:extLst>
              </p:cNvPr>
              <p:cNvSpPr/>
              <p:nvPr/>
            </p:nvSpPr>
            <p:spPr bwMode="auto">
              <a:xfrm>
                <a:off x="7251700" y="4273550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8 w 193"/>
                  <a:gd name="T5" fmla="*/ 30 h 30"/>
                  <a:gd name="T6" fmla="*/ 150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8" y="30"/>
                    </a:lnTo>
                    <a:lnTo>
                      <a:pt x="150" y="30"/>
                    </a:lnTo>
                    <a:lnTo>
                      <a:pt x="1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7" name="íṥḷíḋè">
                <a:extLst>
                  <a:ext uri="{FF2B5EF4-FFF2-40B4-BE49-F238E27FC236}">
                    <a16:creationId xmlns:a16="http://schemas.microsoft.com/office/drawing/2014/main" id="{B82CE34C-F6BC-4207-B009-A4BFC5CFA72E}"/>
                  </a:ext>
                </a:extLst>
              </p:cNvPr>
              <p:cNvSpPr/>
              <p:nvPr/>
            </p:nvSpPr>
            <p:spPr bwMode="auto">
              <a:xfrm>
                <a:off x="7251700" y="4552950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8 w 193"/>
                  <a:gd name="T5" fmla="*/ 30 h 30"/>
                  <a:gd name="T6" fmla="*/ 150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8" y="30"/>
                    </a:lnTo>
                    <a:lnTo>
                      <a:pt x="150" y="3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8" name="í$lîḓe">
                <a:extLst>
                  <a:ext uri="{FF2B5EF4-FFF2-40B4-BE49-F238E27FC236}">
                    <a16:creationId xmlns:a16="http://schemas.microsoft.com/office/drawing/2014/main" id="{1DB15D9B-E1F1-4E82-8405-19A246E2A9C4}"/>
                  </a:ext>
                </a:extLst>
              </p:cNvPr>
              <p:cNvSpPr/>
              <p:nvPr/>
            </p:nvSpPr>
            <p:spPr bwMode="auto">
              <a:xfrm>
                <a:off x="7251700" y="4552950"/>
                <a:ext cx="306388" cy="47625"/>
              </a:xfrm>
              <a:custGeom>
                <a:avLst/>
                <a:gdLst>
                  <a:gd name="T0" fmla="*/ 193 w 193"/>
                  <a:gd name="T1" fmla="*/ 0 h 30"/>
                  <a:gd name="T2" fmla="*/ 0 w 193"/>
                  <a:gd name="T3" fmla="*/ 0 h 30"/>
                  <a:gd name="T4" fmla="*/ 48 w 193"/>
                  <a:gd name="T5" fmla="*/ 30 h 30"/>
                  <a:gd name="T6" fmla="*/ 150 w 193"/>
                  <a:gd name="T7" fmla="*/ 30 h 30"/>
                  <a:gd name="T8" fmla="*/ 193 w 19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0">
                    <a:moveTo>
                      <a:pt x="193" y="0"/>
                    </a:moveTo>
                    <a:lnTo>
                      <a:pt x="0" y="0"/>
                    </a:lnTo>
                    <a:lnTo>
                      <a:pt x="48" y="30"/>
                    </a:lnTo>
                    <a:lnTo>
                      <a:pt x="150" y="30"/>
                    </a:lnTo>
                    <a:lnTo>
                      <a:pt x="1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9" name="ís1îďê">
                <a:extLst>
                  <a:ext uri="{FF2B5EF4-FFF2-40B4-BE49-F238E27FC236}">
                    <a16:creationId xmlns:a16="http://schemas.microsoft.com/office/drawing/2014/main" id="{2444F89B-FC43-4AD5-ABF8-891C2BDAA3E2}"/>
                  </a:ext>
                </a:extLst>
              </p:cNvPr>
              <p:cNvSpPr/>
              <p:nvPr/>
            </p:nvSpPr>
            <p:spPr bwMode="auto">
              <a:xfrm>
                <a:off x="6451600" y="3128963"/>
                <a:ext cx="600075" cy="215900"/>
              </a:xfrm>
              <a:custGeom>
                <a:avLst/>
                <a:gdLst>
                  <a:gd name="T0" fmla="*/ 111 w 493"/>
                  <a:gd name="T1" fmla="*/ 7 h 178"/>
                  <a:gd name="T2" fmla="*/ 92 w 493"/>
                  <a:gd name="T3" fmla="*/ 126 h 178"/>
                  <a:gd name="T4" fmla="*/ 65 w 493"/>
                  <a:gd name="T5" fmla="*/ 176 h 178"/>
                  <a:gd name="T6" fmla="*/ 434 w 493"/>
                  <a:gd name="T7" fmla="*/ 176 h 178"/>
                  <a:gd name="T8" fmla="*/ 400 w 493"/>
                  <a:gd name="T9" fmla="*/ 125 h 178"/>
                  <a:gd name="T10" fmla="*/ 381 w 493"/>
                  <a:gd name="T11" fmla="*/ 0 h 178"/>
                  <a:gd name="T12" fmla="*/ 111 w 493"/>
                  <a:gd name="T13" fmla="*/ 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3" h="178">
                    <a:moveTo>
                      <a:pt x="111" y="7"/>
                    </a:moveTo>
                    <a:cubicBezTo>
                      <a:pt x="92" y="126"/>
                      <a:pt x="92" y="126"/>
                      <a:pt x="92" y="126"/>
                    </a:cubicBezTo>
                    <a:cubicBezTo>
                      <a:pt x="92" y="126"/>
                      <a:pt x="0" y="175"/>
                      <a:pt x="65" y="176"/>
                    </a:cubicBezTo>
                    <a:cubicBezTo>
                      <a:pt x="130" y="178"/>
                      <a:pt x="434" y="176"/>
                      <a:pt x="434" y="176"/>
                    </a:cubicBezTo>
                    <a:cubicBezTo>
                      <a:pt x="434" y="176"/>
                      <a:pt x="493" y="176"/>
                      <a:pt x="400" y="125"/>
                    </a:cubicBezTo>
                    <a:cubicBezTo>
                      <a:pt x="381" y="0"/>
                      <a:pt x="381" y="0"/>
                      <a:pt x="381" y="0"/>
                    </a:cubicBezTo>
                    <a:cubicBezTo>
                      <a:pt x="111" y="7"/>
                      <a:pt x="111" y="7"/>
                      <a:pt x="111" y="7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0" name="ïṡḻíḍè">
                <a:extLst>
                  <a:ext uri="{FF2B5EF4-FFF2-40B4-BE49-F238E27FC236}">
                    <a16:creationId xmlns:a16="http://schemas.microsoft.com/office/drawing/2014/main" id="{CF5CE602-91EA-4761-9ED8-9AC2A61F9BD2}"/>
                  </a:ext>
                </a:extLst>
              </p:cNvPr>
              <p:cNvSpPr/>
              <p:nvPr/>
            </p:nvSpPr>
            <p:spPr bwMode="auto">
              <a:xfrm>
                <a:off x="6564313" y="3157538"/>
                <a:ext cx="417513" cy="149225"/>
              </a:xfrm>
              <a:custGeom>
                <a:avLst/>
                <a:gdLst>
                  <a:gd name="T0" fmla="*/ 309 w 343"/>
                  <a:gd name="T1" fmla="*/ 102 h 124"/>
                  <a:gd name="T2" fmla="*/ 343 w 343"/>
                  <a:gd name="T3" fmla="*/ 124 h 124"/>
                  <a:gd name="T4" fmla="*/ 343 w 343"/>
                  <a:gd name="T5" fmla="*/ 124 h 124"/>
                  <a:gd name="T6" fmla="*/ 309 w 343"/>
                  <a:gd name="T7" fmla="*/ 102 h 124"/>
                  <a:gd name="T8" fmla="*/ 309 w 343"/>
                  <a:gd name="T9" fmla="*/ 102 h 124"/>
                  <a:gd name="T10" fmla="*/ 309 w 343"/>
                  <a:gd name="T11" fmla="*/ 102 h 124"/>
                  <a:gd name="T12" fmla="*/ 309 w 343"/>
                  <a:gd name="T13" fmla="*/ 102 h 124"/>
                  <a:gd name="T14" fmla="*/ 308 w 343"/>
                  <a:gd name="T15" fmla="*/ 102 h 124"/>
                  <a:gd name="T16" fmla="*/ 308 w 343"/>
                  <a:gd name="T17" fmla="*/ 102 h 124"/>
                  <a:gd name="T18" fmla="*/ 308 w 343"/>
                  <a:gd name="T19" fmla="*/ 102 h 124"/>
                  <a:gd name="T20" fmla="*/ 308 w 343"/>
                  <a:gd name="T21" fmla="*/ 102 h 124"/>
                  <a:gd name="T22" fmla="*/ 308 w 343"/>
                  <a:gd name="T23" fmla="*/ 102 h 124"/>
                  <a:gd name="T24" fmla="*/ 308 w 343"/>
                  <a:gd name="T25" fmla="*/ 102 h 124"/>
                  <a:gd name="T26" fmla="*/ 308 w 343"/>
                  <a:gd name="T27" fmla="*/ 102 h 124"/>
                  <a:gd name="T28" fmla="*/ 308 w 343"/>
                  <a:gd name="T29" fmla="*/ 102 h 124"/>
                  <a:gd name="T30" fmla="*/ 308 w 343"/>
                  <a:gd name="T31" fmla="*/ 102 h 124"/>
                  <a:gd name="T32" fmla="*/ 16 w 343"/>
                  <a:gd name="T33" fmla="*/ 0 h 124"/>
                  <a:gd name="T34" fmla="*/ 16 w 343"/>
                  <a:gd name="T35" fmla="*/ 0 h 124"/>
                  <a:gd name="T36" fmla="*/ 0 w 343"/>
                  <a:gd name="T37" fmla="*/ 103 h 124"/>
                  <a:gd name="T38" fmla="*/ 0 w 343"/>
                  <a:gd name="T39" fmla="*/ 103 h 124"/>
                  <a:gd name="T40" fmla="*/ 0 w 343"/>
                  <a:gd name="T41" fmla="*/ 103 h 124"/>
                  <a:gd name="T42" fmla="*/ 16 w 343"/>
                  <a:gd name="T43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3" h="124">
                    <a:moveTo>
                      <a:pt x="309" y="102"/>
                    </a:moveTo>
                    <a:cubicBezTo>
                      <a:pt x="324" y="111"/>
                      <a:pt x="336" y="118"/>
                      <a:pt x="343" y="124"/>
                    </a:cubicBezTo>
                    <a:cubicBezTo>
                      <a:pt x="343" y="124"/>
                      <a:pt x="343" y="124"/>
                      <a:pt x="343" y="124"/>
                    </a:cubicBezTo>
                    <a:cubicBezTo>
                      <a:pt x="336" y="118"/>
                      <a:pt x="324" y="111"/>
                      <a:pt x="309" y="102"/>
                    </a:cubicBezTo>
                    <a:moveTo>
                      <a:pt x="309" y="102"/>
                    </a:moveTo>
                    <a:cubicBezTo>
                      <a:pt x="309" y="102"/>
                      <a:pt x="309" y="102"/>
                      <a:pt x="309" y="102"/>
                    </a:cubicBezTo>
                    <a:cubicBezTo>
                      <a:pt x="309" y="102"/>
                      <a:pt x="309" y="102"/>
                      <a:pt x="309" y="102"/>
                    </a:cubicBezTo>
                    <a:moveTo>
                      <a:pt x="308" y="102"/>
                    </a:moveTo>
                    <a:cubicBezTo>
                      <a:pt x="308" y="102"/>
                      <a:pt x="308" y="102"/>
                      <a:pt x="308" y="102"/>
                    </a:cubicBezTo>
                    <a:cubicBezTo>
                      <a:pt x="308" y="102"/>
                      <a:pt x="308" y="102"/>
                      <a:pt x="308" y="102"/>
                    </a:cubicBezTo>
                    <a:moveTo>
                      <a:pt x="308" y="102"/>
                    </a:moveTo>
                    <a:cubicBezTo>
                      <a:pt x="308" y="102"/>
                      <a:pt x="308" y="102"/>
                      <a:pt x="308" y="102"/>
                    </a:cubicBezTo>
                    <a:cubicBezTo>
                      <a:pt x="308" y="102"/>
                      <a:pt x="308" y="102"/>
                      <a:pt x="308" y="102"/>
                    </a:cubicBezTo>
                    <a:moveTo>
                      <a:pt x="308" y="102"/>
                    </a:moveTo>
                    <a:cubicBezTo>
                      <a:pt x="308" y="102"/>
                      <a:pt x="308" y="102"/>
                      <a:pt x="308" y="102"/>
                    </a:cubicBezTo>
                    <a:cubicBezTo>
                      <a:pt x="308" y="102"/>
                      <a:pt x="308" y="102"/>
                      <a:pt x="308" y="102"/>
                    </a:cubicBezTo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1" name="íṧḻiďè">
                <a:extLst>
                  <a:ext uri="{FF2B5EF4-FFF2-40B4-BE49-F238E27FC236}">
                    <a16:creationId xmlns:a16="http://schemas.microsoft.com/office/drawing/2014/main" id="{FDAC3489-A47F-408F-A964-8203A0BA3658}"/>
                  </a:ext>
                </a:extLst>
              </p:cNvPr>
              <p:cNvSpPr/>
              <p:nvPr/>
            </p:nvSpPr>
            <p:spPr bwMode="auto">
              <a:xfrm>
                <a:off x="6981825" y="3306763"/>
                <a:ext cx="20638" cy="22225"/>
              </a:xfrm>
              <a:custGeom>
                <a:avLst/>
                <a:gdLst>
                  <a:gd name="T0" fmla="*/ 0 w 17"/>
                  <a:gd name="T1" fmla="*/ 0 h 18"/>
                  <a:gd name="T2" fmla="*/ 0 w 17"/>
                  <a:gd name="T3" fmla="*/ 0 h 18"/>
                  <a:gd name="T4" fmla="*/ 17 w 17"/>
                  <a:gd name="T5" fmla="*/ 18 h 18"/>
                  <a:gd name="T6" fmla="*/ 0 w 17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16" y="14"/>
                      <a:pt x="17" y="18"/>
                    </a:cubicBezTo>
                    <a:cubicBezTo>
                      <a:pt x="16" y="14"/>
                      <a:pt x="11" y="8"/>
                      <a:pt x="0" y="0"/>
                    </a:cubicBezTo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2" name="iSľídè">
                <a:extLst>
                  <a:ext uri="{FF2B5EF4-FFF2-40B4-BE49-F238E27FC236}">
                    <a16:creationId xmlns:a16="http://schemas.microsoft.com/office/drawing/2014/main" id="{732E3630-63E9-47C3-8CAD-B54D4EDB627E}"/>
                  </a:ext>
                </a:extLst>
              </p:cNvPr>
              <p:cNvSpPr/>
              <p:nvPr/>
            </p:nvSpPr>
            <p:spPr bwMode="auto">
              <a:xfrm>
                <a:off x="6564313" y="32813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3" name="ïslîḋé">
                <a:extLst>
                  <a:ext uri="{FF2B5EF4-FFF2-40B4-BE49-F238E27FC236}">
                    <a16:creationId xmlns:a16="http://schemas.microsoft.com/office/drawing/2014/main" id="{266E581F-3FF9-47F3-A220-0990FCFC41AF}"/>
                  </a:ext>
                </a:extLst>
              </p:cNvPr>
              <p:cNvSpPr/>
              <p:nvPr/>
            </p:nvSpPr>
            <p:spPr bwMode="auto">
              <a:xfrm>
                <a:off x="7002463" y="33289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4" name="íṥľiḍè">
                <a:extLst>
                  <a:ext uri="{FF2B5EF4-FFF2-40B4-BE49-F238E27FC236}">
                    <a16:creationId xmlns:a16="http://schemas.microsoft.com/office/drawing/2014/main" id="{3A20F55C-FE1F-44DB-A47B-7F13D11C71E6}"/>
                  </a:ext>
                </a:extLst>
              </p:cNvPr>
              <p:cNvSpPr/>
              <p:nvPr/>
            </p:nvSpPr>
            <p:spPr bwMode="auto">
              <a:xfrm>
                <a:off x="6472238" y="3157538"/>
                <a:ext cx="531813" cy="184150"/>
              </a:xfrm>
              <a:custGeom>
                <a:avLst/>
                <a:gdLst>
                  <a:gd name="T0" fmla="*/ 369 w 438"/>
                  <a:gd name="T1" fmla="*/ 0 h 152"/>
                  <a:gd name="T2" fmla="*/ 92 w 438"/>
                  <a:gd name="T3" fmla="*/ 0 h 152"/>
                  <a:gd name="T4" fmla="*/ 76 w 438"/>
                  <a:gd name="T5" fmla="*/ 103 h 152"/>
                  <a:gd name="T6" fmla="*/ 76 w 438"/>
                  <a:gd name="T7" fmla="*/ 103 h 152"/>
                  <a:gd name="T8" fmla="*/ 76 w 438"/>
                  <a:gd name="T9" fmla="*/ 103 h 152"/>
                  <a:gd name="T10" fmla="*/ 76 w 438"/>
                  <a:gd name="T11" fmla="*/ 103 h 152"/>
                  <a:gd name="T12" fmla="*/ 76 w 438"/>
                  <a:gd name="T13" fmla="*/ 103 h 152"/>
                  <a:gd name="T14" fmla="*/ 76 w 438"/>
                  <a:gd name="T15" fmla="*/ 103 h 152"/>
                  <a:gd name="T16" fmla="*/ 76 w 438"/>
                  <a:gd name="T17" fmla="*/ 103 h 152"/>
                  <a:gd name="T18" fmla="*/ 76 w 438"/>
                  <a:gd name="T19" fmla="*/ 103 h 152"/>
                  <a:gd name="T20" fmla="*/ 76 w 438"/>
                  <a:gd name="T21" fmla="*/ 103 h 152"/>
                  <a:gd name="T22" fmla="*/ 76 w 438"/>
                  <a:gd name="T23" fmla="*/ 103 h 152"/>
                  <a:gd name="T24" fmla="*/ 36 w 438"/>
                  <a:gd name="T25" fmla="*/ 152 h 152"/>
                  <a:gd name="T26" fmla="*/ 76 w 438"/>
                  <a:gd name="T27" fmla="*/ 125 h 152"/>
                  <a:gd name="T28" fmla="*/ 95 w 438"/>
                  <a:gd name="T29" fmla="*/ 6 h 152"/>
                  <a:gd name="T30" fmla="*/ 365 w 438"/>
                  <a:gd name="T31" fmla="*/ 6 h 152"/>
                  <a:gd name="T32" fmla="*/ 384 w 438"/>
                  <a:gd name="T33" fmla="*/ 124 h 152"/>
                  <a:gd name="T34" fmla="*/ 427 w 438"/>
                  <a:gd name="T35" fmla="*/ 152 h 152"/>
                  <a:gd name="T36" fmla="*/ 436 w 438"/>
                  <a:gd name="T37" fmla="*/ 142 h 152"/>
                  <a:gd name="T38" fmla="*/ 436 w 438"/>
                  <a:gd name="T39" fmla="*/ 142 h 152"/>
                  <a:gd name="T40" fmla="*/ 436 w 438"/>
                  <a:gd name="T41" fmla="*/ 142 h 152"/>
                  <a:gd name="T42" fmla="*/ 436 w 438"/>
                  <a:gd name="T43" fmla="*/ 142 h 152"/>
                  <a:gd name="T44" fmla="*/ 436 w 438"/>
                  <a:gd name="T45" fmla="*/ 142 h 152"/>
                  <a:gd name="T46" fmla="*/ 419 w 438"/>
                  <a:gd name="T47" fmla="*/ 124 h 152"/>
                  <a:gd name="T48" fmla="*/ 385 w 438"/>
                  <a:gd name="T49" fmla="*/ 102 h 152"/>
                  <a:gd name="T50" fmla="*/ 385 w 438"/>
                  <a:gd name="T51" fmla="*/ 102 h 152"/>
                  <a:gd name="T52" fmla="*/ 385 w 438"/>
                  <a:gd name="T53" fmla="*/ 102 h 152"/>
                  <a:gd name="T54" fmla="*/ 384 w 438"/>
                  <a:gd name="T55" fmla="*/ 102 h 152"/>
                  <a:gd name="T56" fmla="*/ 384 w 438"/>
                  <a:gd name="T57" fmla="*/ 102 h 152"/>
                  <a:gd name="T58" fmla="*/ 384 w 438"/>
                  <a:gd name="T59" fmla="*/ 102 h 152"/>
                  <a:gd name="T60" fmla="*/ 384 w 438"/>
                  <a:gd name="T61" fmla="*/ 102 h 152"/>
                  <a:gd name="T62" fmla="*/ 384 w 438"/>
                  <a:gd name="T63" fmla="*/ 102 h 152"/>
                  <a:gd name="T64" fmla="*/ 384 w 438"/>
                  <a:gd name="T65" fmla="*/ 102 h 152"/>
                  <a:gd name="T66" fmla="*/ 384 w 438"/>
                  <a:gd name="T67" fmla="*/ 102 h 152"/>
                  <a:gd name="T68" fmla="*/ 384 w 438"/>
                  <a:gd name="T69" fmla="*/ 102 h 152"/>
                  <a:gd name="T70" fmla="*/ 369 w 438"/>
                  <a:gd name="T7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8" h="152">
                    <a:moveTo>
                      <a:pt x="369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5" y="104"/>
                      <a:pt x="0" y="144"/>
                      <a:pt x="36" y="152"/>
                    </a:cubicBezTo>
                    <a:cubicBezTo>
                      <a:pt x="49" y="142"/>
                      <a:pt x="62" y="133"/>
                      <a:pt x="76" y="125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365" y="6"/>
                      <a:pt x="365" y="6"/>
                      <a:pt x="365" y="6"/>
                    </a:cubicBezTo>
                    <a:cubicBezTo>
                      <a:pt x="384" y="124"/>
                      <a:pt x="384" y="124"/>
                      <a:pt x="384" y="124"/>
                    </a:cubicBezTo>
                    <a:cubicBezTo>
                      <a:pt x="399" y="132"/>
                      <a:pt x="414" y="141"/>
                      <a:pt x="427" y="152"/>
                    </a:cubicBezTo>
                    <a:cubicBezTo>
                      <a:pt x="432" y="151"/>
                      <a:pt x="438" y="148"/>
                      <a:pt x="436" y="142"/>
                    </a:cubicBezTo>
                    <a:cubicBezTo>
                      <a:pt x="436" y="142"/>
                      <a:pt x="436" y="142"/>
                      <a:pt x="436" y="142"/>
                    </a:cubicBezTo>
                    <a:cubicBezTo>
                      <a:pt x="436" y="142"/>
                      <a:pt x="436" y="142"/>
                      <a:pt x="436" y="142"/>
                    </a:cubicBezTo>
                    <a:cubicBezTo>
                      <a:pt x="436" y="142"/>
                      <a:pt x="436" y="142"/>
                      <a:pt x="436" y="142"/>
                    </a:cubicBezTo>
                    <a:cubicBezTo>
                      <a:pt x="436" y="142"/>
                      <a:pt x="436" y="142"/>
                      <a:pt x="436" y="142"/>
                    </a:cubicBezTo>
                    <a:cubicBezTo>
                      <a:pt x="435" y="138"/>
                      <a:pt x="430" y="132"/>
                      <a:pt x="419" y="124"/>
                    </a:cubicBezTo>
                    <a:cubicBezTo>
                      <a:pt x="412" y="118"/>
                      <a:pt x="400" y="111"/>
                      <a:pt x="385" y="102"/>
                    </a:cubicBezTo>
                    <a:cubicBezTo>
                      <a:pt x="385" y="102"/>
                      <a:pt x="385" y="102"/>
                      <a:pt x="385" y="102"/>
                    </a:cubicBezTo>
                    <a:cubicBezTo>
                      <a:pt x="385" y="102"/>
                      <a:pt x="385" y="102"/>
                      <a:pt x="385" y="102"/>
                    </a:cubicBezTo>
                    <a:cubicBezTo>
                      <a:pt x="384" y="102"/>
                      <a:pt x="384" y="102"/>
                      <a:pt x="384" y="102"/>
                    </a:cubicBezTo>
                    <a:cubicBezTo>
                      <a:pt x="384" y="102"/>
                      <a:pt x="384" y="102"/>
                      <a:pt x="384" y="102"/>
                    </a:cubicBezTo>
                    <a:cubicBezTo>
                      <a:pt x="384" y="102"/>
                      <a:pt x="384" y="102"/>
                      <a:pt x="384" y="102"/>
                    </a:cubicBezTo>
                    <a:cubicBezTo>
                      <a:pt x="384" y="102"/>
                      <a:pt x="384" y="102"/>
                      <a:pt x="384" y="102"/>
                    </a:cubicBezTo>
                    <a:cubicBezTo>
                      <a:pt x="384" y="102"/>
                      <a:pt x="384" y="102"/>
                      <a:pt x="384" y="102"/>
                    </a:cubicBezTo>
                    <a:cubicBezTo>
                      <a:pt x="384" y="102"/>
                      <a:pt x="384" y="102"/>
                      <a:pt x="384" y="102"/>
                    </a:cubicBezTo>
                    <a:cubicBezTo>
                      <a:pt x="384" y="102"/>
                      <a:pt x="384" y="102"/>
                      <a:pt x="384" y="102"/>
                    </a:cubicBezTo>
                    <a:cubicBezTo>
                      <a:pt x="384" y="102"/>
                      <a:pt x="384" y="102"/>
                      <a:pt x="384" y="102"/>
                    </a:cubicBezTo>
                    <a:cubicBezTo>
                      <a:pt x="369" y="0"/>
                      <a:pt x="369" y="0"/>
                      <a:pt x="369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5" name="ïslíḑê">
                <a:extLst>
                  <a:ext uri="{FF2B5EF4-FFF2-40B4-BE49-F238E27FC236}">
                    <a16:creationId xmlns:a16="http://schemas.microsoft.com/office/drawing/2014/main" id="{176C6785-1BB4-4BA7-9AEF-9F156A68612E}"/>
                  </a:ext>
                </a:extLst>
              </p:cNvPr>
              <p:cNvSpPr/>
              <p:nvPr/>
            </p:nvSpPr>
            <p:spPr bwMode="auto">
              <a:xfrm>
                <a:off x="6008688" y="2127250"/>
                <a:ext cx="1481138" cy="1030288"/>
              </a:xfrm>
              <a:custGeom>
                <a:avLst/>
                <a:gdLst>
                  <a:gd name="T0" fmla="*/ 43 w 1217"/>
                  <a:gd name="T1" fmla="*/ 0 h 847"/>
                  <a:gd name="T2" fmla="*/ 1174 w 1217"/>
                  <a:gd name="T3" fmla="*/ 0 h 847"/>
                  <a:gd name="T4" fmla="*/ 1217 w 1217"/>
                  <a:gd name="T5" fmla="*/ 43 h 847"/>
                  <a:gd name="T6" fmla="*/ 1217 w 1217"/>
                  <a:gd name="T7" fmla="*/ 805 h 847"/>
                  <a:gd name="T8" fmla="*/ 1174 w 1217"/>
                  <a:gd name="T9" fmla="*/ 847 h 847"/>
                  <a:gd name="T10" fmla="*/ 43 w 1217"/>
                  <a:gd name="T11" fmla="*/ 847 h 847"/>
                  <a:gd name="T12" fmla="*/ 0 w 1217"/>
                  <a:gd name="T13" fmla="*/ 805 h 847"/>
                  <a:gd name="T14" fmla="*/ 0 w 1217"/>
                  <a:gd name="T15" fmla="*/ 43 h 847"/>
                  <a:gd name="T16" fmla="*/ 43 w 1217"/>
                  <a:gd name="T17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7" h="847">
                    <a:moveTo>
                      <a:pt x="43" y="0"/>
                    </a:moveTo>
                    <a:cubicBezTo>
                      <a:pt x="1174" y="0"/>
                      <a:pt x="1174" y="0"/>
                      <a:pt x="1174" y="0"/>
                    </a:cubicBezTo>
                    <a:cubicBezTo>
                      <a:pt x="1198" y="0"/>
                      <a:pt x="1217" y="19"/>
                      <a:pt x="1217" y="43"/>
                    </a:cubicBezTo>
                    <a:cubicBezTo>
                      <a:pt x="1217" y="805"/>
                      <a:pt x="1217" y="805"/>
                      <a:pt x="1217" y="805"/>
                    </a:cubicBezTo>
                    <a:cubicBezTo>
                      <a:pt x="1217" y="828"/>
                      <a:pt x="1198" y="847"/>
                      <a:pt x="1174" y="847"/>
                    </a:cubicBezTo>
                    <a:cubicBezTo>
                      <a:pt x="43" y="847"/>
                      <a:pt x="43" y="847"/>
                      <a:pt x="43" y="847"/>
                    </a:cubicBezTo>
                    <a:cubicBezTo>
                      <a:pt x="19" y="847"/>
                      <a:pt x="0" y="828"/>
                      <a:pt x="0" y="80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6" name="îS1iďè">
                <a:extLst>
                  <a:ext uri="{FF2B5EF4-FFF2-40B4-BE49-F238E27FC236}">
                    <a16:creationId xmlns:a16="http://schemas.microsoft.com/office/drawing/2014/main" id="{4D66D32F-AB0F-48F0-B0F0-7C212A77D8F0}"/>
                  </a:ext>
                </a:extLst>
              </p:cNvPr>
              <p:cNvSpPr/>
              <p:nvPr/>
            </p:nvSpPr>
            <p:spPr bwMode="auto">
              <a:xfrm>
                <a:off x="6059488" y="2181225"/>
                <a:ext cx="1381125" cy="77311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7" name="íṩlïḑé">
                <a:extLst>
                  <a:ext uri="{FF2B5EF4-FFF2-40B4-BE49-F238E27FC236}">
                    <a16:creationId xmlns:a16="http://schemas.microsoft.com/office/drawing/2014/main" id="{C33A74FA-60E7-471A-B640-4AFD336AAB62}"/>
                  </a:ext>
                </a:extLst>
              </p:cNvPr>
              <p:cNvSpPr/>
              <p:nvPr/>
            </p:nvSpPr>
            <p:spPr bwMode="auto">
              <a:xfrm>
                <a:off x="6059488" y="2181225"/>
                <a:ext cx="1381125" cy="773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8" name="ïṧ1îḓê">
                <a:extLst>
                  <a:ext uri="{FF2B5EF4-FFF2-40B4-BE49-F238E27FC236}">
                    <a16:creationId xmlns:a16="http://schemas.microsoft.com/office/drawing/2014/main" id="{B75E30F4-AC00-4D49-82D3-9B9533C537B2}"/>
                  </a:ext>
                </a:extLst>
              </p:cNvPr>
              <p:cNvSpPr/>
              <p:nvPr/>
            </p:nvSpPr>
            <p:spPr bwMode="auto">
              <a:xfrm>
                <a:off x="6740525" y="2149475"/>
                <a:ext cx="19050" cy="1587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9" name="î$1ídê">
                <a:extLst>
                  <a:ext uri="{FF2B5EF4-FFF2-40B4-BE49-F238E27FC236}">
                    <a16:creationId xmlns:a16="http://schemas.microsoft.com/office/drawing/2014/main" id="{09145CD1-6699-4C40-A48B-6B4A29423C5D}"/>
                  </a:ext>
                </a:extLst>
              </p:cNvPr>
              <p:cNvSpPr/>
              <p:nvPr/>
            </p:nvSpPr>
            <p:spPr bwMode="auto">
              <a:xfrm>
                <a:off x="6008688" y="3014663"/>
                <a:ext cx="1481138" cy="142875"/>
              </a:xfrm>
              <a:custGeom>
                <a:avLst/>
                <a:gdLst>
                  <a:gd name="T0" fmla="*/ 1217 w 1217"/>
                  <a:gd name="T1" fmla="*/ 0 h 117"/>
                  <a:gd name="T2" fmla="*/ 1217 w 1217"/>
                  <a:gd name="T3" fmla="*/ 75 h 117"/>
                  <a:gd name="T4" fmla="*/ 1174 w 1217"/>
                  <a:gd name="T5" fmla="*/ 117 h 117"/>
                  <a:gd name="T6" fmla="*/ 1174 w 1217"/>
                  <a:gd name="T7" fmla="*/ 117 h 117"/>
                  <a:gd name="T8" fmla="*/ 43 w 1217"/>
                  <a:gd name="T9" fmla="*/ 117 h 117"/>
                  <a:gd name="T10" fmla="*/ 0 w 1217"/>
                  <a:gd name="T11" fmla="*/ 75 h 117"/>
                  <a:gd name="T12" fmla="*/ 0 w 1217"/>
                  <a:gd name="T13" fmla="*/ 75 h 117"/>
                  <a:gd name="T14" fmla="*/ 0 w 1217"/>
                  <a:gd name="T15" fmla="*/ 0 h 117"/>
                  <a:gd name="T16" fmla="*/ 1217 w 1217"/>
                  <a:gd name="T1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7" h="117">
                    <a:moveTo>
                      <a:pt x="1217" y="0"/>
                    </a:moveTo>
                    <a:cubicBezTo>
                      <a:pt x="1217" y="75"/>
                      <a:pt x="1217" y="75"/>
                      <a:pt x="1217" y="75"/>
                    </a:cubicBezTo>
                    <a:cubicBezTo>
                      <a:pt x="1217" y="98"/>
                      <a:pt x="1198" y="117"/>
                      <a:pt x="1174" y="117"/>
                    </a:cubicBezTo>
                    <a:cubicBezTo>
                      <a:pt x="1174" y="117"/>
                      <a:pt x="1174" y="117"/>
                      <a:pt x="1174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19" y="117"/>
                      <a:pt x="0" y="98"/>
                      <a:pt x="0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17" y="0"/>
                      <a:pt x="1217" y="0"/>
                      <a:pt x="1217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0" name="ïśľîdé">
                <a:extLst>
                  <a:ext uri="{FF2B5EF4-FFF2-40B4-BE49-F238E27FC236}">
                    <a16:creationId xmlns:a16="http://schemas.microsoft.com/office/drawing/2014/main" id="{2E4B71D4-776C-4F20-95BC-A05200796609}"/>
                  </a:ext>
                </a:extLst>
              </p:cNvPr>
              <p:cNvSpPr/>
              <p:nvPr/>
            </p:nvSpPr>
            <p:spPr bwMode="auto">
              <a:xfrm>
                <a:off x="6716713" y="3052763"/>
                <a:ext cx="66675" cy="6667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1" name="iṧľíďe">
                <a:extLst>
                  <a:ext uri="{FF2B5EF4-FFF2-40B4-BE49-F238E27FC236}">
                    <a16:creationId xmlns:a16="http://schemas.microsoft.com/office/drawing/2014/main" id="{46EEDF52-EF77-4A2B-B4C2-FD0BCB7C3BFF}"/>
                  </a:ext>
                </a:extLst>
              </p:cNvPr>
              <p:cNvSpPr/>
              <p:nvPr/>
            </p:nvSpPr>
            <p:spPr bwMode="auto">
              <a:xfrm>
                <a:off x="5756275" y="3375025"/>
                <a:ext cx="941388" cy="79375"/>
              </a:xfrm>
              <a:custGeom>
                <a:avLst/>
                <a:gdLst>
                  <a:gd name="T0" fmla="*/ 593 w 593"/>
                  <a:gd name="T1" fmla="*/ 39 h 50"/>
                  <a:gd name="T2" fmla="*/ 593 w 593"/>
                  <a:gd name="T3" fmla="*/ 50 h 50"/>
                  <a:gd name="T4" fmla="*/ 0 w 593"/>
                  <a:gd name="T5" fmla="*/ 50 h 50"/>
                  <a:gd name="T6" fmla="*/ 0 w 593"/>
                  <a:gd name="T7" fmla="*/ 42 h 50"/>
                  <a:gd name="T8" fmla="*/ 1 w 593"/>
                  <a:gd name="T9" fmla="*/ 39 h 50"/>
                  <a:gd name="T10" fmla="*/ 16 w 593"/>
                  <a:gd name="T11" fmla="*/ 0 h 50"/>
                  <a:gd name="T12" fmla="*/ 581 w 593"/>
                  <a:gd name="T13" fmla="*/ 0 h 50"/>
                  <a:gd name="T14" fmla="*/ 593 w 593"/>
                  <a:gd name="T15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3" h="50">
                    <a:moveTo>
                      <a:pt x="593" y="39"/>
                    </a:moveTo>
                    <a:lnTo>
                      <a:pt x="593" y="50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1" y="39"/>
                    </a:lnTo>
                    <a:lnTo>
                      <a:pt x="16" y="0"/>
                    </a:lnTo>
                    <a:lnTo>
                      <a:pt x="581" y="0"/>
                    </a:lnTo>
                    <a:lnTo>
                      <a:pt x="593" y="39"/>
                    </a:ln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2" name="iŝlïḍê">
                <a:extLst>
                  <a:ext uri="{FF2B5EF4-FFF2-40B4-BE49-F238E27FC236}">
                    <a16:creationId xmlns:a16="http://schemas.microsoft.com/office/drawing/2014/main" id="{307BE929-FCB8-4755-B674-BBC94D97C71B}"/>
                  </a:ext>
                </a:extLst>
              </p:cNvPr>
              <p:cNvSpPr/>
              <p:nvPr/>
            </p:nvSpPr>
            <p:spPr bwMode="auto">
              <a:xfrm>
                <a:off x="5756275" y="3375025"/>
                <a:ext cx="941388" cy="79375"/>
              </a:xfrm>
              <a:custGeom>
                <a:avLst/>
                <a:gdLst>
                  <a:gd name="T0" fmla="*/ 593 w 593"/>
                  <a:gd name="T1" fmla="*/ 39 h 50"/>
                  <a:gd name="T2" fmla="*/ 593 w 593"/>
                  <a:gd name="T3" fmla="*/ 50 h 50"/>
                  <a:gd name="T4" fmla="*/ 0 w 593"/>
                  <a:gd name="T5" fmla="*/ 50 h 50"/>
                  <a:gd name="T6" fmla="*/ 0 w 593"/>
                  <a:gd name="T7" fmla="*/ 42 h 50"/>
                  <a:gd name="T8" fmla="*/ 1 w 593"/>
                  <a:gd name="T9" fmla="*/ 39 h 50"/>
                  <a:gd name="T10" fmla="*/ 16 w 593"/>
                  <a:gd name="T11" fmla="*/ 0 h 50"/>
                  <a:gd name="T12" fmla="*/ 581 w 593"/>
                  <a:gd name="T13" fmla="*/ 0 h 50"/>
                  <a:gd name="T14" fmla="*/ 593 w 593"/>
                  <a:gd name="T15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3" h="50">
                    <a:moveTo>
                      <a:pt x="593" y="39"/>
                    </a:moveTo>
                    <a:lnTo>
                      <a:pt x="593" y="50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1" y="39"/>
                    </a:lnTo>
                    <a:lnTo>
                      <a:pt x="16" y="0"/>
                    </a:lnTo>
                    <a:lnTo>
                      <a:pt x="581" y="0"/>
                    </a:lnTo>
                    <a:lnTo>
                      <a:pt x="593" y="3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3" name="iṥ1ïḋé">
                <a:extLst>
                  <a:ext uri="{FF2B5EF4-FFF2-40B4-BE49-F238E27FC236}">
                    <a16:creationId xmlns:a16="http://schemas.microsoft.com/office/drawing/2014/main" id="{1E0DD0D4-D210-42C0-9735-1966A1850609}"/>
                  </a:ext>
                </a:extLst>
              </p:cNvPr>
              <p:cNvSpPr/>
              <p:nvPr/>
            </p:nvSpPr>
            <p:spPr bwMode="auto">
              <a:xfrm>
                <a:off x="6796088" y="3340100"/>
                <a:ext cx="265113" cy="128588"/>
              </a:xfrm>
              <a:custGeom>
                <a:avLst/>
                <a:gdLst>
                  <a:gd name="T0" fmla="*/ 217 w 218"/>
                  <a:gd name="T1" fmla="*/ 66 h 106"/>
                  <a:gd name="T2" fmla="*/ 198 w 218"/>
                  <a:gd name="T3" fmla="*/ 84 h 106"/>
                  <a:gd name="T4" fmla="*/ 67 w 218"/>
                  <a:gd name="T5" fmla="*/ 78 h 106"/>
                  <a:gd name="T6" fmla="*/ 0 w 218"/>
                  <a:gd name="T7" fmla="*/ 37 h 106"/>
                  <a:gd name="T8" fmla="*/ 5 w 218"/>
                  <a:gd name="T9" fmla="*/ 33 h 106"/>
                  <a:gd name="T10" fmla="*/ 190 w 218"/>
                  <a:gd name="T11" fmla="*/ 34 h 106"/>
                  <a:gd name="T12" fmla="*/ 210 w 218"/>
                  <a:gd name="T13" fmla="*/ 48 h 106"/>
                  <a:gd name="T14" fmla="*/ 217 w 218"/>
                  <a:gd name="T15" fmla="*/ 6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8" h="106">
                    <a:moveTo>
                      <a:pt x="217" y="66"/>
                    </a:moveTo>
                    <a:cubicBezTo>
                      <a:pt x="215" y="72"/>
                      <a:pt x="210" y="78"/>
                      <a:pt x="198" y="84"/>
                    </a:cubicBezTo>
                    <a:cubicBezTo>
                      <a:pt x="155" y="106"/>
                      <a:pt x="67" y="78"/>
                      <a:pt x="67" y="78"/>
                    </a:cubicBezTo>
                    <a:cubicBezTo>
                      <a:pt x="67" y="78"/>
                      <a:pt x="0" y="67"/>
                      <a:pt x="0" y="37"/>
                    </a:cubicBezTo>
                    <a:cubicBezTo>
                      <a:pt x="1" y="36"/>
                      <a:pt x="3" y="34"/>
                      <a:pt x="5" y="33"/>
                    </a:cubicBezTo>
                    <a:cubicBezTo>
                      <a:pt x="24" y="24"/>
                      <a:pt x="84" y="0"/>
                      <a:pt x="190" y="34"/>
                    </a:cubicBezTo>
                    <a:cubicBezTo>
                      <a:pt x="198" y="37"/>
                      <a:pt x="205" y="41"/>
                      <a:pt x="210" y="48"/>
                    </a:cubicBezTo>
                    <a:cubicBezTo>
                      <a:pt x="215" y="52"/>
                      <a:pt x="218" y="59"/>
                      <a:pt x="217" y="66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4" name="í$ľíḓè">
                <a:extLst>
                  <a:ext uri="{FF2B5EF4-FFF2-40B4-BE49-F238E27FC236}">
                    <a16:creationId xmlns:a16="http://schemas.microsoft.com/office/drawing/2014/main" id="{DEA3BBEC-ED0A-40B4-BCC2-32CE8D3CA098}"/>
                  </a:ext>
                </a:extLst>
              </p:cNvPr>
              <p:cNvSpPr/>
              <p:nvPr/>
            </p:nvSpPr>
            <p:spPr bwMode="auto">
              <a:xfrm>
                <a:off x="6900863" y="3359150"/>
                <a:ext cx="160338" cy="57150"/>
              </a:xfrm>
              <a:custGeom>
                <a:avLst/>
                <a:gdLst>
                  <a:gd name="T0" fmla="*/ 0 w 131"/>
                  <a:gd name="T1" fmla="*/ 0 h 47"/>
                  <a:gd name="T2" fmla="*/ 0 w 131"/>
                  <a:gd name="T3" fmla="*/ 0 h 47"/>
                  <a:gd name="T4" fmla="*/ 104 w 131"/>
                  <a:gd name="T5" fmla="*/ 18 h 47"/>
                  <a:gd name="T6" fmla="*/ 124 w 131"/>
                  <a:gd name="T7" fmla="*/ 32 h 47"/>
                  <a:gd name="T8" fmla="*/ 131 w 131"/>
                  <a:gd name="T9" fmla="*/ 47 h 47"/>
                  <a:gd name="T10" fmla="*/ 124 w 131"/>
                  <a:gd name="T11" fmla="*/ 32 h 47"/>
                  <a:gd name="T12" fmla="*/ 104 w 131"/>
                  <a:gd name="T13" fmla="*/ 18 h 47"/>
                  <a:gd name="T14" fmla="*/ 0 w 131"/>
                  <a:gd name="T1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4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63" y="5"/>
                      <a:pt x="104" y="18"/>
                    </a:cubicBezTo>
                    <a:cubicBezTo>
                      <a:pt x="112" y="21"/>
                      <a:pt x="119" y="25"/>
                      <a:pt x="124" y="32"/>
                    </a:cubicBezTo>
                    <a:cubicBezTo>
                      <a:pt x="129" y="36"/>
                      <a:pt x="131" y="41"/>
                      <a:pt x="131" y="47"/>
                    </a:cubicBezTo>
                    <a:cubicBezTo>
                      <a:pt x="131" y="41"/>
                      <a:pt x="129" y="36"/>
                      <a:pt x="124" y="32"/>
                    </a:cubicBezTo>
                    <a:cubicBezTo>
                      <a:pt x="119" y="25"/>
                      <a:pt x="112" y="21"/>
                      <a:pt x="104" y="18"/>
                    </a:cubicBezTo>
                    <a:cubicBezTo>
                      <a:pt x="63" y="5"/>
                      <a:pt x="28" y="0"/>
                      <a:pt x="0" y="0"/>
                    </a:cubicBezTo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5" name="ïśḻiḋé">
                <a:extLst>
                  <a:ext uri="{FF2B5EF4-FFF2-40B4-BE49-F238E27FC236}">
                    <a16:creationId xmlns:a16="http://schemas.microsoft.com/office/drawing/2014/main" id="{4496D6FD-A19E-4B84-A131-E6845432E7E1}"/>
                  </a:ext>
                </a:extLst>
              </p:cNvPr>
              <p:cNvSpPr/>
              <p:nvPr/>
            </p:nvSpPr>
            <p:spPr bwMode="auto">
              <a:xfrm>
                <a:off x="6802438" y="3359150"/>
                <a:ext cx="258763" cy="77788"/>
              </a:xfrm>
              <a:custGeom>
                <a:avLst/>
                <a:gdLst>
                  <a:gd name="T0" fmla="*/ 81 w 212"/>
                  <a:gd name="T1" fmla="*/ 0 h 64"/>
                  <a:gd name="T2" fmla="*/ 1 w 212"/>
                  <a:gd name="T3" fmla="*/ 17 h 64"/>
                  <a:gd name="T4" fmla="*/ 0 w 212"/>
                  <a:gd name="T5" fmla="*/ 17 h 64"/>
                  <a:gd name="T6" fmla="*/ 2 w 212"/>
                  <a:gd name="T7" fmla="*/ 17 h 64"/>
                  <a:gd name="T8" fmla="*/ 64 w 212"/>
                  <a:gd name="T9" fmla="*/ 38 h 64"/>
                  <a:gd name="T10" fmla="*/ 143 w 212"/>
                  <a:gd name="T11" fmla="*/ 64 h 64"/>
                  <a:gd name="T12" fmla="*/ 212 w 212"/>
                  <a:gd name="T13" fmla="*/ 50 h 64"/>
                  <a:gd name="T14" fmla="*/ 212 w 212"/>
                  <a:gd name="T15" fmla="*/ 47 h 64"/>
                  <a:gd name="T16" fmla="*/ 205 w 212"/>
                  <a:gd name="T17" fmla="*/ 32 h 64"/>
                  <a:gd name="T18" fmla="*/ 185 w 212"/>
                  <a:gd name="T19" fmla="*/ 18 h 64"/>
                  <a:gd name="T20" fmla="*/ 81 w 212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2" h="64">
                    <a:moveTo>
                      <a:pt x="81" y="0"/>
                    </a:moveTo>
                    <a:cubicBezTo>
                      <a:pt x="38" y="0"/>
                      <a:pt x="12" y="11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2" y="17"/>
                      <a:pt x="2" y="17"/>
                    </a:cubicBezTo>
                    <a:cubicBezTo>
                      <a:pt x="19" y="17"/>
                      <a:pt x="40" y="22"/>
                      <a:pt x="64" y="38"/>
                    </a:cubicBezTo>
                    <a:cubicBezTo>
                      <a:pt x="90" y="56"/>
                      <a:pt x="116" y="64"/>
                      <a:pt x="143" y="64"/>
                    </a:cubicBezTo>
                    <a:cubicBezTo>
                      <a:pt x="165" y="64"/>
                      <a:pt x="188" y="59"/>
                      <a:pt x="212" y="50"/>
                    </a:cubicBezTo>
                    <a:cubicBezTo>
                      <a:pt x="212" y="49"/>
                      <a:pt x="212" y="48"/>
                      <a:pt x="212" y="47"/>
                    </a:cubicBezTo>
                    <a:cubicBezTo>
                      <a:pt x="212" y="41"/>
                      <a:pt x="210" y="36"/>
                      <a:pt x="205" y="32"/>
                    </a:cubicBezTo>
                    <a:cubicBezTo>
                      <a:pt x="200" y="25"/>
                      <a:pt x="193" y="21"/>
                      <a:pt x="185" y="18"/>
                    </a:cubicBezTo>
                    <a:cubicBezTo>
                      <a:pt x="144" y="5"/>
                      <a:pt x="109" y="0"/>
                      <a:pt x="81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6" name="iṧľîḑé">
                <a:extLst>
                  <a:ext uri="{FF2B5EF4-FFF2-40B4-BE49-F238E27FC236}">
                    <a16:creationId xmlns:a16="http://schemas.microsoft.com/office/drawing/2014/main" id="{5DCEF919-D325-43B3-8C96-1F5BEDAA31F5}"/>
                  </a:ext>
                </a:extLst>
              </p:cNvPr>
              <p:cNvSpPr/>
              <p:nvPr/>
            </p:nvSpPr>
            <p:spPr bwMode="auto">
              <a:xfrm>
                <a:off x="6958013" y="3392488"/>
                <a:ext cx="44450" cy="1428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7" name="íṡḻïḑe">
                <a:extLst>
                  <a:ext uri="{FF2B5EF4-FFF2-40B4-BE49-F238E27FC236}">
                    <a16:creationId xmlns:a16="http://schemas.microsoft.com/office/drawing/2014/main" id="{6B0D638F-AF11-4815-94C2-9101C06C325C}"/>
                  </a:ext>
                </a:extLst>
              </p:cNvPr>
              <p:cNvSpPr/>
              <p:nvPr/>
            </p:nvSpPr>
            <p:spPr bwMode="auto">
              <a:xfrm>
                <a:off x="6454775" y="3436938"/>
                <a:ext cx="242888" cy="17463"/>
              </a:xfrm>
              <a:custGeom>
                <a:avLst/>
                <a:gdLst>
                  <a:gd name="T0" fmla="*/ 200 w 200"/>
                  <a:gd name="T1" fmla="*/ 0 h 14"/>
                  <a:gd name="T2" fmla="*/ 13 w 200"/>
                  <a:gd name="T3" fmla="*/ 0 h 14"/>
                  <a:gd name="T4" fmla="*/ 12 w 200"/>
                  <a:gd name="T5" fmla="*/ 1 h 14"/>
                  <a:gd name="T6" fmla="*/ 0 w 200"/>
                  <a:gd name="T7" fmla="*/ 14 h 14"/>
                  <a:gd name="T8" fmla="*/ 200 w 200"/>
                  <a:gd name="T9" fmla="*/ 14 h 14"/>
                  <a:gd name="T10" fmla="*/ 200 w 200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4">
                    <a:moveTo>
                      <a:pt x="2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1"/>
                      <a:pt x="12" y="1"/>
                    </a:cubicBezTo>
                    <a:cubicBezTo>
                      <a:pt x="9" y="6"/>
                      <a:pt x="5" y="10"/>
                      <a:pt x="0" y="14"/>
                    </a:cubicBezTo>
                    <a:cubicBezTo>
                      <a:pt x="200" y="14"/>
                      <a:pt x="200" y="14"/>
                      <a:pt x="200" y="14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9" name="ï$1ïḋê">
                <a:extLst>
                  <a:ext uri="{FF2B5EF4-FFF2-40B4-BE49-F238E27FC236}">
                    <a16:creationId xmlns:a16="http://schemas.microsoft.com/office/drawing/2014/main" id="{55CC220F-DEFB-48CF-BC32-04E1747E9739}"/>
                  </a:ext>
                </a:extLst>
              </p:cNvPr>
              <p:cNvSpPr/>
              <p:nvPr/>
            </p:nvSpPr>
            <p:spPr bwMode="auto">
              <a:xfrm>
                <a:off x="5730875" y="1990725"/>
                <a:ext cx="371475" cy="371475"/>
              </a:xfrm>
              <a:prstGeom prst="ellipse">
                <a:avLst/>
              </a:prstGeom>
              <a:solidFill>
                <a:srgbClr val="FF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0" name="íŝ1iḑé">
                <a:extLst>
                  <a:ext uri="{FF2B5EF4-FFF2-40B4-BE49-F238E27FC236}">
                    <a16:creationId xmlns:a16="http://schemas.microsoft.com/office/drawing/2014/main" id="{5F6B8F27-DF79-4C68-BCA7-006231459CDF}"/>
                  </a:ext>
                </a:extLst>
              </p:cNvPr>
              <p:cNvSpPr/>
              <p:nvPr/>
            </p:nvSpPr>
            <p:spPr bwMode="auto">
              <a:xfrm>
                <a:off x="5778500" y="2244725"/>
                <a:ext cx="303213" cy="319088"/>
              </a:xfrm>
              <a:custGeom>
                <a:avLst/>
                <a:gdLst>
                  <a:gd name="T0" fmla="*/ 0 w 249"/>
                  <a:gd name="T1" fmla="*/ 20 h 262"/>
                  <a:gd name="T2" fmla="*/ 0 w 249"/>
                  <a:gd name="T3" fmla="*/ 262 h 262"/>
                  <a:gd name="T4" fmla="*/ 249 w 249"/>
                  <a:gd name="T5" fmla="*/ 262 h 262"/>
                  <a:gd name="T6" fmla="*/ 233 w 249"/>
                  <a:gd name="T7" fmla="*/ 0 h 262"/>
                  <a:gd name="T8" fmla="*/ 0 w 249"/>
                  <a:gd name="T9" fmla="*/ 2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262">
                    <a:moveTo>
                      <a:pt x="0" y="20"/>
                    </a:moveTo>
                    <a:cubicBezTo>
                      <a:pt x="0" y="262"/>
                      <a:pt x="0" y="262"/>
                      <a:pt x="0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17" y="60"/>
                      <a:pt x="233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2" name="îṣḻíḍê">
                <a:extLst>
                  <a:ext uri="{FF2B5EF4-FFF2-40B4-BE49-F238E27FC236}">
                    <a16:creationId xmlns:a16="http://schemas.microsoft.com/office/drawing/2014/main" id="{83E12570-D01E-49DB-A0A5-DD03FE89B35C}"/>
                  </a:ext>
                </a:extLst>
              </p:cNvPr>
              <p:cNvSpPr/>
              <p:nvPr/>
            </p:nvSpPr>
            <p:spPr bwMode="auto">
              <a:xfrm>
                <a:off x="5322888" y="2832100"/>
                <a:ext cx="234950" cy="474663"/>
              </a:xfrm>
              <a:custGeom>
                <a:avLst/>
                <a:gdLst>
                  <a:gd name="T0" fmla="*/ 76 w 194"/>
                  <a:gd name="T1" fmla="*/ 0 h 391"/>
                  <a:gd name="T2" fmla="*/ 0 w 194"/>
                  <a:gd name="T3" fmla="*/ 391 h 391"/>
                  <a:gd name="T4" fmla="*/ 173 w 194"/>
                  <a:gd name="T5" fmla="*/ 391 h 391"/>
                  <a:gd name="T6" fmla="*/ 178 w 194"/>
                  <a:gd name="T7" fmla="*/ 334 h 391"/>
                  <a:gd name="T8" fmla="*/ 141 w 194"/>
                  <a:gd name="T9" fmla="*/ 238 h 391"/>
                  <a:gd name="T10" fmla="*/ 96 w 194"/>
                  <a:gd name="T11" fmla="*/ 74 h 391"/>
                  <a:gd name="T12" fmla="*/ 71 w 194"/>
                  <a:gd name="T13" fmla="*/ 42 h 391"/>
                  <a:gd name="T14" fmla="*/ 78 w 194"/>
                  <a:gd name="T15" fmla="*/ 5 h 391"/>
                  <a:gd name="T16" fmla="*/ 76 w 194"/>
                  <a:gd name="T17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391">
                    <a:moveTo>
                      <a:pt x="76" y="0"/>
                    </a:moveTo>
                    <a:cubicBezTo>
                      <a:pt x="55" y="96"/>
                      <a:pt x="13" y="290"/>
                      <a:pt x="0" y="391"/>
                    </a:cubicBezTo>
                    <a:cubicBezTo>
                      <a:pt x="173" y="391"/>
                      <a:pt x="173" y="391"/>
                      <a:pt x="173" y="391"/>
                    </a:cubicBezTo>
                    <a:cubicBezTo>
                      <a:pt x="172" y="365"/>
                      <a:pt x="173" y="345"/>
                      <a:pt x="178" y="334"/>
                    </a:cubicBezTo>
                    <a:cubicBezTo>
                      <a:pt x="194" y="294"/>
                      <a:pt x="141" y="238"/>
                      <a:pt x="141" y="238"/>
                    </a:cubicBezTo>
                    <a:cubicBezTo>
                      <a:pt x="96" y="74"/>
                      <a:pt x="96" y="74"/>
                      <a:pt x="96" y="74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3" name="îṡḷíďê">
                <a:extLst>
                  <a:ext uri="{FF2B5EF4-FFF2-40B4-BE49-F238E27FC236}">
                    <a16:creationId xmlns:a16="http://schemas.microsoft.com/office/drawing/2014/main" id="{4FB461A5-25B0-4FEF-A75C-8781709080C9}"/>
                  </a:ext>
                </a:extLst>
              </p:cNvPr>
              <p:cNvSpPr/>
              <p:nvPr/>
            </p:nvSpPr>
            <p:spPr bwMode="auto">
              <a:xfrm>
                <a:off x="5314950" y="3306763"/>
                <a:ext cx="219075" cy="187325"/>
              </a:xfrm>
              <a:custGeom>
                <a:avLst/>
                <a:gdLst>
                  <a:gd name="T0" fmla="*/ 179 w 180"/>
                  <a:gd name="T1" fmla="*/ 0 h 153"/>
                  <a:gd name="T2" fmla="*/ 6 w 180"/>
                  <a:gd name="T3" fmla="*/ 0 h 153"/>
                  <a:gd name="T4" fmla="*/ 2 w 180"/>
                  <a:gd name="T5" fmla="*/ 60 h 153"/>
                  <a:gd name="T6" fmla="*/ 64 w 180"/>
                  <a:gd name="T7" fmla="*/ 152 h 153"/>
                  <a:gd name="T8" fmla="*/ 137 w 180"/>
                  <a:gd name="T9" fmla="*/ 153 h 153"/>
                  <a:gd name="T10" fmla="*/ 180 w 180"/>
                  <a:gd name="T11" fmla="*/ 32 h 153"/>
                  <a:gd name="T12" fmla="*/ 179 w 180"/>
                  <a:gd name="T1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153">
                    <a:moveTo>
                      <a:pt x="17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29"/>
                      <a:pt x="0" y="51"/>
                      <a:pt x="2" y="60"/>
                    </a:cubicBezTo>
                    <a:cubicBezTo>
                      <a:pt x="9" y="88"/>
                      <a:pt x="37" y="124"/>
                      <a:pt x="64" y="152"/>
                    </a:cubicBezTo>
                    <a:cubicBezTo>
                      <a:pt x="137" y="153"/>
                      <a:pt x="137" y="153"/>
                      <a:pt x="137" y="153"/>
                    </a:cubicBezTo>
                    <a:cubicBezTo>
                      <a:pt x="149" y="121"/>
                      <a:pt x="164" y="77"/>
                      <a:pt x="180" y="32"/>
                    </a:cubicBezTo>
                    <a:cubicBezTo>
                      <a:pt x="179" y="21"/>
                      <a:pt x="179" y="10"/>
                      <a:pt x="179" y="0"/>
                    </a:cubicBezTo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4" name="íṣlíḍe">
                <a:extLst>
                  <a:ext uri="{FF2B5EF4-FFF2-40B4-BE49-F238E27FC236}">
                    <a16:creationId xmlns:a16="http://schemas.microsoft.com/office/drawing/2014/main" id="{3923F1DA-E429-4D6E-8559-F48304CA5A2A}"/>
                  </a:ext>
                </a:extLst>
              </p:cNvPr>
              <p:cNvSpPr/>
              <p:nvPr/>
            </p:nvSpPr>
            <p:spPr bwMode="auto">
              <a:xfrm>
                <a:off x="5392738" y="3492500"/>
                <a:ext cx="88900" cy="53975"/>
              </a:xfrm>
              <a:custGeom>
                <a:avLst/>
                <a:gdLst>
                  <a:gd name="T0" fmla="*/ 0 w 73"/>
                  <a:gd name="T1" fmla="*/ 0 h 45"/>
                  <a:gd name="T2" fmla="*/ 51 w 73"/>
                  <a:gd name="T3" fmla="*/ 45 h 45"/>
                  <a:gd name="T4" fmla="*/ 51 w 73"/>
                  <a:gd name="T5" fmla="*/ 45 h 45"/>
                  <a:gd name="T6" fmla="*/ 73 w 73"/>
                  <a:gd name="T7" fmla="*/ 1 h 45"/>
                  <a:gd name="T8" fmla="*/ 0 w 7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5">
                    <a:moveTo>
                      <a:pt x="0" y="0"/>
                    </a:moveTo>
                    <a:cubicBezTo>
                      <a:pt x="23" y="25"/>
                      <a:pt x="45" y="43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4" y="45"/>
                      <a:pt x="62" y="28"/>
                      <a:pt x="73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5" name="îṡļíḋê">
                <a:extLst>
                  <a:ext uri="{FF2B5EF4-FFF2-40B4-BE49-F238E27FC236}">
                    <a16:creationId xmlns:a16="http://schemas.microsoft.com/office/drawing/2014/main" id="{8B81594D-6841-4D40-82AB-61C6D288EB1B}"/>
                  </a:ext>
                </a:extLst>
              </p:cNvPr>
              <p:cNvSpPr/>
              <p:nvPr/>
            </p:nvSpPr>
            <p:spPr bwMode="auto">
              <a:xfrm>
                <a:off x="5414963" y="2763838"/>
                <a:ext cx="192088" cy="582613"/>
              </a:xfrm>
              <a:custGeom>
                <a:avLst/>
                <a:gdLst>
                  <a:gd name="T0" fmla="*/ 20 w 158"/>
                  <a:gd name="T1" fmla="*/ 130 h 479"/>
                  <a:gd name="T2" fmla="*/ 65 w 158"/>
                  <a:gd name="T3" fmla="*/ 294 h 479"/>
                  <a:gd name="T4" fmla="*/ 102 w 158"/>
                  <a:gd name="T5" fmla="*/ 390 h 479"/>
                  <a:gd name="T6" fmla="*/ 97 w 158"/>
                  <a:gd name="T7" fmla="*/ 447 h 479"/>
                  <a:gd name="T8" fmla="*/ 98 w 158"/>
                  <a:gd name="T9" fmla="*/ 479 h 479"/>
                  <a:gd name="T10" fmla="*/ 158 w 158"/>
                  <a:gd name="T11" fmla="*/ 298 h 479"/>
                  <a:gd name="T12" fmla="*/ 20 w 158"/>
                  <a:gd name="T13" fmla="*/ 130 h 479"/>
                  <a:gd name="T14" fmla="*/ 13 w 158"/>
                  <a:gd name="T15" fmla="*/ 0 h 479"/>
                  <a:gd name="T16" fmla="*/ 0 w 158"/>
                  <a:gd name="T17" fmla="*/ 56 h 479"/>
                  <a:gd name="T18" fmla="*/ 2 w 158"/>
                  <a:gd name="T19" fmla="*/ 61 h 479"/>
                  <a:gd name="T20" fmla="*/ 13 w 158"/>
                  <a:gd name="T21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" h="479">
                    <a:moveTo>
                      <a:pt x="20" y="130"/>
                    </a:moveTo>
                    <a:cubicBezTo>
                      <a:pt x="65" y="294"/>
                      <a:pt x="65" y="294"/>
                      <a:pt x="65" y="294"/>
                    </a:cubicBezTo>
                    <a:cubicBezTo>
                      <a:pt x="65" y="294"/>
                      <a:pt x="118" y="350"/>
                      <a:pt x="102" y="390"/>
                    </a:cubicBezTo>
                    <a:cubicBezTo>
                      <a:pt x="97" y="401"/>
                      <a:pt x="96" y="421"/>
                      <a:pt x="97" y="447"/>
                    </a:cubicBezTo>
                    <a:cubicBezTo>
                      <a:pt x="97" y="457"/>
                      <a:pt x="97" y="468"/>
                      <a:pt x="98" y="479"/>
                    </a:cubicBezTo>
                    <a:cubicBezTo>
                      <a:pt x="128" y="390"/>
                      <a:pt x="158" y="298"/>
                      <a:pt x="158" y="298"/>
                    </a:cubicBezTo>
                    <a:cubicBezTo>
                      <a:pt x="20" y="130"/>
                      <a:pt x="20" y="130"/>
                      <a:pt x="20" y="130"/>
                    </a:cubicBezTo>
                    <a:moveTo>
                      <a:pt x="13" y="0"/>
                    </a:moveTo>
                    <a:cubicBezTo>
                      <a:pt x="13" y="0"/>
                      <a:pt x="8" y="22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BBB8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6" name="îśḻíḓé">
                <a:extLst>
                  <a:ext uri="{FF2B5EF4-FFF2-40B4-BE49-F238E27FC236}">
                    <a16:creationId xmlns:a16="http://schemas.microsoft.com/office/drawing/2014/main" id="{7BF0F23F-C053-4596-ADFF-F74A7C79F54F}"/>
                  </a:ext>
                </a:extLst>
              </p:cNvPr>
              <p:cNvSpPr/>
              <p:nvPr/>
            </p:nvSpPr>
            <p:spPr bwMode="auto">
              <a:xfrm>
                <a:off x="5268913" y="2749550"/>
                <a:ext cx="304800" cy="801688"/>
              </a:xfrm>
              <a:custGeom>
                <a:avLst/>
                <a:gdLst>
                  <a:gd name="T0" fmla="*/ 173 w 250"/>
                  <a:gd name="T1" fmla="*/ 0 h 660"/>
                  <a:gd name="T2" fmla="*/ 105 w 250"/>
                  <a:gd name="T3" fmla="*/ 12 h 660"/>
                  <a:gd name="T4" fmla="*/ 12 w 250"/>
                  <a:gd name="T5" fmla="*/ 519 h 660"/>
                  <a:gd name="T6" fmla="*/ 125 w 250"/>
                  <a:gd name="T7" fmla="*/ 656 h 660"/>
                  <a:gd name="T8" fmla="*/ 250 w 250"/>
                  <a:gd name="T9" fmla="*/ 310 h 660"/>
                  <a:gd name="T10" fmla="*/ 173 w 250"/>
                  <a:gd name="T11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660">
                    <a:moveTo>
                      <a:pt x="173" y="0"/>
                    </a:moveTo>
                    <a:cubicBezTo>
                      <a:pt x="105" y="12"/>
                      <a:pt x="105" y="12"/>
                      <a:pt x="105" y="12"/>
                    </a:cubicBezTo>
                    <a:cubicBezTo>
                      <a:pt x="105" y="12"/>
                      <a:pt x="0" y="467"/>
                      <a:pt x="12" y="519"/>
                    </a:cubicBezTo>
                    <a:cubicBezTo>
                      <a:pt x="24" y="571"/>
                      <a:pt x="113" y="652"/>
                      <a:pt x="125" y="656"/>
                    </a:cubicBezTo>
                    <a:cubicBezTo>
                      <a:pt x="137" y="660"/>
                      <a:pt x="250" y="310"/>
                      <a:pt x="250" y="3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D0CD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7" name="îş1íḓè">
                <a:extLst>
                  <a:ext uri="{FF2B5EF4-FFF2-40B4-BE49-F238E27FC236}">
                    <a16:creationId xmlns:a16="http://schemas.microsoft.com/office/drawing/2014/main" id="{3D0E13A2-8909-4F28-A639-F22CE3F723CA}"/>
                  </a:ext>
                </a:extLst>
              </p:cNvPr>
              <p:cNvSpPr/>
              <p:nvPr/>
            </p:nvSpPr>
            <p:spPr bwMode="auto">
              <a:xfrm>
                <a:off x="6323013" y="3157538"/>
                <a:ext cx="160338" cy="149225"/>
              </a:xfrm>
              <a:custGeom>
                <a:avLst/>
                <a:gdLst>
                  <a:gd name="T0" fmla="*/ 127 w 132"/>
                  <a:gd name="T1" fmla="*/ 0 h 124"/>
                  <a:gd name="T2" fmla="*/ 6 w 132"/>
                  <a:gd name="T3" fmla="*/ 0 h 124"/>
                  <a:gd name="T4" fmla="*/ 0 w 132"/>
                  <a:gd name="T5" fmla="*/ 19 h 124"/>
                  <a:gd name="T6" fmla="*/ 0 w 132"/>
                  <a:gd name="T7" fmla="*/ 124 h 124"/>
                  <a:gd name="T8" fmla="*/ 132 w 132"/>
                  <a:gd name="T9" fmla="*/ 124 h 124"/>
                  <a:gd name="T10" fmla="*/ 127 w 132"/>
                  <a:gd name="T1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24">
                    <a:moveTo>
                      <a:pt x="12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11"/>
                      <a:pt x="0" y="19"/>
                      <a:pt x="0" y="1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1" y="87"/>
                      <a:pt x="129" y="44"/>
                      <a:pt x="127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8" name="îṥḷidê">
                <a:extLst>
                  <a:ext uri="{FF2B5EF4-FFF2-40B4-BE49-F238E27FC236}">
                    <a16:creationId xmlns:a16="http://schemas.microsoft.com/office/drawing/2014/main" id="{CCF99926-E148-464D-A44D-2FC5E5B73409}"/>
                  </a:ext>
                </a:extLst>
              </p:cNvPr>
              <p:cNvSpPr/>
              <p:nvPr/>
            </p:nvSpPr>
            <p:spPr bwMode="auto">
              <a:xfrm>
                <a:off x="6323013" y="3306763"/>
                <a:ext cx="160338" cy="68263"/>
              </a:xfrm>
              <a:custGeom>
                <a:avLst/>
                <a:gdLst>
                  <a:gd name="T0" fmla="*/ 132 w 132"/>
                  <a:gd name="T1" fmla="*/ 0 h 55"/>
                  <a:gd name="T2" fmla="*/ 0 w 132"/>
                  <a:gd name="T3" fmla="*/ 0 h 55"/>
                  <a:gd name="T4" fmla="*/ 0 w 132"/>
                  <a:gd name="T5" fmla="*/ 55 h 55"/>
                  <a:gd name="T6" fmla="*/ 131 w 132"/>
                  <a:gd name="T7" fmla="*/ 55 h 55"/>
                  <a:gd name="T8" fmla="*/ 132 w 132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55">
                    <a:moveTo>
                      <a:pt x="13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131" y="55"/>
                      <a:pt x="131" y="55"/>
                      <a:pt x="131" y="55"/>
                    </a:cubicBezTo>
                    <a:cubicBezTo>
                      <a:pt x="131" y="39"/>
                      <a:pt x="132" y="20"/>
                      <a:pt x="132" y="0"/>
                    </a:cubicBezTo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9" name="isḻiḑê">
                <a:extLst>
                  <a:ext uri="{FF2B5EF4-FFF2-40B4-BE49-F238E27FC236}">
                    <a16:creationId xmlns:a16="http://schemas.microsoft.com/office/drawing/2014/main" id="{54A27E5C-DBC7-47CC-B9F2-ED2D589BA9E2}"/>
                  </a:ext>
                </a:extLst>
              </p:cNvPr>
              <p:cNvSpPr/>
              <p:nvPr/>
            </p:nvSpPr>
            <p:spPr bwMode="auto">
              <a:xfrm>
                <a:off x="6362700" y="2954338"/>
                <a:ext cx="104775" cy="60325"/>
              </a:xfrm>
              <a:custGeom>
                <a:avLst/>
                <a:gdLst>
                  <a:gd name="T0" fmla="*/ 82 w 86"/>
                  <a:gd name="T1" fmla="*/ 0 h 50"/>
                  <a:gd name="T2" fmla="*/ 17 w 86"/>
                  <a:gd name="T3" fmla="*/ 0 h 50"/>
                  <a:gd name="T4" fmla="*/ 9 w 86"/>
                  <a:gd name="T5" fmla="*/ 10 h 50"/>
                  <a:gd name="T6" fmla="*/ 0 w 86"/>
                  <a:gd name="T7" fmla="*/ 23 h 50"/>
                  <a:gd name="T8" fmla="*/ 4 w 86"/>
                  <a:gd name="T9" fmla="*/ 50 h 50"/>
                  <a:gd name="T10" fmla="*/ 86 w 86"/>
                  <a:gd name="T11" fmla="*/ 50 h 50"/>
                  <a:gd name="T12" fmla="*/ 82 w 86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50">
                    <a:moveTo>
                      <a:pt x="8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6"/>
                      <a:pt x="3" y="37"/>
                      <a:pt x="4" y="50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5" y="33"/>
                      <a:pt x="83" y="16"/>
                      <a:pt x="8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0" name="íṧļídè">
                <a:extLst>
                  <a:ext uri="{FF2B5EF4-FFF2-40B4-BE49-F238E27FC236}">
                    <a16:creationId xmlns:a16="http://schemas.microsoft.com/office/drawing/2014/main" id="{2E02C398-77C9-44F8-8037-7BA43A8F988A}"/>
                  </a:ext>
                </a:extLst>
              </p:cNvPr>
              <p:cNvSpPr/>
              <p:nvPr/>
            </p:nvSpPr>
            <p:spPr bwMode="auto">
              <a:xfrm>
                <a:off x="6383338" y="2865438"/>
                <a:ext cx="77788" cy="88900"/>
              </a:xfrm>
              <a:custGeom>
                <a:avLst/>
                <a:gdLst>
                  <a:gd name="T0" fmla="*/ 58 w 65"/>
                  <a:gd name="T1" fmla="*/ 0 h 73"/>
                  <a:gd name="T2" fmla="*/ 0 w 65"/>
                  <a:gd name="T3" fmla="*/ 73 h 73"/>
                  <a:gd name="T4" fmla="*/ 65 w 65"/>
                  <a:gd name="T5" fmla="*/ 73 h 73"/>
                  <a:gd name="T6" fmla="*/ 58 w 65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73">
                    <a:moveTo>
                      <a:pt x="58" y="0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65" y="73"/>
                      <a:pt x="65" y="73"/>
                      <a:pt x="65" y="73"/>
                    </a:cubicBezTo>
                    <a:cubicBezTo>
                      <a:pt x="62" y="43"/>
                      <a:pt x="60" y="18"/>
                      <a:pt x="58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1" name="ïSľiḑe">
                <a:extLst>
                  <a:ext uri="{FF2B5EF4-FFF2-40B4-BE49-F238E27FC236}">
                    <a16:creationId xmlns:a16="http://schemas.microsoft.com/office/drawing/2014/main" id="{A83EC112-F079-47B1-A23A-AC669DFBA53B}"/>
                  </a:ext>
                </a:extLst>
              </p:cNvPr>
              <p:cNvSpPr/>
              <p:nvPr/>
            </p:nvSpPr>
            <p:spPr bwMode="auto">
              <a:xfrm>
                <a:off x="6330950" y="3014663"/>
                <a:ext cx="146050" cy="142875"/>
              </a:xfrm>
              <a:custGeom>
                <a:avLst/>
                <a:gdLst>
                  <a:gd name="T0" fmla="*/ 112 w 121"/>
                  <a:gd name="T1" fmla="*/ 0 h 117"/>
                  <a:gd name="T2" fmla="*/ 30 w 121"/>
                  <a:gd name="T3" fmla="*/ 0 h 117"/>
                  <a:gd name="T4" fmla="*/ 26 w 121"/>
                  <a:gd name="T5" fmla="*/ 51 h 117"/>
                  <a:gd name="T6" fmla="*/ 0 w 121"/>
                  <a:gd name="T7" fmla="*/ 117 h 117"/>
                  <a:gd name="T8" fmla="*/ 121 w 121"/>
                  <a:gd name="T9" fmla="*/ 117 h 117"/>
                  <a:gd name="T10" fmla="*/ 112 w 121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17">
                    <a:moveTo>
                      <a:pt x="11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2" y="19"/>
                      <a:pt x="32" y="41"/>
                      <a:pt x="26" y="51"/>
                    </a:cubicBezTo>
                    <a:cubicBezTo>
                      <a:pt x="18" y="65"/>
                      <a:pt x="7" y="97"/>
                      <a:pt x="0" y="117"/>
                    </a:cubicBezTo>
                    <a:cubicBezTo>
                      <a:pt x="121" y="117"/>
                      <a:pt x="121" y="117"/>
                      <a:pt x="121" y="117"/>
                    </a:cubicBezTo>
                    <a:cubicBezTo>
                      <a:pt x="118" y="78"/>
                      <a:pt x="115" y="37"/>
                      <a:pt x="11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2" name="iśļiḑê">
                <a:extLst>
                  <a:ext uri="{FF2B5EF4-FFF2-40B4-BE49-F238E27FC236}">
                    <a16:creationId xmlns:a16="http://schemas.microsoft.com/office/drawing/2014/main" id="{37A62E34-287D-4852-AF96-2D5DA2C03D75}"/>
                  </a:ext>
                </a:extLst>
              </p:cNvPr>
              <p:cNvSpPr/>
              <p:nvPr/>
            </p:nvSpPr>
            <p:spPr bwMode="auto">
              <a:xfrm>
                <a:off x="6323013" y="3375025"/>
                <a:ext cx="158750" cy="61913"/>
              </a:xfrm>
              <a:custGeom>
                <a:avLst/>
                <a:gdLst>
                  <a:gd name="T0" fmla="*/ 131 w 131"/>
                  <a:gd name="T1" fmla="*/ 0 h 52"/>
                  <a:gd name="T2" fmla="*/ 0 w 131"/>
                  <a:gd name="T3" fmla="*/ 0 h 52"/>
                  <a:gd name="T4" fmla="*/ 0 w 131"/>
                  <a:gd name="T5" fmla="*/ 52 h 52"/>
                  <a:gd name="T6" fmla="*/ 121 w 131"/>
                  <a:gd name="T7" fmla="*/ 52 h 52"/>
                  <a:gd name="T8" fmla="*/ 131 w 131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52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6" y="44"/>
                      <a:pt x="129" y="25"/>
                      <a:pt x="131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3" name="ïsḻîďê">
                <a:extLst>
                  <a:ext uri="{FF2B5EF4-FFF2-40B4-BE49-F238E27FC236}">
                    <a16:creationId xmlns:a16="http://schemas.microsoft.com/office/drawing/2014/main" id="{30CCFCC7-35BD-491E-BEB9-4A63C7F8459B}"/>
                  </a:ext>
                </a:extLst>
              </p:cNvPr>
              <p:cNvSpPr/>
              <p:nvPr/>
            </p:nvSpPr>
            <p:spPr bwMode="auto">
              <a:xfrm>
                <a:off x="6323013" y="3454400"/>
                <a:ext cx="131763" cy="46038"/>
              </a:xfrm>
              <a:custGeom>
                <a:avLst/>
                <a:gdLst>
                  <a:gd name="T0" fmla="*/ 108 w 108"/>
                  <a:gd name="T1" fmla="*/ 0 h 37"/>
                  <a:gd name="T2" fmla="*/ 0 w 108"/>
                  <a:gd name="T3" fmla="*/ 0 h 37"/>
                  <a:gd name="T4" fmla="*/ 0 w 108"/>
                  <a:gd name="T5" fmla="*/ 37 h 37"/>
                  <a:gd name="T6" fmla="*/ 19 w 108"/>
                  <a:gd name="T7" fmla="*/ 37 h 37"/>
                  <a:gd name="T8" fmla="*/ 108 w 10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37">
                    <a:moveTo>
                      <a:pt x="10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50" y="29"/>
                      <a:pt x="86" y="17"/>
                      <a:pt x="108" y="0"/>
                    </a:cubicBezTo>
                  </a:path>
                </a:pathLst>
              </a:custGeom>
              <a:solidFill>
                <a:srgbClr val="2A2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4" name="íṡlïḋe">
                <a:extLst>
                  <a:ext uri="{FF2B5EF4-FFF2-40B4-BE49-F238E27FC236}">
                    <a16:creationId xmlns:a16="http://schemas.microsoft.com/office/drawing/2014/main" id="{7E5F8B94-6F23-4996-920B-C5C7313F4A5E}"/>
                  </a:ext>
                </a:extLst>
              </p:cNvPr>
              <p:cNvSpPr/>
              <p:nvPr/>
            </p:nvSpPr>
            <p:spPr bwMode="auto">
              <a:xfrm>
                <a:off x="6323013" y="3500438"/>
                <a:ext cx="23813" cy="4763"/>
              </a:xfrm>
              <a:custGeom>
                <a:avLst/>
                <a:gdLst>
                  <a:gd name="T0" fmla="*/ 0 w 19"/>
                  <a:gd name="T1" fmla="*/ 0 h 4"/>
                  <a:gd name="T2" fmla="*/ 0 w 19"/>
                  <a:gd name="T3" fmla="*/ 4 h 4"/>
                  <a:gd name="T4" fmla="*/ 19 w 19"/>
                  <a:gd name="T5" fmla="*/ 0 h 4"/>
                  <a:gd name="T6" fmla="*/ 0 w 1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4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6" y="3"/>
                      <a:pt x="12" y="2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5" name="iṣḷiďe">
                <a:extLst>
                  <a:ext uri="{FF2B5EF4-FFF2-40B4-BE49-F238E27FC236}">
                    <a16:creationId xmlns:a16="http://schemas.microsoft.com/office/drawing/2014/main" id="{0205668B-29D6-4772-BC4A-00B9017ED141}"/>
                  </a:ext>
                </a:extLst>
              </p:cNvPr>
              <p:cNvSpPr/>
              <p:nvPr/>
            </p:nvSpPr>
            <p:spPr bwMode="auto">
              <a:xfrm>
                <a:off x="6323013" y="3436938"/>
                <a:ext cx="147638" cy="17463"/>
              </a:xfrm>
              <a:custGeom>
                <a:avLst/>
                <a:gdLst>
                  <a:gd name="T0" fmla="*/ 121 w 121"/>
                  <a:gd name="T1" fmla="*/ 0 h 14"/>
                  <a:gd name="T2" fmla="*/ 0 w 121"/>
                  <a:gd name="T3" fmla="*/ 0 h 14"/>
                  <a:gd name="T4" fmla="*/ 0 w 121"/>
                  <a:gd name="T5" fmla="*/ 14 h 14"/>
                  <a:gd name="T6" fmla="*/ 108 w 121"/>
                  <a:gd name="T7" fmla="*/ 14 h 14"/>
                  <a:gd name="T8" fmla="*/ 120 w 121"/>
                  <a:gd name="T9" fmla="*/ 1 h 14"/>
                  <a:gd name="T10" fmla="*/ 121 w 121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4">
                    <a:moveTo>
                      <a:pt x="12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13" y="10"/>
                      <a:pt x="117" y="6"/>
                      <a:pt x="120" y="1"/>
                    </a:cubicBezTo>
                    <a:cubicBezTo>
                      <a:pt x="121" y="1"/>
                      <a:pt x="121" y="0"/>
                      <a:pt x="121" y="0"/>
                    </a:cubicBezTo>
                  </a:path>
                </a:pathLst>
              </a:custGeom>
              <a:solidFill>
                <a:srgbClr val="3331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6" name="ïśḷïḍé">
                <a:extLst>
                  <a:ext uri="{FF2B5EF4-FFF2-40B4-BE49-F238E27FC236}">
                    <a16:creationId xmlns:a16="http://schemas.microsoft.com/office/drawing/2014/main" id="{160A921F-7ACC-4AAE-9C7A-BF1B0C8BB36B}"/>
                  </a:ext>
                </a:extLst>
              </p:cNvPr>
              <p:cNvSpPr/>
              <p:nvPr/>
            </p:nvSpPr>
            <p:spPr bwMode="auto">
              <a:xfrm>
                <a:off x="6273800" y="2832100"/>
                <a:ext cx="179388" cy="681038"/>
              </a:xfrm>
              <a:custGeom>
                <a:avLst/>
                <a:gdLst>
                  <a:gd name="T0" fmla="*/ 73 w 148"/>
                  <a:gd name="T1" fmla="*/ 123 h 560"/>
                  <a:gd name="T2" fmla="*/ 0 w 148"/>
                  <a:gd name="T3" fmla="*/ 230 h 560"/>
                  <a:gd name="T4" fmla="*/ 2 w 148"/>
                  <a:gd name="T5" fmla="*/ 560 h 560"/>
                  <a:gd name="T6" fmla="*/ 41 w 148"/>
                  <a:gd name="T7" fmla="*/ 553 h 560"/>
                  <a:gd name="T8" fmla="*/ 41 w 148"/>
                  <a:gd name="T9" fmla="*/ 549 h 560"/>
                  <a:gd name="T10" fmla="*/ 41 w 148"/>
                  <a:gd name="T11" fmla="*/ 512 h 560"/>
                  <a:gd name="T12" fmla="*/ 41 w 148"/>
                  <a:gd name="T13" fmla="*/ 498 h 560"/>
                  <a:gd name="T14" fmla="*/ 41 w 148"/>
                  <a:gd name="T15" fmla="*/ 446 h 560"/>
                  <a:gd name="T16" fmla="*/ 41 w 148"/>
                  <a:gd name="T17" fmla="*/ 391 h 560"/>
                  <a:gd name="T18" fmla="*/ 41 w 148"/>
                  <a:gd name="T19" fmla="*/ 286 h 560"/>
                  <a:gd name="T20" fmla="*/ 47 w 148"/>
                  <a:gd name="T21" fmla="*/ 267 h 560"/>
                  <a:gd name="T22" fmla="*/ 47 w 148"/>
                  <a:gd name="T23" fmla="*/ 267 h 560"/>
                  <a:gd name="T24" fmla="*/ 73 w 148"/>
                  <a:gd name="T25" fmla="*/ 201 h 560"/>
                  <a:gd name="T26" fmla="*/ 77 w 148"/>
                  <a:gd name="T27" fmla="*/ 150 h 560"/>
                  <a:gd name="T28" fmla="*/ 73 w 148"/>
                  <a:gd name="T29" fmla="*/ 123 h 560"/>
                  <a:gd name="T30" fmla="*/ 145 w 148"/>
                  <a:gd name="T31" fmla="*/ 0 h 560"/>
                  <a:gd name="T32" fmla="*/ 111 w 148"/>
                  <a:gd name="T33" fmla="*/ 67 h 560"/>
                  <a:gd name="T34" fmla="*/ 82 w 148"/>
                  <a:gd name="T35" fmla="*/ 110 h 560"/>
                  <a:gd name="T36" fmla="*/ 90 w 148"/>
                  <a:gd name="T37" fmla="*/ 100 h 560"/>
                  <a:gd name="T38" fmla="*/ 148 w 148"/>
                  <a:gd name="T39" fmla="*/ 27 h 560"/>
                  <a:gd name="T40" fmla="*/ 145 w 148"/>
                  <a:gd name="T41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8" h="560">
                    <a:moveTo>
                      <a:pt x="73" y="123"/>
                    </a:moveTo>
                    <a:cubicBezTo>
                      <a:pt x="0" y="230"/>
                      <a:pt x="0" y="230"/>
                      <a:pt x="0" y="230"/>
                    </a:cubicBezTo>
                    <a:cubicBezTo>
                      <a:pt x="2" y="560"/>
                      <a:pt x="2" y="560"/>
                      <a:pt x="2" y="560"/>
                    </a:cubicBezTo>
                    <a:cubicBezTo>
                      <a:pt x="2" y="560"/>
                      <a:pt x="18" y="558"/>
                      <a:pt x="41" y="553"/>
                    </a:cubicBezTo>
                    <a:cubicBezTo>
                      <a:pt x="41" y="549"/>
                      <a:pt x="41" y="549"/>
                      <a:pt x="41" y="549"/>
                    </a:cubicBezTo>
                    <a:cubicBezTo>
                      <a:pt x="41" y="512"/>
                      <a:pt x="41" y="512"/>
                      <a:pt x="41" y="512"/>
                    </a:cubicBezTo>
                    <a:cubicBezTo>
                      <a:pt x="41" y="498"/>
                      <a:pt x="41" y="498"/>
                      <a:pt x="41" y="498"/>
                    </a:cubicBezTo>
                    <a:cubicBezTo>
                      <a:pt x="41" y="446"/>
                      <a:pt x="41" y="446"/>
                      <a:pt x="41" y="446"/>
                    </a:cubicBezTo>
                    <a:cubicBezTo>
                      <a:pt x="41" y="391"/>
                      <a:pt x="41" y="391"/>
                      <a:pt x="41" y="391"/>
                    </a:cubicBezTo>
                    <a:cubicBezTo>
                      <a:pt x="41" y="286"/>
                      <a:pt x="41" y="286"/>
                      <a:pt x="41" y="286"/>
                    </a:cubicBezTo>
                    <a:cubicBezTo>
                      <a:pt x="41" y="286"/>
                      <a:pt x="43" y="278"/>
                      <a:pt x="47" y="267"/>
                    </a:cubicBezTo>
                    <a:cubicBezTo>
                      <a:pt x="47" y="267"/>
                      <a:pt x="47" y="267"/>
                      <a:pt x="47" y="267"/>
                    </a:cubicBezTo>
                    <a:cubicBezTo>
                      <a:pt x="54" y="247"/>
                      <a:pt x="65" y="215"/>
                      <a:pt x="73" y="201"/>
                    </a:cubicBezTo>
                    <a:cubicBezTo>
                      <a:pt x="79" y="191"/>
                      <a:pt x="79" y="169"/>
                      <a:pt x="77" y="150"/>
                    </a:cubicBezTo>
                    <a:cubicBezTo>
                      <a:pt x="76" y="137"/>
                      <a:pt x="74" y="126"/>
                      <a:pt x="73" y="123"/>
                    </a:cubicBezTo>
                    <a:moveTo>
                      <a:pt x="145" y="0"/>
                    </a:moveTo>
                    <a:cubicBezTo>
                      <a:pt x="111" y="67"/>
                      <a:pt x="111" y="67"/>
                      <a:pt x="111" y="67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148" y="27"/>
                      <a:pt x="148" y="27"/>
                      <a:pt x="148" y="27"/>
                    </a:cubicBezTo>
                    <a:cubicBezTo>
                      <a:pt x="146" y="10"/>
                      <a:pt x="145" y="0"/>
                      <a:pt x="145" y="0"/>
                    </a:cubicBezTo>
                  </a:path>
                </a:pathLst>
              </a:custGeom>
              <a:solidFill>
                <a:srgbClr val="BBB8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7" name="iṥḻîdê">
                <a:extLst>
                  <a:ext uri="{FF2B5EF4-FFF2-40B4-BE49-F238E27FC236}">
                    <a16:creationId xmlns:a16="http://schemas.microsoft.com/office/drawing/2014/main" id="{0231FB44-E517-4346-BA8B-05C75633098D}"/>
                  </a:ext>
                </a:extLst>
              </p:cNvPr>
              <p:cNvSpPr/>
              <p:nvPr/>
            </p:nvSpPr>
            <p:spPr bwMode="auto">
              <a:xfrm>
                <a:off x="6303963" y="2768600"/>
                <a:ext cx="234950" cy="744538"/>
              </a:xfrm>
              <a:custGeom>
                <a:avLst/>
                <a:gdLst>
                  <a:gd name="T0" fmla="*/ 92 w 193"/>
                  <a:gd name="T1" fmla="*/ 0 h 612"/>
                  <a:gd name="T2" fmla="*/ 145 w 193"/>
                  <a:gd name="T3" fmla="*/ 52 h 612"/>
                  <a:gd name="T4" fmla="*/ 161 w 193"/>
                  <a:gd name="T5" fmla="*/ 551 h 612"/>
                  <a:gd name="T6" fmla="*/ 1 w 193"/>
                  <a:gd name="T7" fmla="*/ 612 h 612"/>
                  <a:gd name="T8" fmla="*/ 0 w 193"/>
                  <a:gd name="T9" fmla="*/ 282 h 612"/>
                  <a:gd name="T10" fmla="*/ 92 w 193"/>
                  <a:gd name="T11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612">
                    <a:moveTo>
                      <a:pt x="92" y="0"/>
                    </a:moveTo>
                    <a:cubicBezTo>
                      <a:pt x="145" y="52"/>
                      <a:pt x="145" y="52"/>
                      <a:pt x="145" y="52"/>
                    </a:cubicBezTo>
                    <a:cubicBezTo>
                      <a:pt x="145" y="52"/>
                      <a:pt x="193" y="507"/>
                      <a:pt x="161" y="551"/>
                    </a:cubicBezTo>
                    <a:cubicBezTo>
                      <a:pt x="128" y="596"/>
                      <a:pt x="1" y="612"/>
                      <a:pt x="1" y="612"/>
                    </a:cubicBezTo>
                    <a:cubicBezTo>
                      <a:pt x="0" y="282"/>
                      <a:pt x="0" y="282"/>
                      <a:pt x="0" y="282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D0CD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8" name="iSļïdè">
                <a:extLst>
                  <a:ext uri="{FF2B5EF4-FFF2-40B4-BE49-F238E27FC236}">
                    <a16:creationId xmlns:a16="http://schemas.microsoft.com/office/drawing/2014/main" id="{5DCC605E-3038-454D-865B-983C55260A8F}"/>
                  </a:ext>
                </a:extLst>
              </p:cNvPr>
              <p:cNvSpPr/>
              <p:nvPr/>
            </p:nvSpPr>
            <p:spPr bwMode="auto">
              <a:xfrm>
                <a:off x="5273675" y="3556000"/>
                <a:ext cx="1239838" cy="1068388"/>
              </a:xfrm>
              <a:custGeom>
                <a:avLst/>
                <a:gdLst>
                  <a:gd name="T0" fmla="*/ 157 w 1019"/>
                  <a:gd name="T1" fmla="*/ 44 h 878"/>
                  <a:gd name="T2" fmla="*/ 20 w 1019"/>
                  <a:gd name="T3" fmla="*/ 85 h 878"/>
                  <a:gd name="T4" fmla="*/ 69 w 1019"/>
                  <a:gd name="T5" fmla="*/ 548 h 878"/>
                  <a:gd name="T6" fmla="*/ 141 w 1019"/>
                  <a:gd name="T7" fmla="*/ 841 h 878"/>
                  <a:gd name="T8" fmla="*/ 314 w 1019"/>
                  <a:gd name="T9" fmla="*/ 817 h 878"/>
                  <a:gd name="T10" fmla="*/ 254 w 1019"/>
                  <a:gd name="T11" fmla="*/ 411 h 878"/>
                  <a:gd name="T12" fmla="*/ 721 w 1019"/>
                  <a:gd name="T13" fmla="*/ 403 h 878"/>
                  <a:gd name="T14" fmla="*/ 677 w 1019"/>
                  <a:gd name="T15" fmla="*/ 753 h 878"/>
                  <a:gd name="T16" fmla="*/ 677 w 1019"/>
                  <a:gd name="T17" fmla="*/ 878 h 878"/>
                  <a:gd name="T18" fmla="*/ 882 w 1019"/>
                  <a:gd name="T19" fmla="*/ 845 h 878"/>
                  <a:gd name="T20" fmla="*/ 962 w 1019"/>
                  <a:gd name="T21" fmla="*/ 278 h 878"/>
                  <a:gd name="T22" fmla="*/ 954 w 1019"/>
                  <a:gd name="T23" fmla="*/ 101 h 878"/>
                  <a:gd name="T24" fmla="*/ 157 w 1019"/>
                  <a:gd name="T25" fmla="*/ 44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9" h="878">
                    <a:moveTo>
                      <a:pt x="157" y="44"/>
                    </a:moveTo>
                    <a:cubicBezTo>
                      <a:pt x="157" y="44"/>
                      <a:pt x="40" y="0"/>
                      <a:pt x="20" y="85"/>
                    </a:cubicBezTo>
                    <a:cubicBezTo>
                      <a:pt x="0" y="169"/>
                      <a:pt x="69" y="548"/>
                      <a:pt x="69" y="548"/>
                    </a:cubicBezTo>
                    <a:cubicBezTo>
                      <a:pt x="69" y="548"/>
                      <a:pt x="113" y="833"/>
                      <a:pt x="141" y="841"/>
                    </a:cubicBezTo>
                    <a:cubicBezTo>
                      <a:pt x="169" y="850"/>
                      <a:pt x="294" y="854"/>
                      <a:pt x="314" y="817"/>
                    </a:cubicBezTo>
                    <a:cubicBezTo>
                      <a:pt x="334" y="781"/>
                      <a:pt x="254" y="411"/>
                      <a:pt x="254" y="411"/>
                    </a:cubicBezTo>
                    <a:cubicBezTo>
                      <a:pt x="721" y="403"/>
                      <a:pt x="721" y="403"/>
                      <a:pt x="721" y="403"/>
                    </a:cubicBezTo>
                    <a:cubicBezTo>
                      <a:pt x="721" y="403"/>
                      <a:pt x="693" y="725"/>
                      <a:pt x="677" y="753"/>
                    </a:cubicBezTo>
                    <a:cubicBezTo>
                      <a:pt x="660" y="781"/>
                      <a:pt x="660" y="878"/>
                      <a:pt x="677" y="878"/>
                    </a:cubicBezTo>
                    <a:cubicBezTo>
                      <a:pt x="693" y="878"/>
                      <a:pt x="870" y="870"/>
                      <a:pt x="882" y="845"/>
                    </a:cubicBezTo>
                    <a:cubicBezTo>
                      <a:pt x="894" y="821"/>
                      <a:pt x="962" y="278"/>
                      <a:pt x="962" y="278"/>
                    </a:cubicBezTo>
                    <a:cubicBezTo>
                      <a:pt x="962" y="278"/>
                      <a:pt x="1019" y="89"/>
                      <a:pt x="954" y="101"/>
                    </a:cubicBezTo>
                    <a:cubicBezTo>
                      <a:pt x="890" y="113"/>
                      <a:pt x="157" y="44"/>
                      <a:pt x="157" y="44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9" name="ïṣḻïdé">
                <a:extLst>
                  <a:ext uri="{FF2B5EF4-FFF2-40B4-BE49-F238E27FC236}">
                    <a16:creationId xmlns:a16="http://schemas.microsoft.com/office/drawing/2014/main" id="{082EA119-9FA9-44C2-8036-CDFF530ED5A7}"/>
                  </a:ext>
                </a:extLst>
              </p:cNvPr>
              <p:cNvSpPr/>
              <p:nvPr/>
            </p:nvSpPr>
            <p:spPr bwMode="auto">
              <a:xfrm>
                <a:off x="6111875" y="4530725"/>
                <a:ext cx="298450" cy="225425"/>
              </a:xfrm>
              <a:custGeom>
                <a:avLst/>
                <a:gdLst>
                  <a:gd name="T0" fmla="*/ 157 w 245"/>
                  <a:gd name="T1" fmla="*/ 28 h 185"/>
                  <a:gd name="T2" fmla="*/ 217 w 245"/>
                  <a:gd name="T3" fmla="*/ 28 h 185"/>
                  <a:gd name="T4" fmla="*/ 157 w 245"/>
                  <a:gd name="T5" fmla="*/ 137 h 185"/>
                  <a:gd name="T6" fmla="*/ 0 w 245"/>
                  <a:gd name="T7" fmla="*/ 165 h 185"/>
                  <a:gd name="T8" fmla="*/ 0 w 245"/>
                  <a:gd name="T9" fmla="*/ 49 h 185"/>
                  <a:gd name="T10" fmla="*/ 157 w 245"/>
                  <a:gd name="T11" fmla="*/ 2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5" h="185">
                    <a:moveTo>
                      <a:pt x="157" y="28"/>
                    </a:moveTo>
                    <a:cubicBezTo>
                      <a:pt x="157" y="28"/>
                      <a:pt x="197" y="0"/>
                      <a:pt x="217" y="28"/>
                    </a:cubicBezTo>
                    <a:cubicBezTo>
                      <a:pt x="237" y="57"/>
                      <a:pt x="245" y="89"/>
                      <a:pt x="157" y="137"/>
                    </a:cubicBezTo>
                    <a:cubicBezTo>
                      <a:pt x="68" y="185"/>
                      <a:pt x="0" y="173"/>
                      <a:pt x="0" y="165"/>
                    </a:cubicBezTo>
                    <a:cubicBezTo>
                      <a:pt x="0" y="49"/>
                      <a:pt x="0" y="49"/>
                      <a:pt x="0" y="49"/>
                    </a:cubicBezTo>
                    <a:lnTo>
                      <a:pt x="157" y="28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0" name="isḷiďe">
                <a:extLst>
                  <a:ext uri="{FF2B5EF4-FFF2-40B4-BE49-F238E27FC236}">
                    <a16:creationId xmlns:a16="http://schemas.microsoft.com/office/drawing/2014/main" id="{65BF61F6-E3BF-4601-ABC7-0D1BC830B320}"/>
                  </a:ext>
                </a:extLst>
              </p:cNvPr>
              <p:cNvSpPr/>
              <p:nvPr/>
            </p:nvSpPr>
            <p:spPr bwMode="auto">
              <a:xfrm>
                <a:off x="5348288" y="4516438"/>
                <a:ext cx="298450" cy="223838"/>
              </a:xfrm>
              <a:custGeom>
                <a:avLst/>
                <a:gdLst>
                  <a:gd name="T0" fmla="*/ 88 w 245"/>
                  <a:gd name="T1" fmla="*/ 28 h 185"/>
                  <a:gd name="T2" fmla="*/ 28 w 245"/>
                  <a:gd name="T3" fmla="*/ 28 h 185"/>
                  <a:gd name="T4" fmla="*/ 88 w 245"/>
                  <a:gd name="T5" fmla="*/ 137 h 185"/>
                  <a:gd name="T6" fmla="*/ 245 w 245"/>
                  <a:gd name="T7" fmla="*/ 165 h 185"/>
                  <a:gd name="T8" fmla="*/ 245 w 245"/>
                  <a:gd name="T9" fmla="*/ 48 h 185"/>
                  <a:gd name="T10" fmla="*/ 88 w 245"/>
                  <a:gd name="T11" fmla="*/ 2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5" h="185">
                    <a:moveTo>
                      <a:pt x="88" y="28"/>
                    </a:moveTo>
                    <a:cubicBezTo>
                      <a:pt x="88" y="28"/>
                      <a:pt x="48" y="0"/>
                      <a:pt x="28" y="28"/>
                    </a:cubicBezTo>
                    <a:cubicBezTo>
                      <a:pt x="8" y="56"/>
                      <a:pt x="0" y="89"/>
                      <a:pt x="88" y="137"/>
                    </a:cubicBezTo>
                    <a:cubicBezTo>
                      <a:pt x="177" y="185"/>
                      <a:pt x="245" y="173"/>
                      <a:pt x="245" y="165"/>
                    </a:cubicBezTo>
                    <a:cubicBezTo>
                      <a:pt x="245" y="48"/>
                      <a:pt x="245" y="48"/>
                      <a:pt x="245" y="48"/>
                    </a:cubicBezTo>
                    <a:lnTo>
                      <a:pt x="88" y="28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1" name="íşlîḋe">
                <a:extLst>
                  <a:ext uri="{FF2B5EF4-FFF2-40B4-BE49-F238E27FC236}">
                    <a16:creationId xmlns:a16="http://schemas.microsoft.com/office/drawing/2014/main" id="{885FE581-CEB7-4E9E-B4CE-AB12C9B6341B}"/>
                  </a:ext>
                </a:extLst>
              </p:cNvPr>
              <p:cNvSpPr/>
              <p:nvPr/>
            </p:nvSpPr>
            <p:spPr bwMode="auto">
              <a:xfrm>
                <a:off x="5702300" y="1941513"/>
                <a:ext cx="415925" cy="461963"/>
              </a:xfrm>
              <a:custGeom>
                <a:avLst/>
                <a:gdLst>
                  <a:gd name="T0" fmla="*/ 177 w 342"/>
                  <a:gd name="T1" fmla="*/ 1 h 381"/>
                  <a:gd name="T2" fmla="*/ 132 w 342"/>
                  <a:gd name="T3" fmla="*/ 7 h 381"/>
                  <a:gd name="T4" fmla="*/ 100 w 342"/>
                  <a:gd name="T5" fmla="*/ 24 h 381"/>
                  <a:gd name="T6" fmla="*/ 32 w 342"/>
                  <a:gd name="T7" fmla="*/ 66 h 381"/>
                  <a:gd name="T8" fmla="*/ 13 w 342"/>
                  <a:gd name="T9" fmla="*/ 96 h 381"/>
                  <a:gd name="T10" fmla="*/ 5 w 342"/>
                  <a:gd name="T11" fmla="*/ 159 h 381"/>
                  <a:gd name="T12" fmla="*/ 8 w 342"/>
                  <a:gd name="T13" fmla="*/ 206 h 381"/>
                  <a:gd name="T14" fmla="*/ 34 w 342"/>
                  <a:gd name="T15" fmla="*/ 236 h 381"/>
                  <a:gd name="T16" fmla="*/ 63 w 342"/>
                  <a:gd name="T17" fmla="*/ 292 h 381"/>
                  <a:gd name="T18" fmla="*/ 86 w 342"/>
                  <a:gd name="T19" fmla="*/ 367 h 381"/>
                  <a:gd name="T20" fmla="*/ 127 w 342"/>
                  <a:gd name="T21" fmla="*/ 379 h 381"/>
                  <a:gd name="T22" fmla="*/ 246 w 342"/>
                  <a:gd name="T23" fmla="*/ 375 h 381"/>
                  <a:gd name="T24" fmla="*/ 264 w 342"/>
                  <a:gd name="T25" fmla="*/ 370 h 381"/>
                  <a:gd name="T26" fmla="*/ 280 w 342"/>
                  <a:gd name="T27" fmla="*/ 351 h 381"/>
                  <a:gd name="T28" fmla="*/ 310 w 342"/>
                  <a:gd name="T29" fmla="*/ 268 h 381"/>
                  <a:gd name="T30" fmla="*/ 313 w 342"/>
                  <a:gd name="T31" fmla="*/ 225 h 381"/>
                  <a:gd name="T32" fmla="*/ 325 w 342"/>
                  <a:gd name="T33" fmla="*/ 209 h 381"/>
                  <a:gd name="T34" fmla="*/ 337 w 342"/>
                  <a:gd name="T35" fmla="*/ 166 h 381"/>
                  <a:gd name="T36" fmla="*/ 302 w 342"/>
                  <a:gd name="T37" fmla="*/ 47 h 381"/>
                  <a:gd name="T38" fmla="*/ 177 w 342"/>
                  <a:gd name="T39" fmla="*/ 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81">
                    <a:moveTo>
                      <a:pt x="177" y="1"/>
                    </a:moveTo>
                    <a:cubicBezTo>
                      <a:pt x="161" y="0"/>
                      <a:pt x="146" y="2"/>
                      <a:pt x="132" y="7"/>
                    </a:cubicBezTo>
                    <a:cubicBezTo>
                      <a:pt x="120" y="12"/>
                      <a:pt x="110" y="17"/>
                      <a:pt x="100" y="24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20" y="71"/>
                      <a:pt x="13" y="83"/>
                      <a:pt x="13" y="96"/>
                    </a:cubicBezTo>
                    <a:cubicBezTo>
                      <a:pt x="5" y="159"/>
                      <a:pt x="5" y="159"/>
                      <a:pt x="5" y="159"/>
                    </a:cubicBezTo>
                    <a:cubicBezTo>
                      <a:pt x="2" y="175"/>
                      <a:pt x="0" y="192"/>
                      <a:pt x="8" y="206"/>
                    </a:cubicBezTo>
                    <a:cubicBezTo>
                      <a:pt x="14" y="218"/>
                      <a:pt x="25" y="227"/>
                      <a:pt x="34" y="236"/>
                    </a:cubicBezTo>
                    <a:cubicBezTo>
                      <a:pt x="49" y="252"/>
                      <a:pt x="59" y="271"/>
                      <a:pt x="63" y="292"/>
                    </a:cubicBezTo>
                    <a:cubicBezTo>
                      <a:pt x="68" y="319"/>
                      <a:pt x="65" y="351"/>
                      <a:pt x="86" y="367"/>
                    </a:cubicBezTo>
                    <a:cubicBezTo>
                      <a:pt x="97" y="377"/>
                      <a:pt x="113" y="378"/>
                      <a:pt x="127" y="379"/>
                    </a:cubicBezTo>
                    <a:cubicBezTo>
                      <a:pt x="167" y="381"/>
                      <a:pt x="207" y="380"/>
                      <a:pt x="246" y="375"/>
                    </a:cubicBezTo>
                    <a:cubicBezTo>
                      <a:pt x="252" y="374"/>
                      <a:pt x="258" y="372"/>
                      <a:pt x="264" y="370"/>
                    </a:cubicBezTo>
                    <a:cubicBezTo>
                      <a:pt x="271" y="365"/>
                      <a:pt x="275" y="358"/>
                      <a:pt x="280" y="351"/>
                    </a:cubicBezTo>
                    <a:cubicBezTo>
                      <a:pt x="295" y="325"/>
                      <a:pt x="310" y="298"/>
                      <a:pt x="310" y="268"/>
                    </a:cubicBezTo>
                    <a:cubicBezTo>
                      <a:pt x="310" y="253"/>
                      <a:pt x="306" y="237"/>
                      <a:pt x="313" y="225"/>
                    </a:cubicBezTo>
                    <a:cubicBezTo>
                      <a:pt x="317" y="219"/>
                      <a:pt x="321" y="214"/>
                      <a:pt x="325" y="209"/>
                    </a:cubicBezTo>
                    <a:cubicBezTo>
                      <a:pt x="334" y="196"/>
                      <a:pt x="336" y="181"/>
                      <a:pt x="337" y="166"/>
                    </a:cubicBezTo>
                    <a:cubicBezTo>
                      <a:pt x="342" y="118"/>
                      <a:pt x="337" y="81"/>
                      <a:pt x="302" y="47"/>
                    </a:cubicBezTo>
                    <a:cubicBezTo>
                      <a:pt x="269" y="16"/>
                      <a:pt x="222" y="1"/>
                      <a:pt x="177" y="1"/>
                    </a:cubicBez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2" name="isļiḑè">
                <a:extLst>
                  <a:ext uri="{FF2B5EF4-FFF2-40B4-BE49-F238E27FC236}">
                    <a16:creationId xmlns:a16="http://schemas.microsoft.com/office/drawing/2014/main" id="{396EEF11-FDC7-4EA2-AAC0-11628DF786EB}"/>
                  </a:ext>
                </a:extLst>
              </p:cNvPr>
              <p:cNvSpPr/>
              <p:nvPr/>
            </p:nvSpPr>
            <p:spPr bwMode="auto">
              <a:xfrm>
                <a:off x="5295900" y="4189413"/>
                <a:ext cx="238125" cy="830263"/>
              </a:xfrm>
              <a:custGeom>
                <a:avLst/>
                <a:gdLst>
                  <a:gd name="T0" fmla="*/ 103 w 150"/>
                  <a:gd name="T1" fmla="*/ 0 h 523"/>
                  <a:gd name="T2" fmla="*/ 0 w 150"/>
                  <a:gd name="T3" fmla="*/ 523 h 523"/>
                  <a:gd name="T4" fmla="*/ 52 w 150"/>
                  <a:gd name="T5" fmla="*/ 523 h 523"/>
                  <a:gd name="T6" fmla="*/ 150 w 150"/>
                  <a:gd name="T7" fmla="*/ 8 h 523"/>
                  <a:gd name="T8" fmla="*/ 103 w 150"/>
                  <a:gd name="T9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523">
                    <a:moveTo>
                      <a:pt x="103" y="0"/>
                    </a:moveTo>
                    <a:lnTo>
                      <a:pt x="0" y="523"/>
                    </a:lnTo>
                    <a:lnTo>
                      <a:pt x="52" y="523"/>
                    </a:lnTo>
                    <a:lnTo>
                      <a:pt x="150" y="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3" name="ïŝlíḑè">
                <a:extLst>
                  <a:ext uri="{FF2B5EF4-FFF2-40B4-BE49-F238E27FC236}">
                    <a16:creationId xmlns:a16="http://schemas.microsoft.com/office/drawing/2014/main" id="{B47143A7-8FCD-4D1D-885F-8D564535E066}"/>
                  </a:ext>
                </a:extLst>
              </p:cNvPr>
              <p:cNvSpPr/>
              <p:nvPr/>
            </p:nvSpPr>
            <p:spPr bwMode="auto">
              <a:xfrm>
                <a:off x="5984875" y="4230688"/>
                <a:ext cx="169863" cy="979488"/>
              </a:xfrm>
              <a:custGeom>
                <a:avLst/>
                <a:gdLst>
                  <a:gd name="T0" fmla="*/ 0 w 107"/>
                  <a:gd name="T1" fmla="*/ 17 h 617"/>
                  <a:gd name="T2" fmla="*/ 64 w 107"/>
                  <a:gd name="T3" fmla="*/ 617 h 617"/>
                  <a:gd name="T4" fmla="*/ 107 w 107"/>
                  <a:gd name="T5" fmla="*/ 617 h 617"/>
                  <a:gd name="T6" fmla="*/ 68 w 107"/>
                  <a:gd name="T7" fmla="*/ 0 h 617"/>
                  <a:gd name="T8" fmla="*/ 0 w 107"/>
                  <a:gd name="T9" fmla="*/ 17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617">
                    <a:moveTo>
                      <a:pt x="0" y="17"/>
                    </a:moveTo>
                    <a:lnTo>
                      <a:pt x="64" y="617"/>
                    </a:lnTo>
                    <a:lnTo>
                      <a:pt x="107" y="617"/>
                    </a:lnTo>
                    <a:lnTo>
                      <a:pt x="68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4" name="î$ľídè">
                <a:extLst>
                  <a:ext uri="{FF2B5EF4-FFF2-40B4-BE49-F238E27FC236}">
                    <a16:creationId xmlns:a16="http://schemas.microsoft.com/office/drawing/2014/main" id="{584CFCEF-CDCB-4409-AD48-B796B9601D08}"/>
                  </a:ext>
                </a:extLst>
              </p:cNvPr>
              <p:cNvSpPr/>
              <p:nvPr/>
            </p:nvSpPr>
            <p:spPr bwMode="auto">
              <a:xfrm>
                <a:off x="6262688" y="4216400"/>
                <a:ext cx="212725" cy="646113"/>
              </a:xfrm>
              <a:custGeom>
                <a:avLst/>
                <a:gdLst>
                  <a:gd name="T0" fmla="*/ 0 w 134"/>
                  <a:gd name="T1" fmla="*/ 9 h 407"/>
                  <a:gd name="T2" fmla="*/ 91 w 134"/>
                  <a:gd name="T3" fmla="*/ 407 h 407"/>
                  <a:gd name="T4" fmla="*/ 134 w 134"/>
                  <a:gd name="T5" fmla="*/ 407 h 407"/>
                  <a:gd name="T6" fmla="*/ 48 w 134"/>
                  <a:gd name="T7" fmla="*/ 0 h 407"/>
                  <a:gd name="T8" fmla="*/ 0 w 134"/>
                  <a:gd name="T9" fmla="*/ 9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407">
                    <a:moveTo>
                      <a:pt x="0" y="9"/>
                    </a:moveTo>
                    <a:lnTo>
                      <a:pt x="91" y="407"/>
                    </a:lnTo>
                    <a:lnTo>
                      <a:pt x="134" y="407"/>
                    </a:lnTo>
                    <a:lnTo>
                      <a:pt x="48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5" name="isliḓè">
                <a:extLst>
                  <a:ext uri="{FF2B5EF4-FFF2-40B4-BE49-F238E27FC236}">
                    <a16:creationId xmlns:a16="http://schemas.microsoft.com/office/drawing/2014/main" id="{085D07D8-F13B-4545-8A88-F2AB033DEBC8}"/>
                  </a:ext>
                </a:extLst>
              </p:cNvPr>
              <p:cNvSpPr/>
              <p:nvPr/>
            </p:nvSpPr>
            <p:spPr bwMode="auto">
              <a:xfrm>
                <a:off x="5699125" y="4230688"/>
                <a:ext cx="93663" cy="503238"/>
              </a:xfrm>
              <a:custGeom>
                <a:avLst/>
                <a:gdLst>
                  <a:gd name="T0" fmla="*/ 12 w 59"/>
                  <a:gd name="T1" fmla="*/ 0 h 317"/>
                  <a:gd name="T2" fmla="*/ 0 w 59"/>
                  <a:gd name="T3" fmla="*/ 317 h 317"/>
                  <a:gd name="T4" fmla="*/ 33 w 59"/>
                  <a:gd name="T5" fmla="*/ 317 h 317"/>
                  <a:gd name="T6" fmla="*/ 59 w 59"/>
                  <a:gd name="T7" fmla="*/ 0 h 317"/>
                  <a:gd name="T8" fmla="*/ 12 w 59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17">
                    <a:moveTo>
                      <a:pt x="12" y="0"/>
                    </a:moveTo>
                    <a:lnTo>
                      <a:pt x="0" y="317"/>
                    </a:lnTo>
                    <a:lnTo>
                      <a:pt x="33" y="317"/>
                    </a:lnTo>
                    <a:lnTo>
                      <a:pt x="5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6" name="išḷïde">
                <a:extLst>
                  <a:ext uri="{FF2B5EF4-FFF2-40B4-BE49-F238E27FC236}">
                    <a16:creationId xmlns:a16="http://schemas.microsoft.com/office/drawing/2014/main" id="{E5D27D54-8B3B-4C18-9B2D-4A1982BDEAD1}"/>
                  </a:ext>
                </a:extLst>
              </p:cNvPr>
              <p:cNvSpPr/>
              <p:nvPr/>
            </p:nvSpPr>
            <p:spPr bwMode="auto">
              <a:xfrm>
                <a:off x="5233988" y="3332163"/>
                <a:ext cx="1301750" cy="993775"/>
              </a:xfrm>
              <a:custGeom>
                <a:avLst/>
                <a:gdLst>
                  <a:gd name="T0" fmla="*/ 90 w 1069"/>
                  <a:gd name="T1" fmla="*/ 632 h 817"/>
                  <a:gd name="T2" fmla="*/ 252 w 1069"/>
                  <a:gd name="T3" fmla="*/ 16 h 817"/>
                  <a:gd name="T4" fmla="*/ 862 w 1069"/>
                  <a:gd name="T5" fmla="*/ 16 h 817"/>
                  <a:gd name="T6" fmla="*/ 1008 w 1069"/>
                  <a:gd name="T7" fmla="*/ 632 h 817"/>
                  <a:gd name="T8" fmla="*/ 560 w 1069"/>
                  <a:gd name="T9" fmla="*/ 800 h 817"/>
                  <a:gd name="T10" fmla="*/ 90 w 1069"/>
                  <a:gd name="T11" fmla="*/ 63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9" h="817">
                    <a:moveTo>
                      <a:pt x="90" y="632"/>
                    </a:moveTo>
                    <a:cubicBezTo>
                      <a:pt x="90" y="632"/>
                      <a:pt x="0" y="33"/>
                      <a:pt x="252" y="16"/>
                    </a:cubicBezTo>
                    <a:cubicBezTo>
                      <a:pt x="504" y="0"/>
                      <a:pt x="862" y="16"/>
                      <a:pt x="862" y="16"/>
                    </a:cubicBezTo>
                    <a:cubicBezTo>
                      <a:pt x="862" y="16"/>
                      <a:pt x="1069" y="0"/>
                      <a:pt x="1008" y="632"/>
                    </a:cubicBezTo>
                    <a:cubicBezTo>
                      <a:pt x="1008" y="632"/>
                      <a:pt x="1064" y="817"/>
                      <a:pt x="560" y="800"/>
                    </a:cubicBezTo>
                    <a:cubicBezTo>
                      <a:pt x="56" y="783"/>
                      <a:pt x="90" y="632"/>
                      <a:pt x="90" y="632"/>
                    </a:cubicBezTo>
                    <a:close/>
                  </a:path>
                </a:pathLst>
              </a:custGeom>
              <a:solidFill>
                <a:srgbClr val="6C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7" name="îŝḷíďe">
                <a:extLst>
                  <a:ext uri="{FF2B5EF4-FFF2-40B4-BE49-F238E27FC236}">
                    <a16:creationId xmlns:a16="http://schemas.microsoft.com/office/drawing/2014/main" id="{CEB82D58-0AFA-4B66-9117-E593668050CB}"/>
                  </a:ext>
                </a:extLst>
              </p:cNvPr>
              <p:cNvSpPr/>
              <p:nvPr/>
            </p:nvSpPr>
            <p:spPr bwMode="auto">
              <a:xfrm>
                <a:off x="7800975" y="4108450"/>
                <a:ext cx="336550" cy="460375"/>
              </a:xfrm>
              <a:custGeom>
                <a:avLst/>
                <a:gdLst>
                  <a:gd name="T0" fmla="*/ 277 w 277"/>
                  <a:gd name="T1" fmla="*/ 238 h 379"/>
                  <a:gd name="T2" fmla="*/ 138 w 277"/>
                  <a:gd name="T3" fmla="*/ 379 h 379"/>
                  <a:gd name="T4" fmla="*/ 0 w 277"/>
                  <a:gd name="T5" fmla="*/ 238 h 379"/>
                  <a:gd name="T6" fmla="*/ 138 w 277"/>
                  <a:gd name="T7" fmla="*/ 0 h 379"/>
                  <a:gd name="T8" fmla="*/ 277 w 277"/>
                  <a:gd name="T9" fmla="*/ 23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379">
                    <a:moveTo>
                      <a:pt x="277" y="238"/>
                    </a:moveTo>
                    <a:cubicBezTo>
                      <a:pt x="277" y="342"/>
                      <a:pt x="215" y="379"/>
                      <a:pt x="138" y="379"/>
                    </a:cubicBezTo>
                    <a:cubicBezTo>
                      <a:pt x="62" y="379"/>
                      <a:pt x="0" y="342"/>
                      <a:pt x="0" y="238"/>
                    </a:cubicBezTo>
                    <a:cubicBezTo>
                      <a:pt x="0" y="133"/>
                      <a:pt x="138" y="0"/>
                      <a:pt x="138" y="0"/>
                    </a:cubicBezTo>
                    <a:cubicBezTo>
                      <a:pt x="138" y="0"/>
                      <a:pt x="277" y="133"/>
                      <a:pt x="277" y="238"/>
                    </a:cubicBezTo>
                    <a:close/>
                  </a:path>
                </a:pathLst>
              </a:custGeom>
              <a:solidFill>
                <a:srgbClr val="6C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8" name="ïŝḻîḓè">
                <a:extLst>
                  <a:ext uri="{FF2B5EF4-FFF2-40B4-BE49-F238E27FC236}">
                    <a16:creationId xmlns:a16="http://schemas.microsoft.com/office/drawing/2014/main" id="{BC742B78-D983-46FF-A0F0-7E6F00F2F2B1}"/>
                  </a:ext>
                </a:extLst>
              </p:cNvPr>
              <p:cNvSpPr/>
              <p:nvPr/>
            </p:nvSpPr>
            <p:spPr bwMode="auto">
              <a:xfrm>
                <a:off x="7894638" y="4108450"/>
                <a:ext cx="142875" cy="460375"/>
              </a:xfrm>
              <a:custGeom>
                <a:avLst/>
                <a:gdLst>
                  <a:gd name="T0" fmla="*/ 45 w 90"/>
                  <a:gd name="T1" fmla="*/ 211 h 290"/>
                  <a:gd name="T2" fmla="*/ 90 w 90"/>
                  <a:gd name="T3" fmla="*/ 128 h 290"/>
                  <a:gd name="T4" fmla="*/ 45 w 90"/>
                  <a:gd name="T5" fmla="*/ 201 h 290"/>
                  <a:gd name="T6" fmla="*/ 45 w 90"/>
                  <a:gd name="T7" fmla="*/ 170 h 290"/>
                  <a:gd name="T8" fmla="*/ 76 w 90"/>
                  <a:gd name="T9" fmla="*/ 110 h 290"/>
                  <a:gd name="T10" fmla="*/ 45 w 90"/>
                  <a:gd name="T11" fmla="*/ 163 h 290"/>
                  <a:gd name="T12" fmla="*/ 46 w 90"/>
                  <a:gd name="T13" fmla="*/ 108 h 290"/>
                  <a:gd name="T14" fmla="*/ 79 w 90"/>
                  <a:gd name="T15" fmla="*/ 61 h 290"/>
                  <a:gd name="T16" fmla="*/ 46 w 90"/>
                  <a:gd name="T17" fmla="*/ 100 h 290"/>
                  <a:gd name="T18" fmla="*/ 47 w 90"/>
                  <a:gd name="T19" fmla="*/ 0 h 290"/>
                  <a:gd name="T20" fmla="*/ 43 w 90"/>
                  <a:gd name="T21" fmla="*/ 127 h 290"/>
                  <a:gd name="T22" fmla="*/ 9 w 90"/>
                  <a:gd name="T23" fmla="*/ 74 h 290"/>
                  <a:gd name="T24" fmla="*/ 43 w 90"/>
                  <a:gd name="T25" fmla="*/ 137 h 290"/>
                  <a:gd name="T26" fmla="*/ 40 w 90"/>
                  <a:gd name="T27" fmla="*/ 198 h 290"/>
                  <a:gd name="T28" fmla="*/ 40 w 90"/>
                  <a:gd name="T29" fmla="*/ 195 h 290"/>
                  <a:gd name="T30" fmla="*/ 0 w 90"/>
                  <a:gd name="T31" fmla="*/ 141 h 290"/>
                  <a:gd name="T32" fmla="*/ 39 w 90"/>
                  <a:gd name="T33" fmla="*/ 202 h 290"/>
                  <a:gd name="T34" fmla="*/ 39 w 90"/>
                  <a:gd name="T35" fmla="*/ 209 h 290"/>
                  <a:gd name="T36" fmla="*/ 39 w 90"/>
                  <a:gd name="T37" fmla="*/ 209 h 290"/>
                  <a:gd name="T38" fmla="*/ 39 w 90"/>
                  <a:gd name="T39" fmla="*/ 210 h 290"/>
                  <a:gd name="T40" fmla="*/ 31 w 90"/>
                  <a:gd name="T41" fmla="*/ 290 h 290"/>
                  <a:gd name="T42" fmla="*/ 41 w 90"/>
                  <a:gd name="T43" fmla="*/ 290 h 290"/>
                  <a:gd name="T44" fmla="*/ 43 w 90"/>
                  <a:gd name="T45" fmla="*/ 284 h 290"/>
                  <a:gd name="T46" fmla="*/ 82 w 90"/>
                  <a:gd name="T47" fmla="*/ 224 h 290"/>
                  <a:gd name="T48" fmla="*/ 43 w 90"/>
                  <a:gd name="T49" fmla="*/ 278 h 290"/>
                  <a:gd name="T50" fmla="*/ 45 w 90"/>
                  <a:gd name="T51" fmla="*/ 211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0" h="290">
                    <a:moveTo>
                      <a:pt x="45" y="211"/>
                    </a:moveTo>
                    <a:lnTo>
                      <a:pt x="90" y="128"/>
                    </a:lnTo>
                    <a:lnTo>
                      <a:pt x="45" y="201"/>
                    </a:lnTo>
                    <a:lnTo>
                      <a:pt x="45" y="170"/>
                    </a:lnTo>
                    <a:lnTo>
                      <a:pt x="76" y="110"/>
                    </a:lnTo>
                    <a:lnTo>
                      <a:pt x="45" y="163"/>
                    </a:lnTo>
                    <a:lnTo>
                      <a:pt x="46" y="108"/>
                    </a:lnTo>
                    <a:lnTo>
                      <a:pt x="79" y="61"/>
                    </a:lnTo>
                    <a:lnTo>
                      <a:pt x="46" y="100"/>
                    </a:lnTo>
                    <a:lnTo>
                      <a:pt x="47" y="0"/>
                    </a:lnTo>
                    <a:lnTo>
                      <a:pt x="43" y="127"/>
                    </a:lnTo>
                    <a:lnTo>
                      <a:pt x="9" y="74"/>
                    </a:lnTo>
                    <a:lnTo>
                      <a:pt x="43" y="137"/>
                    </a:lnTo>
                    <a:lnTo>
                      <a:pt x="40" y="198"/>
                    </a:lnTo>
                    <a:lnTo>
                      <a:pt x="40" y="195"/>
                    </a:lnTo>
                    <a:lnTo>
                      <a:pt x="0" y="141"/>
                    </a:lnTo>
                    <a:lnTo>
                      <a:pt x="39" y="202"/>
                    </a:lnTo>
                    <a:lnTo>
                      <a:pt x="39" y="209"/>
                    </a:lnTo>
                    <a:lnTo>
                      <a:pt x="39" y="209"/>
                    </a:lnTo>
                    <a:lnTo>
                      <a:pt x="39" y="210"/>
                    </a:lnTo>
                    <a:lnTo>
                      <a:pt x="31" y="290"/>
                    </a:lnTo>
                    <a:lnTo>
                      <a:pt x="41" y="290"/>
                    </a:lnTo>
                    <a:lnTo>
                      <a:pt x="43" y="284"/>
                    </a:lnTo>
                    <a:lnTo>
                      <a:pt x="82" y="224"/>
                    </a:lnTo>
                    <a:lnTo>
                      <a:pt x="43" y="278"/>
                    </a:lnTo>
                    <a:lnTo>
                      <a:pt x="45" y="211"/>
                    </a:ln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9" name="íṣľíḑé">
                <a:extLst>
                  <a:ext uri="{FF2B5EF4-FFF2-40B4-BE49-F238E27FC236}">
                    <a16:creationId xmlns:a16="http://schemas.microsoft.com/office/drawing/2014/main" id="{41C57A6B-E3D8-4074-A32E-ED1ECA08B594}"/>
                  </a:ext>
                </a:extLst>
              </p:cNvPr>
              <p:cNvSpPr/>
              <p:nvPr/>
            </p:nvSpPr>
            <p:spPr bwMode="auto">
              <a:xfrm>
                <a:off x="7824788" y="4551363"/>
                <a:ext cx="292100" cy="293688"/>
              </a:xfrm>
              <a:custGeom>
                <a:avLst/>
                <a:gdLst>
                  <a:gd name="T0" fmla="*/ 159 w 184"/>
                  <a:gd name="T1" fmla="*/ 185 h 185"/>
                  <a:gd name="T2" fmla="*/ 33 w 184"/>
                  <a:gd name="T3" fmla="*/ 185 h 185"/>
                  <a:gd name="T4" fmla="*/ 0 w 184"/>
                  <a:gd name="T5" fmla="*/ 0 h 185"/>
                  <a:gd name="T6" fmla="*/ 184 w 184"/>
                  <a:gd name="T7" fmla="*/ 0 h 185"/>
                  <a:gd name="T8" fmla="*/ 159 w 184"/>
                  <a:gd name="T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85">
                    <a:moveTo>
                      <a:pt x="159" y="185"/>
                    </a:moveTo>
                    <a:lnTo>
                      <a:pt x="33" y="185"/>
                    </a:lnTo>
                    <a:lnTo>
                      <a:pt x="0" y="0"/>
                    </a:lnTo>
                    <a:lnTo>
                      <a:pt x="184" y="0"/>
                    </a:lnTo>
                    <a:lnTo>
                      <a:pt x="159" y="185"/>
                    </a:lnTo>
                    <a:close/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0" name="îsḻïḍe">
                <a:extLst>
                  <a:ext uri="{FF2B5EF4-FFF2-40B4-BE49-F238E27FC236}">
                    <a16:creationId xmlns:a16="http://schemas.microsoft.com/office/drawing/2014/main" id="{4FE69BB0-8EF8-404A-B9B2-EC53BC84B6BB}"/>
                  </a:ext>
                </a:extLst>
              </p:cNvPr>
              <p:cNvSpPr/>
              <p:nvPr/>
            </p:nvSpPr>
            <p:spPr bwMode="auto">
              <a:xfrm>
                <a:off x="4700588" y="2859088"/>
                <a:ext cx="419100" cy="490538"/>
              </a:xfrm>
              <a:prstGeom prst="rect">
                <a:avLst/>
              </a:pr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1" name="ïşlíḋê">
                <a:extLst>
                  <a:ext uri="{FF2B5EF4-FFF2-40B4-BE49-F238E27FC236}">
                    <a16:creationId xmlns:a16="http://schemas.microsoft.com/office/drawing/2014/main" id="{6290B330-5F97-4FDF-8B9A-61E251AC035F}"/>
                  </a:ext>
                </a:extLst>
              </p:cNvPr>
              <p:cNvSpPr/>
              <p:nvPr/>
            </p:nvSpPr>
            <p:spPr bwMode="auto">
              <a:xfrm>
                <a:off x="4764088" y="2935288"/>
                <a:ext cx="290513" cy="338138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2" name="îsļiďê">
                <a:extLst>
                  <a:ext uri="{FF2B5EF4-FFF2-40B4-BE49-F238E27FC236}">
                    <a16:creationId xmlns:a16="http://schemas.microsoft.com/office/drawing/2014/main" id="{6C40A7A9-10D5-4ECB-B229-1EE24C688B7F}"/>
                  </a:ext>
                </a:extLst>
              </p:cNvPr>
              <p:cNvSpPr/>
              <p:nvPr/>
            </p:nvSpPr>
            <p:spPr bwMode="auto">
              <a:xfrm>
                <a:off x="4781550" y="3006725"/>
                <a:ext cx="254000" cy="220663"/>
              </a:xfrm>
              <a:custGeom>
                <a:avLst/>
                <a:gdLst>
                  <a:gd name="T0" fmla="*/ 99 w 160"/>
                  <a:gd name="T1" fmla="*/ 0 h 139"/>
                  <a:gd name="T2" fmla="*/ 81 w 160"/>
                  <a:gd name="T3" fmla="*/ 32 h 139"/>
                  <a:gd name="T4" fmla="*/ 62 w 160"/>
                  <a:gd name="T5" fmla="*/ 0 h 139"/>
                  <a:gd name="T6" fmla="*/ 0 w 160"/>
                  <a:gd name="T7" fmla="*/ 0 h 139"/>
                  <a:gd name="T8" fmla="*/ 81 w 160"/>
                  <a:gd name="T9" fmla="*/ 139 h 139"/>
                  <a:gd name="T10" fmla="*/ 160 w 160"/>
                  <a:gd name="T11" fmla="*/ 0 h 139"/>
                  <a:gd name="T12" fmla="*/ 99 w 160"/>
                  <a:gd name="T1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139">
                    <a:moveTo>
                      <a:pt x="99" y="0"/>
                    </a:moveTo>
                    <a:lnTo>
                      <a:pt x="81" y="32"/>
                    </a:lnTo>
                    <a:lnTo>
                      <a:pt x="62" y="0"/>
                    </a:lnTo>
                    <a:lnTo>
                      <a:pt x="0" y="0"/>
                    </a:lnTo>
                    <a:lnTo>
                      <a:pt x="81" y="139"/>
                    </a:lnTo>
                    <a:lnTo>
                      <a:pt x="160" y="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4DBA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3" name="îṡlíḑè">
                <a:extLst>
                  <a:ext uri="{FF2B5EF4-FFF2-40B4-BE49-F238E27FC236}">
                    <a16:creationId xmlns:a16="http://schemas.microsoft.com/office/drawing/2014/main" id="{0A1534CA-899E-4EF0-8D97-28C97C806085}"/>
                  </a:ext>
                </a:extLst>
              </p:cNvPr>
              <p:cNvSpPr/>
              <p:nvPr/>
            </p:nvSpPr>
            <p:spPr bwMode="auto">
              <a:xfrm>
                <a:off x="4832350" y="3006725"/>
                <a:ext cx="152400" cy="131763"/>
              </a:xfrm>
              <a:custGeom>
                <a:avLst/>
                <a:gdLst>
                  <a:gd name="T0" fmla="*/ 67 w 96"/>
                  <a:gd name="T1" fmla="*/ 0 h 83"/>
                  <a:gd name="T2" fmla="*/ 49 w 96"/>
                  <a:gd name="T3" fmla="*/ 32 h 83"/>
                  <a:gd name="T4" fmla="*/ 30 w 96"/>
                  <a:gd name="T5" fmla="*/ 0 h 83"/>
                  <a:gd name="T6" fmla="*/ 0 w 96"/>
                  <a:gd name="T7" fmla="*/ 0 h 83"/>
                  <a:gd name="T8" fmla="*/ 49 w 96"/>
                  <a:gd name="T9" fmla="*/ 83 h 83"/>
                  <a:gd name="T10" fmla="*/ 96 w 96"/>
                  <a:gd name="T11" fmla="*/ 0 h 83"/>
                  <a:gd name="T12" fmla="*/ 67 w 96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83">
                    <a:moveTo>
                      <a:pt x="67" y="0"/>
                    </a:moveTo>
                    <a:lnTo>
                      <a:pt x="49" y="32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49" y="83"/>
                    </a:lnTo>
                    <a:lnTo>
                      <a:pt x="96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4354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1" name="işľîḑé">
                <a:extLst>
                  <a:ext uri="{FF2B5EF4-FFF2-40B4-BE49-F238E27FC236}">
                    <a16:creationId xmlns:a16="http://schemas.microsoft.com/office/drawing/2014/main" id="{07E38720-B57F-439A-BE98-3B3249A447E9}"/>
                  </a:ext>
                </a:extLst>
              </p:cNvPr>
              <p:cNvSpPr/>
              <p:nvPr/>
            </p:nvSpPr>
            <p:spPr bwMode="auto">
              <a:xfrm>
                <a:off x="5395913" y="2387600"/>
                <a:ext cx="1084263" cy="1149350"/>
              </a:xfrm>
              <a:custGeom>
                <a:avLst/>
                <a:gdLst>
                  <a:gd name="T0" fmla="*/ 809 w 890"/>
                  <a:gd name="T1" fmla="*/ 229 h 946"/>
                  <a:gd name="T2" fmla="*/ 571 w 890"/>
                  <a:gd name="T3" fmla="*/ 105 h 946"/>
                  <a:gd name="T4" fmla="*/ 531 w 890"/>
                  <a:gd name="T5" fmla="*/ 44 h 946"/>
                  <a:gd name="T6" fmla="*/ 302 w 890"/>
                  <a:gd name="T7" fmla="*/ 64 h 946"/>
                  <a:gd name="T8" fmla="*/ 294 w 890"/>
                  <a:gd name="T9" fmla="*/ 117 h 946"/>
                  <a:gd name="T10" fmla="*/ 0 w 890"/>
                  <a:gd name="T11" fmla="*/ 310 h 946"/>
                  <a:gd name="T12" fmla="*/ 80 w 890"/>
                  <a:gd name="T13" fmla="*/ 604 h 946"/>
                  <a:gd name="T14" fmla="*/ 117 w 890"/>
                  <a:gd name="T15" fmla="*/ 700 h 946"/>
                  <a:gd name="T16" fmla="*/ 129 w 890"/>
                  <a:gd name="T17" fmla="*/ 946 h 946"/>
                  <a:gd name="T18" fmla="*/ 761 w 890"/>
                  <a:gd name="T19" fmla="*/ 926 h 946"/>
                  <a:gd name="T20" fmla="*/ 761 w 890"/>
                  <a:gd name="T21" fmla="*/ 652 h 946"/>
                  <a:gd name="T22" fmla="*/ 793 w 890"/>
                  <a:gd name="T23" fmla="*/ 567 h 946"/>
                  <a:gd name="T24" fmla="*/ 793 w 890"/>
                  <a:gd name="T25" fmla="*/ 487 h 946"/>
                  <a:gd name="T26" fmla="*/ 890 w 890"/>
                  <a:gd name="T27" fmla="*/ 366 h 946"/>
                  <a:gd name="T28" fmla="*/ 809 w 890"/>
                  <a:gd name="T29" fmla="*/ 229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90" h="946">
                    <a:moveTo>
                      <a:pt x="809" y="229"/>
                    </a:moveTo>
                    <a:cubicBezTo>
                      <a:pt x="809" y="229"/>
                      <a:pt x="571" y="113"/>
                      <a:pt x="571" y="105"/>
                    </a:cubicBezTo>
                    <a:cubicBezTo>
                      <a:pt x="571" y="96"/>
                      <a:pt x="547" y="44"/>
                      <a:pt x="531" y="44"/>
                    </a:cubicBezTo>
                    <a:cubicBezTo>
                      <a:pt x="515" y="44"/>
                      <a:pt x="378" y="0"/>
                      <a:pt x="302" y="64"/>
                    </a:cubicBezTo>
                    <a:cubicBezTo>
                      <a:pt x="294" y="117"/>
                      <a:pt x="294" y="117"/>
                      <a:pt x="294" y="11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80" y="604"/>
                      <a:pt x="80" y="604"/>
                      <a:pt x="80" y="604"/>
                    </a:cubicBezTo>
                    <a:cubicBezTo>
                      <a:pt x="80" y="604"/>
                      <a:pt x="133" y="660"/>
                      <a:pt x="117" y="700"/>
                    </a:cubicBezTo>
                    <a:cubicBezTo>
                      <a:pt x="100" y="741"/>
                      <a:pt x="129" y="946"/>
                      <a:pt x="129" y="946"/>
                    </a:cubicBezTo>
                    <a:cubicBezTo>
                      <a:pt x="761" y="926"/>
                      <a:pt x="761" y="926"/>
                      <a:pt x="761" y="926"/>
                    </a:cubicBezTo>
                    <a:cubicBezTo>
                      <a:pt x="761" y="652"/>
                      <a:pt x="761" y="652"/>
                      <a:pt x="761" y="652"/>
                    </a:cubicBezTo>
                    <a:cubicBezTo>
                      <a:pt x="761" y="652"/>
                      <a:pt x="781" y="588"/>
                      <a:pt x="793" y="567"/>
                    </a:cubicBezTo>
                    <a:cubicBezTo>
                      <a:pt x="805" y="547"/>
                      <a:pt x="793" y="487"/>
                      <a:pt x="793" y="487"/>
                    </a:cubicBezTo>
                    <a:cubicBezTo>
                      <a:pt x="890" y="366"/>
                      <a:pt x="890" y="366"/>
                      <a:pt x="890" y="366"/>
                    </a:cubicBezTo>
                    <a:cubicBezTo>
                      <a:pt x="890" y="366"/>
                      <a:pt x="877" y="253"/>
                      <a:pt x="809" y="229"/>
                    </a:cubicBezTo>
                  </a:path>
                </a:pathLst>
              </a:custGeom>
              <a:solidFill>
                <a:srgbClr val="D0CD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pic>
          <p:nvPicPr>
            <p:cNvPr id="1526" name="图片 15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27465" y="4730480"/>
              <a:ext cx="666975" cy="421427"/>
            </a:xfrm>
            <a:prstGeom prst="rect">
              <a:avLst/>
            </a:prstGeom>
          </p:spPr>
        </p:pic>
      </p:grpSp>
      <p:cxnSp>
        <p:nvCxnSpPr>
          <p:cNvPr id="1534" name="直接箭头连接符 1533"/>
          <p:cNvCxnSpPr>
            <a:stCxn id="1294" idx="3"/>
            <a:endCxn id="1293" idx="1"/>
          </p:cNvCxnSpPr>
          <p:nvPr/>
        </p:nvCxnSpPr>
        <p:spPr>
          <a:xfrm>
            <a:off x="5404304" y="1414951"/>
            <a:ext cx="493390" cy="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" name="直接箭头连接符 1535"/>
          <p:cNvCxnSpPr>
            <a:stCxn id="1293" idx="3"/>
            <a:endCxn id="1296" idx="1"/>
          </p:cNvCxnSpPr>
          <p:nvPr/>
        </p:nvCxnSpPr>
        <p:spPr>
          <a:xfrm flipV="1">
            <a:off x="7669406" y="1414951"/>
            <a:ext cx="493390" cy="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8" name="直接箭头连接符 1537"/>
          <p:cNvCxnSpPr/>
          <p:nvPr/>
        </p:nvCxnSpPr>
        <p:spPr>
          <a:xfrm>
            <a:off x="6783550" y="1723263"/>
            <a:ext cx="0" cy="90887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接箭头连接符 1539"/>
          <p:cNvCxnSpPr>
            <a:stCxn id="1296" idx="2"/>
            <a:endCxn id="1298" idx="0"/>
          </p:cNvCxnSpPr>
          <p:nvPr/>
        </p:nvCxnSpPr>
        <p:spPr>
          <a:xfrm>
            <a:off x="8858095" y="1723263"/>
            <a:ext cx="0" cy="90887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2" name="直接箭头连接符 1541"/>
          <p:cNvCxnSpPr>
            <a:stCxn id="1297" idx="3"/>
            <a:endCxn id="1298" idx="1"/>
          </p:cNvCxnSpPr>
          <p:nvPr/>
        </p:nvCxnSpPr>
        <p:spPr>
          <a:xfrm>
            <a:off x="7478849" y="2940450"/>
            <a:ext cx="683947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4" name="直接箭头连接符 1543"/>
          <p:cNvCxnSpPr>
            <a:stCxn id="1298" idx="3"/>
            <a:endCxn id="1299" idx="1"/>
          </p:cNvCxnSpPr>
          <p:nvPr/>
        </p:nvCxnSpPr>
        <p:spPr>
          <a:xfrm>
            <a:off x="9553394" y="2940450"/>
            <a:ext cx="683946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7" name="曲线连接符 1546"/>
          <p:cNvCxnSpPr>
            <a:stCxn id="1526" idx="3"/>
          </p:cNvCxnSpPr>
          <p:nvPr/>
        </p:nvCxnSpPr>
        <p:spPr>
          <a:xfrm flipV="1">
            <a:off x="9094440" y="4283815"/>
            <a:ext cx="552480" cy="657379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4" name="cef50021-8bb1-401a-a4ff-735bde1b04e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3099881" y="5167313"/>
            <a:ext cx="410021" cy="411906"/>
            <a:chOff x="4029075" y="1347788"/>
            <a:chExt cx="4143375" cy="4162426"/>
          </a:xfrm>
        </p:grpSpPr>
        <p:sp>
          <p:nvSpPr>
            <p:cNvPr id="1555" name="íṩľïḓe">
              <a:extLst>
                <a:ext uri="{FF2B5EF4-FFF2-40B4-BE49-F238E27FC236}">
                  <a16:creationId xmlns:a16="http://schemas.microsoft.com/office/drawing/2014/main" id="{6A576473-D62E-4770-9E24-427F6CDDE2DC}"/>
                </a:ext>
              </a:extLst>
            </p:cNvPr>
            <p:cNvSpPr/>
            <p:nvPr/>
          </p:nvSpPr>
          <p:spPr bwMode="auto">
            <a:xfrm>
              <a:off x="4029075" y="1347788"/>
              <a:ext cx="4143375" cy="4135438"/>
            </a:xfrm>
            <a:prstGeom prst="ellipse">
              <a:avLst/>
            </a:prstGeom>
            <a:solidFill>
              <a:srgbClr val="8B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6" name="ïṣlïḋe">
              <a:extLst>
                <a:ext uri="{FF2B5EF4-FFF2-40B4-BE49-F238E27FC236}">
                  <a16:creationId xmlns:a16="http://schemas.microsoft.com/office/drawing/2014/main" id="{52BB5ED2-FD0D-4190-966D-6E6D69A0080C}"/>
                </a:ext>
              </a:extLst>
            </p:cNvPr>
            <p:cNvSpPr/>
            <p:nvPr/>
          </p:nvSpPr>
          <p:spPr bwMode="auto">
            <a:xfrm>
              <a:off x="4562475" y="1704976"/>
              <a:ext cx="3132138" cy="3778250"/>
            </a:xfrm>
            <a:custGeom>
              <a:avLst/>
              <a:gdLst>
                <a:gd name="T0" fmla="*/ 222 w 341"/>
                <a:gd name="T1" fmla="*/ 277 h 412"/>
                <a:gd name="T2" fmla="*/ 222 w 341"/>
                <a:gd name="T3" fmla="*/ 262 h 412"/>
                <a:gd name="T4" fmla="*/ 258 w 341"/>
                <a:gd name="T5" fmla="*/ 244 h 412"/>
                <a:gd name="T6" fmla="*/ 270 w 341"/>
                <a:gd name="T7" fmla="*/ 226 h 412"/>
                <a:gd name="T8" fmla="*/ 271 w 341"/>
                <a:gd name="T9" fmla="*/ 196 h 412"/>
                <a:gd name="T10" fmla="*/ 291 w 341"/>
                <a:gd name="T11" fmla="*/ 152 h 412"/>
                <a:gd name="T12" fmla="*/ 286 w 341"/>
                <a:gd name="T13" fmla="*/ 151 h 412"/>
                <a:gd name="T14" fmla="*/ 289 w 341"/>
                <a:gd name="T15" fmla="*/ 91 h 412"/>
                <a:gd name="T16" fmla="*/ 293 w 341"/>
                <a:gd name="T17" fmla="*/ 87 h 412"/>
                <a:gd name="T18" fmla="*/ 293 w 341"/>
                <a:gd name="T19" fmla="*/ 87 h 412"/>
                <a:gd name="T20" fmla="*/ 303 w 341"/>
                <a:gd name="T21" fmla="*/ 19 h 412"/>
                <a:gd name="T22" fmla="*/ 179 w 341"/>
                <a:gd name="T23" fmla="*/ 0 h 412"/>
                <a:gd name="T24" fmla="*/ 179 w 341"/>
                <a:gd name="T25" fmla="*/ 0 h 412"/>
                <a:gd name="T26" fmla="*/ 56 w 341"/>
                <a:gd name="T27" fmla="*/ 19 h 412"/>
                <a:gd name="T28" fmla="*/ 70 w 341"/>
                <a:gd name="T29" fmla="*/ 90 h 412"/>
                <a:gd name="T30" fmla="*/ 70 w 341"/>
                <a:gd name="T31" fmla="*/ 90 h 412"/>
                <a:gd name="T32" fmla="*/ 70 w 341"/>
                <a:gd name="T33" fmla="*/ 91 h 412"/>
                <a:gd name="T34" fmla="*/ 73 w 341"/>
                <a:gd name="T35" fmla="*/ 151 h 412"/>
                <a:gd name="T36" fmla="*/ 68 w 341"/>
                <a:gd name="T37" fmla="*/ 152 h 412"/>
                <a:gd name="T38" fmla="*/ 88 w 341"/>
                <a:gd name="T39" fmla="*/ 196 h 412"/>
                <a:gd name="T40" fmla="*/ 89 w 341"/>
                <a:gd name="T41" fmla="*/ 226 h 412"/>
                <a:gd name="T42" fmla="*/ 101 w 341"/>
                <a:gd name="T43" fmla="*/ 244 h 412"/>
                <a:gd name="T44" fmla="*/ 137 w 341"/>
                <a:gd name="T45" fmla="*/ 262 h 412"/>
                <a:gd name="T46" fmla="*/ 137 w 341"/>
                <a:gd name="T47" fmla="*/ 277 h 412"/>
                <a:gd name="T48" fmla="*/ 123 w 341"/>
                <a:gd name="T49" fmla="*/ 292 h 412"/>
                <a:gd name="T50" fmla="*/ 123 w 341"/>
                <a:gd name="T51" fmla="*/ 292 h 412"/>
                <a:gd name="T52" fmla="*/ 0 w 341"/>
                <a:gd name="T53" fmla="*/ 337 h 412"/>
                <a:gd name="T54" fmla="*/ 167 w 341"/>
                <a:gd name="T55" fmla="*/ 412 h 412"/>
                <a:gd name="T56" fmla="*/ 341 w 341"/>
                <a:gd name="T57" fmla="*/ 330 h 412"/>
                <a:gd name="T58" fmla="*/ 236 w 341"/>
                <a:gd name="T59" fmla="*/ 292 h 412"/>
                <a:gd name="T60" fmla="*/ 222 w 341"/>
                <a:gd name="T61" fmla="*/ 27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1" h="412">
                  <a:moveTo>
                    <a:pt x="222" y="277"/>
                  </a:moveTo>
                  <a:cubicBezTo>
                    <a:pt x="222" y="262"/>
                    <a:pt x="222" y="262"/>
                    <a:pt x="222" y="262"/>
                  </a:cubicBezTo>
                  <a:cubicBezTo>
                    <a:pt x="236" y="256"/>
                    <a:pt x="249" y="249"/>
                    <a:pt x="258" y="244"/>
                  </a:cubicBezTo>
                  <a:cubicBezTo>
                    <a:pt x="265" y="241"/>
                    <a:pt x="270" y="234"/>
                    <a:pt x="270" y="226"/>
                  </a:cubicBezTo>
                  <a:cubicBezTo>
                    <a:pt x="271" y="196"/>
                    <a:pt x="271" y="196"/>
                    <a:pt x="271" y="196"/>
                  </a:cubicBezTo>
                  <a:cubicBezTo>
                    <a:pt x="300" y="188"/>
                    <a:pt x="305" y="156"/>
                    <a:pt x="291" y="152"/>
                  </a:cubicBezTo>
                  <a:cubicBezTo>
                    <a:pt x="290" y="152"/>
                    <a:pt x="288" y="151"/>
                    <a:pt x="286" y="15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90" y="90"/>
                    <a:pt x="291" y="88"/>
                    <a:pt x="293" y="87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310" y="67"/>
                    <a:pt x="336" y="31"/>
                    <a:pt x="303" y="19"/>
                  </a:cubicBezTo>
                  <a:cubicBezTo>
                    <a:pt x="276" y="9"/>
                    <a:pt x="228" y="0"/>
                    <a:pt x="179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31" y="0"/>
                    <a:pt x="83" y="9"/>
                    <a:pt x="56" y="19"/>
                  </a:cubicBezTo>
                  <a:cubicBezTo>
                    <a:pt x="21" y="32"/>
                    <a:pt x="53" y="72"/>
                    <a:pt x="70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71" y="151"/>
                    <a:pt x="69" y="152"/>
                    <a:pt x="68" y="152"/>
                  </a:cubicBezTo>
                  <a:cubicBezTo>
                    <a:pt x="54" y="156"/>
                    <a:pt x="59" y="188"/>
                    <a:pt x="88" y="196"/>
                  </a:cubicBezTo>
                  <a:cubicBezTo>
                    <a:pt x="89" y="226"/>
                    <a:pt x="89" y="226"/>
                    <a:pt x="89" y="226"/>
                  </a:cubicBezTo>
                  <a:cubicBezTo>
                    <a:pt x="89" y="234"/>
                    <a:pt x="94" y="241"/>
                    <a:pt x="101" y="244"/>
                  </a:cubicBezTo>
                  <a:cubicBezTo>
                    <a:pt x="110" y="249"/>
                    <a:pt x="123" y="256"/>
                    <a:pt x="137" y="262"/>
                  </a:cubicBezTo>
                  <a:cubicBezTo>
                    <a:pt x="137" y="277"/>
                    <a:pt x="137" y="277"/>
                    <a:pt x="137" y="277"/>
                  </a:cubicBezTo>
                  <a:cubicBezTo>
                    <a:pt x="123" y="292"/>
                    <a:pt x="123" y="292"/>
                    <a:pt x="123" y="292"/>
                  </a:cubicBezTo>
                  <a:cubicBezTo>
                    <a:pt x="123" y="292"/>
                    <a:pt x="123" y="292"/>
                    <a:pt x="123" y="29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41" y="383"/>
                    <a:pt x="101" y="412"/>
                    <a:pt x="167" y="412"/>
                  </a:cubicBezTo>
                  <a:cubicBezTo>
                    <a:pt x="237" y="412"/>
                    <a:pt x="299" y="380"/>
                    <a:pt x="341" y="330"/>
                  </a:cubicBezTo>
                  <a:cubicBezTo>
                    <a:pt x="236" y="292"/>
                    <a:pt x="236" y="292"/>
                    <a:pt x="236" y="292"/>
                  </a:cubicBezTo>
                  <a:lnTo>
                    <a:pt x="222" y="277"/>
                  </a:lnTo>
                  <a:close/>
                </a:path>
              </a:pathLst>
            </a:custGeom>
            <a:solidFill>
              <a:srgbClr val="68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7" name="íṥlîḋê">
              <a:extLst>
                <a:ext uri="{FF2B5EF4-FFF2-40B4-BE49-F238E27FC236}">
                  <a16:creationId xmlns:a16="http://schemas.microsoft.com/office/drawing/2014/main" id="{CE056777-7E71-49FD-BF4A-BFAD88A9E078}"/>
                </a:ext>
              </a:extLst>
            </p:cNvPr>
            <p:cNvSpPr/>
            <p:nvPr/>
          </p:nvSpPr>
          <p:spPr bwMode="auto">
            <a:xfrm>
              <a:off x="6096000" y="4344988"/>
              <a:ext cx="1901825" cy="1165225"/>
            </a:xfrm>
            <a:custGeom>
              <a:avLst/>
              <a:gdLst>
                <a:gd name="T0" fmla="*/ 56 w 207"/>
                <a:gd name="T1" fmla="*/ 0 h 127"/>
                <a:gd name="T2" fmla="*/ 196 w 207"/>
                <a:gd name="T3" fmla="*/ 51 h 127"/>
                <a:gd name="T4" fmla="*/ 207 w 207"/>
                <a:gd name="T5" fmla="*/ 66 h 127"/>
                <a:gd name="T6" fmla="*/ 207 w 207"/>
                <a:gd name="T7" fmla="*/ 127 h 127"/>
                <a:gd name="T8" fmla="*/ 0 w 207"/>
                <a:gd name="T9" fmla="*/ 127 h 127"/>
                <a:gd name="T10" fmla="*/ 0 w 207"/>
                <a:gd name="T11" fmla="*/ 24 h 127"/>
                <a:gd name="T12" fmla="*/ 56 w 207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127">
                  <a:moveTo>
                    <a:pt x="56" y="0"/>
                  </a:moveTo>
                  <a:cubicBezTo>
                    <a:pt x="196" y="51"/>
                    <a:pt x="196" y="51"/>
                    <a:pt x="196" y="51"/>
                  </a:cubicBezTo>
                  <a:cubicBezTo>
                    <a:pt x="203" y="53"/>
                    <a:pt x="207" y="59"/>
                    <a:pt x="207" y="66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005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8" name="îṥľidé">
              <a:extLst>
                <a:ext uri="{FF2B5EF4-FFF2-40B4-BE49-F238E27FC236}">
                  <a16:creationId xmlns:a16="http://schemas.microsoft.com/office/drawing/2014/main" id="{873C15F5-8911-4AD0-94C1-F0753B76F92D}"/>
                </a:ext>
              </a:extLst>
            </p:cNvPr>
            <p:cNvSpPr/>
            <p:nvPr/>
          </p:nvSpPr>
          <p:spPr bwMode="auto">
            <a:xfrm>
              <a:off x="4194175" y="4344988"/>
              <a:ext cx="1901825" cy="1165225"/>
            </a:xfrm>
            <a:custGeom>
              <a:avLst/>
              <a:gdLst>
                <a:gd name="T0" fmla="*/ 151 w 207"/>
                <a:gd name="T1" fmla="*/ 0 h 127"/>
                <a:gd name="T2" fmla="*/ 11 w 207"/>
                <a:gd name="T3" fmla="*/ 51 h 127"/>
                <a:gd name="T4" fmla="*/ 0 w 207"/>
                <a:gd name="T5" fmla="*/ 66 h 127"/>
                <a:gd name="T6" fmla="*/ 0 w 207"/>
                <a:gd name="T7" fmla="*/ 127 h 127"/>
                <a:gd name="T8" fmla="*/ 207 w 207"/>
                <a:gd name="T9" fmla="*/ 127 h 127"/>
                <a:gd name="T10" fmla="*/ 207 w 207"/>
                <a:gd name="T11" fmla="*/ 24 h 127"/>
                <a:gd name="T12" fmla="*/ 151 w 207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127">
                  <a:moveTo>
                    <a:pt x="151" y="0"/>
                  </a:moveTo>
                  <a:cubicBezTo>
                    <a:pt x="11" y="51"/>
                    <a:pt x="11" y="51"/>
                    <a:pt x="11" y="51"/>
                  </a:cubicBezTo>
                  <a:cubicBezTo>
                    <a:pt x="4" y="53"/>
                    <a:pt x="0" y="59"/>
                    <a:pt x="0" y="6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7" y="24"/>
                    <a:pt x="207" y="24"/>
                    <a:pt x="207" y="24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0F6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9" name="ïśḷîḓe">
              <a:extLst>
                <a:ext uri="{FF2B5EF4-FFF2-40B4-BE49-F238E27FC236}">
                  <a16:creationId xmlns:a16="http://schemas.microsoft.com/office/drawing/2014/main" id="{74F18C3D-EDB5-40AE-9C0E-76F8F397F6D1}"/>
                </a:ext>
              </a:extLst>
            </p:cNvPr>
            <p:cNvSpPr/>
            <p:nvPr/>
          </p:nvSpPr>
          <p:spPr bwMode="auto">
            <a:xfrm>
              <a:off x="5865813" y="4822826"/>
              <a:ext cx="460375" cy="687388"/>
            </a:xfrm>
            <a:custGeom>
              <a:avLst/>
              <a:gdLst>
                <a:gd name="T0" fmla="*/ 145 w 290"/>
                <a:gd name="T1" fmla="*/ 0 h 433"/>
                <a:gd name="T2" fmla="*/ 0 w 290"/>
                <a:gd name="T3" fmla="*/ 225 h 433"/>
                <a:gd name="T4" fmla="*/ 76 w 290"/>
                <a:gd name="T5" fmla="*/ 433 h 433"/>
                <a:gd name="T6" fmla="*/ 145 w 290"/>
                <a:gd name="T7" fmla="*/ 433 h 433"/>
                <a:gd name="T8" fmla="*/ 220 w 290"/>
                <a:gd name="T9" fmla="*/ 433 h 433"/>
                <a:gd name="T10" fmla="*/ 290 w 290"/>
                <a:gd name="T11" fmla="*/ 225 h 433"/>
                <a:gd name="T12" fmla="*/ 145 w 290"/>
                <a:gd name="T13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433">
                  <a:moveTo>
                    <a:pt x="145" y="0"/>
                  </a:moveTo>
                  <a:lnTo>
                    <a:pt x="0" y="225"/>
                  </a:lnTo>
                  <a:lnTo>
                    <a:pt x="76" y="433"/>
                  </a:lnTo>
                  <a:lnTo>
                    <a:pt x="145" y="433"/>
                  </a:lnTo>
                  <a:lnTo>
                    <a:pt x="220" y="433"/>
                  </a:lnTo>
                  <a:lnTo>
                    <a:pt x="290" y="22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0" name="í$ļíḓê">
              <a:extLst>
                <a:ext uri="{FF2B5EF4-FFF2-40B4-BE49-F238E27FC236}">
                  <a16:creationId xmlns:a16="http://schemas.microsoft.com/office/drawing/2014/main" id="{2B27A1C6-9EA2-4FEB-8AC1-4DB15BB9811F}"/>
                </a:ext>
              </a:extLst>
            </p:cNvPr>
            <p:cNvSpPr/>
            <p:nvPr/>
          </p:nvSpPr>
          <p:spPr bwMode="auto">
            <a:xfrm>
              <a:off x="5700713" y="3978276"/>
              <a:ext cx="790575" cy="477838"/>
            </a:xfrm>
            <a:prstGeom prst="rect">
              <a:avLst/>
            </a:prstGeom>
            <a:solidFill>
              <a:srgbClr val="EDC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1" name="ïSliḍé">
              <a:extLst>
                <a:ext uri="{FF2B5EF4-FFF2-40B4-BE49-F238E27FC236}">
                  <a16:creationId xmlns:a16="http://schemas.microsoft.com/office/drawing/2014/main" id="{09EB2A8A-D479-47D7-8A61-310CD06ED9F1}"/>
                </a:ext>
              </a:extLst>
            </p:cNvPr>
            <p:cNvSpPr/>
            <p:nvPr/>
          </p:nvSpPr>
          <p:spPr bwMode="auto">
            <a:xfrm>
              <a:off x="5084763" y="2336801"/>
              <a:ext cx="2022475" cy="1082675"/>
            </a:xfrm>
            <a:custGeom>
              <a:avLst/>
              <a:gdLst>
                <a:gd name="T0" fmla="*/ 637 w 1274"/>
                <a:gd name="T1" fmla="*/ 35 h 682"/>
                <a:gd name="T2" fmla="*/ 0 w 1274"/>
                <a:gd name="T3" fmla="*/ 0 h 682"/>
                <a:gd name="T4" fmla="*/ 24 w 1274"/>
                <a:gd name="T5" fmla="*/ 584 h 682"/>
                <a:gd name="T6" fmla="*/ 110 w 1274"/>
                <a:gd name="T7" fmla="*/ 682 h 682"/>
                <a:gd name="T8" fmla="*/ 637 w 1274"/>
                <a:gd name="T9" fmla="*/ 682 h 682"/>
                <a:gd name="T10" fmla="*/ 1164 w 1274"/>
                <a:gd name="T11" fmla="*/ 682 h 682"/>
                <a:gd name="T12" fmla="*/ 1250 w 1274"/>
                <a:gd name="T13" fmla="*/ 584 h 682"/>
                <a:gd name="T14" fmla="*/ 1274 w 1274"/>
                <a:gd name="T15" fmla="*/ 0 h 682"/>
                <a:gd name="T16" fmla="*/ 637 w 1274"/>
                <a:gd name="T17" fmla="*/ 3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4" h="682">
                  <a:moveTo>
                    <a:pt x="637" y="35"/>
                  </a:moveTo>
                  <a:lnTo>
                    <a:pt x="0" y="0"/>
                  </a:lnTo>
                  <a:lnTo>
                    <a:pt x="24" y="584"/>
                  </a:lnTo>
                  <a:lnTo>
                    <a:pt x="110" y="682"/>
                  </a:lnTo>
                  <a:lnTo>
                    <a:pt x="637" y="682"/>
                  </a:lnTo>
                  <a:lnTo>
                    <a:pt x="1164" y="682"/>
                  </a:lnTo>
                  <a:lnTo>
                    <a:pt x="1250" y="584"/>
                  </a:lnTo>
                  <a:lnTo>
                    <a:pt x="1274" y="0"/>
                  </a:lnTo>
                  <a:lnTo>
                    <a:pt x="637" y="35"/>
                  </a:lnTo>
                  <a:close/>
                </a:path>
              </a:pathLst>
            </a:custGeom>
            <a:solidFill>
              <a:srgbClr val="1D1D1B"/>
            </a:solidFill>
            <a:ln w="36513" cap="flat">
              <a:solidFill>
                <a:srgbClr val="1D1D1B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2" name="íṣḻíḓè">
              <a:extLst>
                <a:ext uri="{FF2B5EF4-FFF2-40B4-BE49-F238E27FC236}">
                  <a16:creationId xmlns:a16="http://schemas.microsoft.com/office/drawing/2014/main" id="{CC2472A2-2D87-4536-95BF-3353BCC3A80E}"/>
                </a:ext>
              </a:extLst>
            </p:cNvPr>
            <p:cNvSpPr/>
            <p:nvPr/>
          </p:nvSpPr>
          <p:spPr bwMode="auto">
            <a:xfrm>
              <a:off x="4938713" y="2520951"/>
              <a:ext cx="2314575" cy="1658938"/>
            </a:xfrm>
            <a:custGeom>
              <a:avLst/>
              <a:gdLst>
                <a:gd name="T0" fmla="*/ 238 w 252"/>
                <a:gd name="T1" fmla="*/ 59 h 181"/>
                <a:gd name="T2" fmla="*/ 218 w 252"/>
                <a:gd name="T3" fmla="*/ 68 h 181"/>
                <a:gd name="T4" fmla="*/ 220 w 252"/>
                <a:gd name="T5" fmla="*/ 0 h 181"/>
                <a:gd name="T6" fmla="*/ 32 w 252"/>
                <a:gd name="T7" fmla="*/ 0 h 181"/>
                <a:gd name="T8" fmla="*/ 34 w 252"/>
                <a:gd name="T9" fmla="*/ 68 h 181"/>
                <a:gd name="T10" fmla="*/ 14 w 252"/>
                <a:gd name="T11" fmla="*/ 59 h 181"/>
                <a:gd name="T12" fmla="*/ 35 w 252"/>
                <a:gd name="T13" fmla="*/ 102 h 181"/>
                <a:gd name="T14" fmla="*/ 36 w 252"/>
                <a:gd name="T15" fmla="*/ 133 h 181"/>
                <a:gd name="T16" fmla="*/ 47 w 252"/>
                <a:gd name="T17" fmla="*/ 151 h 181"/>
                <a:gd name="T18" fmla="*/ 126 w 252"/>
                <a:gd name="T19" fmla="*/ 181 h 181"/>
                <a:gd name="T20" fmla="*/ 205 w 252"/>
                <a:gd name="T21" fmla="*/ 151 h 181"/>
                <a:gd name="T22" fmla="*/ 216 w 252"/>
                <a:gd name="T23" fmla="*/ 133 h 181"/>
                <a:gd name="T24" fmla="*/ 217 w 252"/>
                <a:gd name="T25" fmla="*/ 102 h 181"/>
                <a:gd name="T26" fmla="*/ 238 w 252"/>
                <a:gd name="T27" fmla="*/ 5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2" h="181">
                  <a:moveTo>
                    <a:pt x="238" y="59"/>
                  </a:moveTo>
                  <a:cubicBezTo>
                    <a:pt x="226" y="55"/>
                    <a:pt x="220" y="65"/>
                    <a:pt x="218" y="68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2" y="65"/>
                    <a:pt x="26" y="55"/>
                    <a:pt x="14" y="59"/>
                  </a:cubicBezTo>
                  <a:cubicBezTo>
                    <a:pt x="0" y="63"/>
                    <a:pt x="6" y="95"/>
                    <a:pt x="35" y="102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40"/>
                    <a:pt x="40" y="147"/>
                    <a:pt x="47" y="151"/>
                  </a:cubicBezTo>
                  <a:cubicBezTo>
                    <a:pt x="67" y="161"/>
                    <a:pt x="107" y="181"/>
                    <a:pt x="126" y="181"/>
                  </a:cubicBezTo>
                  <a:cubicBezTo>
                    <a:pt x="145" y="181"/>
                    <a:pt x="185" y="161"/>
                    <a:pt x="205" y="151"/>
                  </a:cubicBezTo>
                  <a:cubicBezTo>
                    <a:pt x="212" y="147"/>
                    <a:pt x="216" y="140"/>
                    <a:pt x="216" y="133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6" y="95"/>
                    <a:pt x="252" y="63"/>
                    <a:pt x="238" y="59"/>
                  </a:cubicBez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3" name="îš1íḑe">
              <a:extLst>
                <a:ext uri="{FF2B5EF4-FFF2-40B4-BE49-F238E27FC236}">
                  <a16:creationId xmlns:a16="http://schemas.microsoft.com/office/drawing/2014/main" id="{15D631C4-A4DE-431F-AEE2-621B78CA4E7A}"/>
                </a:ext>
              </a:extLst>
            </p:cNvPr>
            <p:cNvSpPr/>
            <p:nvPr/>
          </p:nvSpPr>
          <p:spPr bwMode="auto">
            <a:xfrm>
              <a:off x="4543425" y="1668463"/>
              <a:ext cx="3105150" cy="908050"/>
            </a:xfrm>
            <a:custGeom>
              <a:avLst/>
              <a:gdLst>
                <a:gd name="T0" fmla="*/ 293 w 338"/>
                <a:gd name="T1" fmla="*/ 19 h 99"/>
                <a:gd name="T2" fmla="*/ 169 w 338"/>
                <a:gd name="T3" fmla="*/ 0 h 99"/>
                <a:gd name="T4" fmla="*/ 45 w 338"/>
                <a:gd name="T5" fmla="*/ 19 h 99"/>
                <a:gd name="T6" fmla="*/ 68 w 338"/>
                <a:gd name="T7" fmla="*/ 99 h 99"/>
                <a:gd name="T8" fmla="*/ 169 w 338"/>
                <a:gd name="T9" fmla="*/ 93 h 99"/>
                <a:gd name="T10" fmla="*/ 270 w 338"/>
                <a:gd name="T11" fmla="*/ 99 h 99"/>
                <a:gd name="T12" fmla="*/ 293 w 338"/>
                <a:gd name="T13" fmla="*/ 1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99">
                  <a:moveTo>
                    <a:pt x="293" y="19"/>
                  </a:moveTo>
                  <a:cubicBezTo>
                    <a:pt x="266" y="9"/>
                    <a:pt x="217" y="0"/>
                    <a:pt x="169" y="0"/>
                  </a:cubicBezTo>
                  <a:cubicBezTo>
                    <a:pt x="121" y="0"/>
                    <a:pt x="72" y="9"/>
                    <a:pt x="45" y="19"/>
                  </a:cubicBezTo>
                  <a:cubicBezTo>
                    <a:pt x="0" y="35"/>
                    <a:pt x="68" y="99"/>
                    <a:pt x="68" y="99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338" y="35"/>
                    <a:pt x="293" y="19"/>
                  </a:cubicBezTo>
                  <a:close/>
                </a:path>
              </a:pathLst>
            </a:custGeom>
            <a:solidFill>
              <a:srgbClr val="0F6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4" name="ïsľîḋè">
              <a:extLst>
                <a:ext uri="{FF2B5EF4-FFF2-40B4-BE49-F238E27FC236}">
                  <a16:creationId xmlns:a16="http://schemas.microsoft.com/office/drawing/2014/main" id="{0DFBD7ED-ABD0-4AFE-8B69-783111F25F2B}"/>
                </a:ext>
              </a:extLst>
            </p:cNvPr>
            <p:cNvSpPr/>
            <p:nvPr/>
          </p:nvSpPr>
          <p:spPr bwMode="auto">
            <a:xfrm>
              <a:off x="5122863" y="2346326"/>
              <a:ext cx="1946275" cy="762000"/>
            </a:xfrm>
            <a:custGeom>
              <a:avLst/>
              <a:gdLst>
                <a:gd name="T0" fmla="*/ 0 w 212"/>
                <a:gd name="T1" fmla="*/ 18 h 83"/>
                <a:gd name="T2" fmla="*/ 106 w 212"/>
                <a:gd name="T3" fmla="*/ 83 h 83"/>
                <a:gd name="T4" fmla="*/ 212 w 212"/>
                <a:gd name="T5" fmla="*/ 18 h 83"/>
                <a:gd name="T6" fmla="*/ 106 w 212"/>
                <a:gd name="T7" fmla="*/ 0 h 83"/>
                <a:gd name="T8" fmla="*/ 0 w 212"/>
                <a:gd name="T9" fmla="*/ 1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83">
                  <a:moveTo>
                    <a:pt x="0" y="18"/>
                  </a:moveTo>
                  <a:cubicBezTo>
                    <a:pt x="11" y="55"/>
                    <a:pt x="54" y="83"/>
                    <a:pt x="106" y="83"/>
                  </a:cubicBezTo>
                  <a:cubicBezTo>
                    <a:pt x="158" y="83"/>
                    <a:pt x="201" y="55"/>
                    <a:pt x="212" y="18"/>
                  </a:cubicBezTo>
                  <a:cubicBezTo>
                    <a:pt x="212" y="18"/>
                    <a:pt x="174" y="0"/>
                    <a:pt x="106" y="0"/>
                  </a:cubicBezTo>
                  <a:cubicBezTo>
                    <a:pt x="38" y="0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0F6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5" name="íśḷiḑe">
              <a:extLst>
                <a:ext uri="{FF2B5EF4-FFF2-40B4-BE49-F238E27FC236}">
                  <a16:creationId xmlns:a16="http://schemas.microsoft.com/office/drawing/2014/main" id="{B1D9F4CC-C930-4446-9E85-60C4D9609B4A}"/>
                </a:ext>
              </a:extLst>
            </p:cNvPr>
            <p:cNvSpPr/>
            <p:nvPr/>
          </p:nvSpPr>
          <p:spPr bwMode="auto">
            <a:xfrm>
              <a:off x="7189788" y="4932363"/>
              <a:ext cx="174625" cy="395288"/>
            </a:xfrm>
            <a:custGeom>
              <a:avLst/>
              <a:gdLst>
                <a:gd name="T0" fmla="*/ 18 w 19"/>
                <a:gd name="T1" fmla="*/ 14 h 43"/>
                <a:gd name="T2" fmla="*/ 14 w 19"/>
                <a:gd name="T3" fmla="*/ 9 h 43"/>
                <a:gd name="T4" fmla="*/ 13 w 19"/>
                <a:gd name="T5" fmla="*/ 8 h 43"/>
                <a:gd name="T6" fmla="*/ 0 w 19"/>
                <a:gd name="T7" fmla="*/ 0 h 43"/>
                <a:gd name="T8" fmla="*/ 0 w 19"/>
                <a:gd name="T9" fmla="*/ 43 h 43"/>
                <a:gd name="T10" fmla="*/ 10 w 19"/>
                <a:gd name="T11" fmla="*/ 38 h 43"/>
                <a:gd name="T12" fmla="*/ 16 w 19"/>
                <a:gd name="T13" fmla="*/ 25 h 43"/>
                <a:gd name="T14" fmla="*/ 18 w 19"/>
                <a:gd name="T15" fmla="*/ 16 h 43"/>
                <a:gd name="T16" fmla="*/ 18 w 19"/>
                <a:gd name="T17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3">
                  <a:moveTo>
                    <a:pt x="18" y="14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" y="6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3" y="40"/>
                    <a:pt x="10" y="38"/>
                  </a:cubicBezTo>
                  <a:cubicBezTo>
                    <a:pt x="16" y="35"/>
                    <a:pt x="16" y="30"/>
                    <a:pt x="16" y="25"/>
                  </a:cubicBezTo>
                  <a:cubicBezTo>
                    <a:pt x="15" y="21"/>
                    <a:pt x="17" y="18"/>
                    <a:pt x="18" y="16"/>
                  </a:cubicBezTo>
                  <a:cubicBezTo>
                    <a:pt x="19" y="15"/>
                    <a:pt x="19" y="14"/>
                    <a:pt x="18" y="14"/>
                  </a:cubicBezTo>
                  <a:close/>
                </a:path>
              </a:pathLst>
            </a:custGeom>
            <a:solidFill>
              <a:srgbClr val="FBD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6" name="íšḻíďè">
              <a:extLst>
                <a:ext uri="{FF2B5EF4-FFF2-40B4-BE49-F238E27FC236}">
                  <a16:creationId xmlns:a16="http://schemas.microsoft.com/office/drawing/2014/main" id="{5EBEC335-931F-43DA-8AFD-21B860D83BC0}"/>
                </a:ext>
              </a:extLst>
            </p:cNvPr>
            <p:cNvSpPr/>
            <p:nvPr/>
          </p:nvSpPr>
          <p:spPr bwMode="auto">
            <a:xfrm>
              <a:off x="7023100" y="4932363"/>
              <a:ext cx="166688" cy="395288"/>
            </a:xfrm>
            <a:custGeom>
              <a:avLst/>
              <a:gdLst>
                <a:gd name="T0" fmla="*/ 5 w 18"/>
                <a:gd name="T1" fmla="*/ 9 h 43"/>
                <a:gd name="T2" fmla="*/ 0 w 18"/>
                <a:gd name="T3" fmla="*/ 14 h 43"/>
                <a:gd name="T4" fmla="*/ 0 w 18"/>
                <a:gd name="T5" fmla="*/ 16 h 43"/>
                <a:gd name="T6" fmla="*/ 3 w 18"/>
                <a:gd name="T7" fmla="*/ 25 h 43"/>
                <a:gd name="T8" fmla="*/ 9 w 18"/>
                <a:gd name="T9" fmla="*/ 38 h 43"/>
                <a:gd name="T10" fmla="*/ 18 w 18"/>
                <a:gd name="T11" fmla="*/ 43 h 43"/>
                <a:gd name="T12" fmla="*/ 18 w 18"/>
                <a:gd name="T13" fmla="*/ 0 h 43"/>
                <a:gd name="T14" fmla="*/ 6 w 18"/>
                <a:gd name="T15" fmla="*/ 8 h 43"/>
                <a:gd name="T16" fmla="*/ 5 w 18"/>
                <a:gd name="T17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3">
                  <a:moveTo>
                    <a:pt x="5" y="9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8"/>
                    <a:pt x="3" y="21"/>
                    <a:pt x="3" y="25"/>
                  </a:cubicBezTo>
                  <a:cubicBezTo>
                    <a:pt x="2" y="30"/>
                    <a:pt x="2" y="35"/>
                    <a:pt x="9" y="38"/>
                  </a:cubicBezTo>
                  <a:cubicBezTo>
                    <a:pt x="16" y="40"/>
                    <a:pt x="18" y="43"/>
                    <a:pt x="18" y="4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6" y="6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lose/>
                </a:path>
              </a:pathLst>
            </a:custGeom>
            <a:solidFill>
              <a:srgbClr val="FFE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7" name="îṥ1ïḓè">
              <a:extLst>
                <a:ext uri="{FF2B5EF4-FFF2-40B4-BE49-F238E27FC236}">
                  <a16:creationId xmlns:a16="http://schemas.microsoft.com/office/drawing/2014/main" id="{726A079F-9677-49CA-86E1-CDEB6D4AF7E0}"/>
                </a:ext>
              </a:extLst>
            </p:cNvPr>
            <p:cNvSpPr/>
            <p:nvPr/>
          </p:nvSpPr>
          <p:spPr bwMode="auto">
            <a:xfrm>
              <a:off x="6096000" y="4208463"/>
              <a:ext cx="514350" cy="568325"/>
            </a:xfrm>
            <a:custGeom>
              <a:avLst/>
              <a:gdLst>
                <a:gd name="T0" fmla="*/ 162 w 324"/>
                <a:gd name="T1" fmla="*/ 358 h 358"/>
                <a:gd name="T2" fmla="*/ 0 w 324"/>
                <a:gd name="T3" fmla="*/ 150 h 358"/>
                <a:gd name="T4" fmla="*/ 249 w 324"/>
                <a:gd name="T5" fmla="*/ 0 h 358"/>
                <a:gd name="T6" fmla="*/ 324 w 324"/>
                <a:gd name="T7" fmla="*/ 86 h 358"/>
                <a:gd name="T8" fmla="*/ 162 w 324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358">
                  <a:moveTo>
                    <a:pt x="162" y="358"/>
                  </a:moveTo>
                  <a:lnTo>
                    <a:pt x="0" y="150"/>
                  </a:lnTo>
                  <a:lnTo>
                    <a:pt x="249" y="0"/>
                  </a:lnTo>
                  <a:lnTo>
                    <a:pt x="324" y="86"/>
                  </a:lnTo>
                  <a:lnTo>
                    <a:pt x="162" y="358"/>
                  </a:lnTo>
                  <a:close/>
                </a:path>
              </a:pathLst>
            </a:custGeom>
            <a:solidFill>
              <a:srgbClr val="0F6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8" name="ïśľíďê">
              <a:extLst>
                <a:ext uri="{FF2B5EF4-FFF2-40B4-BE49-F238E27FC236}">
                  <a16:creationId xmlns:a16="http://schemas.microsoft.com/office/drawing/2014/main" id="{5AA66FB2-2834-4D80-A5AB-282773DA03B1}"/>
                </a:ext>
              </a:extLst>
            </p:cNvPr>
            <p:cNvSpPr/>
            <p:nvPr/>
          </p:nvSpPr>
          <p:spPr bwMode="auto">
            <a:xfrm>
              <a:off x="5572125" y="4208463"/>
              <a:ext cx="523875" cy="568325"/>
            </a:xfrm>
            <a:custGeom>
              <a:avLst/>
              <a:gdLst>
                <a:gd name="T0" fmla="*/ 168 w 330"/>
                <a:gd name="T1" fmla="*/ 358 h 358"/>
                <a:gd name="T2" fmla="*/ 330 w 330"/>
                <a:gd name="T3" fmla="*/ 150 h 358"/>
                <a:gd name="T4" fmla="*/ 81 w 330"/>
                <a:gd name="T5" fmla="*/ 0 h 358"/>
                <a:gd name="T6" fmla="*/ 0 w 330"/>
                <a:gd name="T7" fmla="*/ 86 h 358"/>
                <a:gd name="T8" fmla="*/ 168 w 330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358">
                  <a:moveTo>
                    <a:pt x="168" y="358"/>
                  </a:moveTo>
                  <a:lnTo>
                    <a:pt x="330" y="150"/>
                  </a:lnTo>
                  <a:lnTo>
                    <a:pt x="81" y="0"/>
                  </a:lnTo>
                  <a:lnTo>
                    <a:pt x="0" y="86"/>
                  </a:lnTo>
                  <a:lnTo>
                    <a:pt x="168" y="358"/>
                  </a:lnTo>
                  <a:close/>
                </a:path>
              </a:pathLst>
            </a:custGeom>
            <a:solidFill>
              <a:srgbClr val="005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9" name="iSļîḍé">
              <a:extLst>
                <a:ext uri="{FF2B5EF4-FFF2-40B4-BE49-F238E27FC236}">
                  <a16:creationId xmlns:a16="http://schemas.microsoft.com/office/drawing/2014/main" id="{CCB1F8FA-FDCC-48E3-A2CA-B00B62BDB593}"/>
                </a:ext>
              </a:extLst>
            </p:cNvPr>
            <p:cNvSpPr/>
            <p:nvPr/>
          </p:nvSpPr>
          <p:spPr bwMode="auto">
            <a:xfrm>
              <a:off x="5838825" y="4446588"/>
              <a:ext cx="514350" cy="650875"/>
            </a:xfrm>
            <a:custGeom>
              <a:avLst/>
              <a:gdLst>
                <a:gd name="T0" fmla="*/ 162 w 324"/>
                <a:gd name="T1" fmla="*/ 410 h 410"/>
                <a:gd name="T2" fmla="*/ 324 w 324"/>
                <a:gd name="T3" fmla="*/ 208 h 410"/>
                <a:gd name="T4" fmla="*/ 162 w 324"/>
                <a:gd name="T5" fmla="*/ 0 h 410"/>
                <a:gd name="T6" fmla="*/ 0 w 324"/>
                <a:gd name="T7" fmla="*/ 208 h 410"/>
                <a:gd name="T8" fmla="*/ 162 w 324"/>
                <a:gd name="T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410">
                  <a:moveTo>
                    <a:pt x="162" y="410"/>
                  </a:moveTo>
                  <a:lnTo>
                    <a:pt x="324" y="208"/>
                  </a:lnTo>
                  <a:lnTo>
                    <a:pt x="162" y="0"/>
                  </a:lnTo>
                  <a:lnTo>
                    <a:pt x="0" y="208"/>
                  </a:lnTo>
                  <a:lnTo>
                    <a:pt x="162" y="4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0" name="îSḻïḓe">
              <a:extLst>
                <a:ext uri="{FF2B5EF4-FFF2-40B4-BE49-F238E27FC236}">
                  <a16:creationId xmlns:a16="http://schemas.microsoft.com/office/drawing/2014/main" id="{C6080E69-689B-4D4D-AAEB-C789AACEA3CE}"/>
                </a:ext>
              </a:extLst>
            </p:cNvPr>
            <p:cNvSpPr/>
            <p:nvPr/>
          </p:nvSpPr>
          <p:spPr bwMode="auto">
            <a:xfrm>
              <a:off x="4819650" y="5272088"/>
              <a:ext cx="550863" cy="238125"/>
            </a:xfrm>
            <a:prstGeom prst="rect">
              <a:avLst/>
            </a:prstGeom>
            <a:solidFill>
              <a:srgbClr val="005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1" name="îś1ïďê">
              <a:extLst>
                <a:ext uri="{FF2B5EF4-FFF2-40B4-BE49-F238E27FC236}">
                  <a16:creationId xmlns:a16="http://schemas.microsoft.com/office/drawing/2014/main" id="{0E362226-3A0C-4FF6-B2DA-12AA8890E0A8}"/>
                </a:ext>
              </a:extLst>
            </p:cNvPr>
            <p:cNvSpPr/>
            <p:nvPr/>
          </p:nvSpPr>
          <p:spPr bwMode="auto">
            <a:xfrm>
              <a:off x="4781550" y="5153026"/>
              <a:ext cx="625475" cy="119063"/>
            </a:xfrm>
            <a:prstGeom prst="rect">
              <a:avLst/>
            </a:prstGeom>
            <a:solidFill>
              <a:srgbClr val="00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2" name="îṡ1ïḓe">
              <a:extLst>
                <a:ext uri="{FF2B5EF4-FFF2-40B4-BE49-F238E27FC236}">
                  <a16:creationId xmlns:a16="http://schemas.microsoft.com/office/drawing/2014/main" id="{7023BC0D-2ABD-4D30-9B4F-B0E861F53CA9}"/>
                </a:ext>
              </a:extLst>
            </p:cNvPr>
            <p:cNvSpPr/>
            <p:nvPr/>
          </p:nvSpPr>
          <p:spPr bwMode="auto">
            <a:xfrm>
              <a:off x="6096000" y="2346326"/>
              <a:ext cx="973138" cy="762000"/>
            </a:xfrm>
            <a:custGeom>
              <a:avLst/>
              <a:gdLst>
                <a:gd name="T0" fmla="*/ 0 w 106"/>
                <a:gd name="T1" fmla="*/ 0 h 83"/>
                <a:gd name="T2" fmla="*/ 0 w 106"/>
                <a:gd name="T3" fmla="*/ 0 h 83"/>
                <a:gd name="T4" fmla="*/ 0 w 106"/>
                <a:gd name="T5" fmla="*/ 83 h 83"/>
                <a:gd name="T6" fmla="*/ 0 w 106"/>
                <a:gd name="T7" fmla="*/ 83 h 83"/>
                <a:gd name="T8" fmla="*/ 106 w 106"/>
                <a:gd name="T9" fmla="*/ 18 h 83"/>
                <a:gd name="T10" fmla="*/ 0 w 106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8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2" y="83"/>
                    <a:pt x="95" y="55"/>
                    <a:pt x="106" y="18"/>
                  </a:cubicBezTo>
                  <a:cubicBezTo>
                    <a:pt x="106" y="18"/>
                    <a:pt x="68" y="0"/>
                    <a:pt x="0" y="0"/>
                  </a:cubicBezTo>
                  <a:close/>
                </a:path>
              </a:pathLst>
            </a:custGeom>
            <a:solidFill>
              <a:srgbClr val="005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3" name="ïSlïďê">
              <a:extLst>
                <a:ext uri="{FF2B5EF4-FFF2-40B4-BE49-F238E27FC236}">
                  <a16:creationId xmlns:a16="http://schemas.microsoft.com/office/drawing/2014/main" id="{811015D7-E49B-4CCC-9ED5-3630C8917083}"/>
                </a:ext>
              </a:extLst>
            </p:cNvPr>
            <p:cNvSpPr/>
            <p:nvPr/>
          </p:nvSpPr>
          <p:spPr bwMode="auto">
            <a:xfrm>
              <a:off x="6096000" y="1668463"/>
              <a:ext cx="1552575" cy="908050"/>
            </a:xfrm>
            <a:custGeom>
              <a:avLst/>
              <a:gdLst>
                <a:gd name="T0" fmla="*/ 124 w 169"/>
                <a:gd name="T1" fmla="*/ 19 h 99"/>
                <a:gd name="T2" fmla="*/ 0 w 169"/>
                <a:gd name="T3" fmla="*/ 0 h 99"/>
                <a:gd name="T4" fmla="*/ 0 w 169"/>
                <a:gd name="T5" fmla="*/ 0 h 99"/>
                <a:gd name="T6" fmla="*/ 0 w 169"/>
                <a:gd name="T7" fmla="*/ 93 h 99"/>
                <a:gd name="T8" fmla="*/ 0 w 169"/>
                <a:gd name="T9" fmla="*/ 93 h 99"/>
                <a:gd name="T10" fmla="*/ 101 w 169"/>
                <a:gd name="T11" fmla="*/ 99 h 99"/>
                <a:gd name="T12" fmla="*/ 124 w 169"/>
                <a:gd name="T13" fmla="*/ 1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99">
                  <a:moveTo>
                    <a:pt x="124" y="19"/>
                  </a:moveTo>
                  <a:cubicBezTo>
                    <a:pt x="97" y="9"/>
                    <a:pt x="48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69" y="35"/>
                    <a:pt x="124" y="19"/>
                  </a:cubicBezTo>
                  <a:close/>
                </a:path>
              </a:pathLst>
            </a:custGeom>
            <a:solidFill>
              <a:srgbClr val="005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4" name="ïSľïďè">
              <a:extLst>
                <a:ext uri="{FF2B5EF4-FFF2-40B4-BE49-F238E27FC236}">
                  <a16:creationId xmlns:a16="http://schemas.microsoft.com/office/drawing/2014/main" id="{B90C7347-9B5D-424A-B536-660F35A384E3}"/>
                </a:ext>
              </a:extLst>
            </p:cNvPr>
            <p:cNvSpPr/>
            <p:nvPr/>
          </p:nvSpPr>
          <p:spPr bwMode="auto">
            <a:xfrm>
              <a:off x="6096000" y="1751013"/>
              <a:ext cx="165100" cy="403225"/>
            </a:xfrm>
            <a:custGeom>
              <a:avLst/>
              <a:gdLst>
                <a:gd name="T0" fmla="*/ 18 w 18"/>
                <a:gd name="T1" fmla="*/ 14 h 44"/>
                <a:gd name="T2" fmla="*/ 13 w 18"/>
                <a:gd name="T3" fmla="*/ 9 h 44"/>
                <a:gd name="T4" fmla="*/ 12 w 18"/>
                <a:gd name="T5" fmla="*/ 9 h 44"/>
                <a:gd name="T6" fmla="*/ 0 w 18"/>
                <a:gd name="T7" fmla="*/ 0 h 44"/>
                <a:gd name="T8" fmla="*/ 0 w 18"/>
                <a:gd name="T9" fmla="*/ 44 h 44"/>
                <a:gd name="T10" fmla="*/ 9 w 18"/>
                <a:gd name="T11" fmla="*/ 38 h 44"/>
                <a:gd name="T12" fmla="*/ 15 w 18"/>
                <a:gd name="T13" fmla="*/ 26 h 44"/>
                <a:gd name="T14" fmla="*/ 18 w 18"/>
                <a:gd name="T15" fmla="*/ 17 h 44"/>
                <a:gd name="T16" fmla="*/ 18 w 18"/>
                <a:gd name="T1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4">
                  <a:moveTo>
                    <a:pt x="18" y="14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2" y="7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2" y="41"/>
                    <a:pt x="9" y="38"/>
                  </a:cubicBezTo>
                  <a:cubicBezTo>
                    <a:pt x="16" y="36"/>
                    <a:pt x="16" y="31"/>
                    <a:pt x="15" y="26"/>
                  </a:cubicBezTo>
                  <a:cubicBezTo>
                    <a:pt x="15" y="22"/>
                    <a:pt x="17" y="19"/>
                    <a:pt x="18" y="17"/>
                  </a:cubicBezTo>
                  <a:cubicBezTo>
                    <a:pt x="18" y="16"/>
                    <a:pt x="18" y="15"/>
                    <a:pt x="18" y="14"/>
                  </a:cubicBezTo>
                  <a:close/>
                </a:path>
              </a:pathLst>
            </a:custGeom>
            <a:solidFill>
              <a:srgbClr val="FBD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5" name="îşļíḓê">
              <a:extLst>
                <a:ext uri="{FF2B5EF4-FFF2-40B4-BE49-F238E27FC236}">
                  <a16:creationId xmlns:a16="http://schemas.microsoft.com/office/drawing/2014/main" id="{455E0B44-F5BE-4F16-AECF-942A8F997C2C}"/>
                </a:ext>
              </a:extLst>
            </p:cNvPr>
            <p:cNvSpPr/>
            <p:nvPr/>
          </p:nvSpPr>
          <p:spPr bwMode="auto">
            <a:xfrm>
              <a:off x="5921375" y="1751013"/>
              <a:ext cx="174625" cy="403225"/>
            </a:xfrm>
            <a:custGeom>
              <a:avLst/>
              <a:gdLst>
                <a:gd name="T0" fmla="*/ 5 w 19"/>
                <a:gd name="T1" fmla="*/ 9 h 44"/>
                <a:gd name="T2" fmla="*/ 1 w 19"/>
                <a:gd name="T3" fmla="*/ 14 h 44"/>
                <a:gd name="T4" fmla="*/ 1 w 19"/>
                <a:gd name="T5" fmla="*/ 17 h 44"/>
                <a:gd name="T6" fmla="*/ 3 w 19"/>
                <a:gd name="T7" fmla="*/ 26 h 44"/>
                <a:gd name="T8" fmla="*/ 9 w 19"/>
                <a:gd name="T9" fmla="*/ 38 h 44"/>
                <a:gd name="T10" fmla="*/ 19 w 19"/>
                <a:gd name="T11" fmla="*/ 44 h 44"/>
                <a:gd name="T12" fmla="*/ 19 w 19"/>
                <a:gd name="T13" fmla="*/ 0 h 44"/>
                <a:gd name="T14" fmla="*/ 6 w 19"/>
                <a:gd name="T15" fmla="*/ 9 h 44"/>
                <a:gd name="T16" fmla="*/ 5 w 19"/>
                <a:gd name="T17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4">
                  <a:moveTo>
                    <a:pt x="5" y="9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9"/>
                    <a:pt x="4" y="22"/>
                    <a:pt x="3" y="26"/>
                  </a:cubicBezTo>
                  <a:cubicBezTo>
                    <a:pt x="3" y="31"/>
                    <a:pt x="2" y="36"/>
                    <a:pt x="9" y="38"/>
                  </a:cubicBezTo>
                  <a:cubicBezTo>
                    <a:pt x="16" y="41"/>
                    <a:pt x="19" y="44"/>
                    <a:pt x="19" y="4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7" y="7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lose/>
                </a:path>
              </a:pathLst>
            </a:custGeom>
            <a:solidFill>
              <a:srgbClr val="FFE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6" name="íṧḷiḋè">
              <a:extLst>
                <a:ext uri="{FF2B5EF4-FFF2-40B4-BE49-F238E27FC236}">
                  <a16:creationId xmlns:a16="http://schemas.microsoft.com/office/drawing/2014/main" id="{521031E6-86AB-4A6F-B80B-3719EC5E2A21}"/>
                </a:ext>
              </a:extLst>
            </p:cNvPr>
            <p:cNvSpPr/>
            <p:nvPr/>
          </p:nvSpPr>
          <p:spPr bwMode="auto">
            <a:xfrm>
              <a:off x="5048250" y="2263776"/>
              <a:ext cx="2085975" cy="266700"/>
            </a:xfrm>
            <a:custGeom>
              <a:avLst/>
              <a:gdLst>
                <a:gd name="T0" fmla="*/ 0 w 227"/>
                <a:gd name="T1" fmla="*/ 21 h 29"/>
                <a:gd name="T2" fmla="*/ 7 w 227"/>
                <a:gd name="T3" fmla="*/ 29 h 29"/>
                <a:gd name="T4" fmla="*/ 114 w 227"/>
                <a:gd name="T5" fmla="*/ 10 h 29"/>
                <a:gd name="T6" fmla="*/ 220 w 227"/>
                <a:gd name="T7" fmla="*/ 29 h 29"/>
                <a:gd name="T8" fmla="*/ 227 w 227"/>
                <a:gd name="T9" fmla="*/ 22 h 29"/>
                <a:gd name="T10" fmla="*/ 114 w 227"/>
                <a:gd name="T11" fmla="*/ 0 h 29"/>
                <a:gd name="T12" fmla="*/ 0 w 227"/>
                <a:gd name="T1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29">
                  <a:moveTo>
                    <a:pt x="0" y="21"/>
                  </a:moveTo>
                  <a:cubicBezTo>
                    <a:pt x="3" y="24"/>
                    <a:pt x="5" y="27"/>
                    <a:pt x="7" y="29"/>
                  </a:cubicBezTo>
                  <a:cubicBezTo>
                    <a:pt x="24" y="23"/>
                    <a:pt x="66" y="10"/>
                    <a:pt x="114" y="10"/>
                  </a:cubicBezTo>
                  <a:cubicBezTo>
                    <a:pt x="163" y="10"/>
                    <a:pt x="204" y="23"/>
                    <a:pt x="220" y="29"/>
                  </a:cubicBezTo>
                  <a:cubicBezTo>
                    <a:pt x="222" y="27"/>
                    <a:pt x="224" y="25"/>
                    <a:pt x="227" y="22"/>
                  </a:cubicBezTo>
                  <a:cubicBezTo>
                    <a:pt x="220" y="19"/>
                    <a:pt x="175" y="0"/>
                    <a:pt x="114" y="0"/>
                  </a:cubicBezTo>
                  <a:cubicBezTo>
                    <a:pt x="56" y="0"/>
                    <a:pt x="11" y="17"/>
                    <a:pt x="0" y="21"/>
                  </a:cubicBezTo>
                  <a:close/>
                </a:path>
              </a:pathLst>
            </a:custGeom>
            <a:solidFill>
              <a:srgbClr val="FBD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578" name="曲线连接符 1577"/>
          <p:cNvCxnSpPr/>
          <p:nvPr/>
        </p:nvCxnSpPr>
        <p:spPr>
          <a:xfrm flipV="1">
            <a:off x="3343537" y="5348545"/>
            <a:ext cx="3891653" cy="228003"/>
          </a:xfrm>
          <a:prstGeom prst="curved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0" name="曲线连接符 1579"/>
          <p:cNvCxnSpPr/>
          <p:nvPr/>
        </p:nvCxnSpPr>
        <p:spPr>
          <a:xfrm>
            <a:off x="4709005" y="5006868"/>
            <a:ext cx="2629055" cy="218203"/>
          </a:xfrm>
          <a:prstGeom prst="curved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669406" y="112796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无</a:t>
            </a:r>
          </a:p>
        </p:txBody>
      </p:sp>
      <p:sp>
        <p:nvSpPr>
          <p:cNvPr id="1081" name="文本框 1080"/>
          <p:cNvSpPr txBox="1"/>
          <p:nvPr/>
        </p:nvSpPr>
        <p:spPr>
          <a:xfrm>
            <a:off x="6402550" y="1985771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有</a:t>
            </a:r>
          </a:p>
        </p:txBody>
      </p:sp>
      <p:pic>
        <p:nvPicPr>
          <p:cNvPr id="1082" name="图片 1081" descr="图片包含 文本&#10;&#10;描述已自动生成">
            <a:extLst>
              <a:ext uri="{FF2B5EF4-FFF2-40B4-BE49-F238E27FC236}">
                <a16:creationId xmlns:a16="http://schemas.microsoft.com/office/drawing/2014/main" id="{2676B0AE-A295-4A17-93DD-0E8223DFD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3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8" y="905466"/>
            <a:ext cx="5965422" cy="55993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783727"/>
            <a:ext cx="5747657" cy="5721072"/>
          </a:xfrm>
          <a:prstGeom prst="snip1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前端有线接入：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/>
              <a:t>POE</a:t>
            </a:r>
            <a:r>
              <a:rPr lang="zh-CN" altLang="en-US" sz="1600" dirty="0"/>
              <a:t>方式供电，减少供电线部署成本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b="1" dirty="0"/>
              <a:t>前端无线接入：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无线</a:t>
            </a:r>
            <a:r>
              <a:rPr lang="en-US" altLang="zh-CN" sz="1600" dirty="0"/>
              <a:t>AP</a:t>
            </a:r>
            <a:r>
              <a:rPr lang="zh-CN" altLang="en-US" sz="1600" dirty="0"/>
              <a:t>，近距离无线传输，覆盖范围几十米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无线网桥，远距离无线传输，覆盖范围几公里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b="1" dirty="0"/>
              <a:t>网络硬盘录像机：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用于小路数视频存储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b="1" dirty="0"/>
              <a:t>管理服务器：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安装综合安防平台软件可以扩展门禁、车辆管理、报警等业务，同时配合中心存储能够满足大路数视频存储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b="1" dirty="0"/>
              <a:t>解码显控：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包含</a:t>
            </a:r>
            <a:r>
              <a:rPr lang="en-US" altLang="zh-CN" sz="1600" dirty="0"/>
              <a:t>4K</a:t>
            </a:r>
            <a:r>
              <a:rPr lang="zh-CN" altLang="en-US" sz="1600" dirty="0"/>
              <a:t>解码器和</a:t>
            </a:r>
            <a:r>
              <a:rPr lang="en-US" altLang="zh-CN" sz="1600" dirty="0"/>
              <a:t>4K</a:t>
            </a:r>
            <a:r>
              <a:rPr lang="zh-CN" altLang="en-US" sz="1600" dirty="0"/>
              <a:t>显示大屏，用于监控室视频上墙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endParaRPr lang="en-US" altLang="zh-CN" sz="1600" dirty="0"/>
          </a:p>
        </p:txBody>
      </p:sp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C0383747-7BCF-4486-9D66-D57B03F34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694" y="68532"/>
            <a:ext cx="1663973" cy="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51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5337e3c-78f6-47c9-ae53-5099cb6aac5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23b79-b8e0-4fee-8f84-5c38c7aaaab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a395075-0833-41a1-9bfa-0f91b484574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ef50021-8bb1-401a-a4ff-735bde1b04e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1687</Words>
  <Application>Microsoft Office PowerPoint</Application>
  <PresentationFormat>宽屏</PresentationFormat>
  <Paragraphs>495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华文新魏</vt:lpstr>
      <vt:lpstr>微软雅黑</vt:lpstr>
      <vt:lpstr>Arial</vt:lpstr>
      <vt:lpstr>Calibri</vt:lpstr>
      <vt:lpstr>Wingdings</vt:lpstr>
      <vt:lpstr>Office 主题​​</vt:lpstr>
      <vt:lpstr>PowerPoint 演示文稿</vt:lpstr>
      <vt:lpstr>目录</vt:lpstr>
      <vt:lpstr>背景介绍</vt:lpstr>
      <vt:lpstr>背景介绍</vt:lpstr>
      <vt:lpstr>痛点分析</vt:lpstr>
      <vt:lpstr>政策风向</vt:lpstr>
      <vt:lpstr>目录</vt:lpstr>
      <vt:lpstr>业务流程</vt:lpstr>
      <vt:lpstr>系统设计</vt:lpstr>
      <vt:lpstr>部署设计-立杆示意图</vt:lpstr>
      <vt:lpstr>部署设计-楼面覆盖（一）</vt:lpstr>
      <vt:lpstr>部署设计-楼面覆盖（二）</vt:lpstr>
      <vt:lpstr>实测效果（一）</vt:lpstr>
      <vt:lpstr>实测效果（二）</vt:lpstr>
      <vt:lpstr>白天图像效果（立杆30m,800W像素）</vt:lpstr>
      <vt:lpstr>白天图像效果（立杆30m,400W像素）</vt:lpstr>
      <vt:lpstr>目录</vt:lpstr>
      <vt:lpstr>方案价值</vt:lpstr>
      <vt:lpstr>方案价值</vt:lpstr>
      <vt:lpstr>目录</vt:lpstr>
      <vt:lpstr>经典案例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李玮珊</dc:creator>
  <cp:lastModifiedBy>8618316227403</cp:lastModifiedBy>
  <cp:revision>3</cp:revision>
  <dcterms:created xsi:type="dcterms:W3CDTF">2020-10-26T02:35:19Z</dcterms:created>
  <dcterms:modified xsi:type="dcterms:W3CDTF">2021-01-11T05:44:33Z</dcterms:modified>
</cp:coreProperties>
</file>